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65" r:id="rId2"/>
    <p:sldMasterId id="2147483687" r:id="rId3"/>
    <p:sldMasterId id="2147483668" r:id="rId4"/>
    <p:sldMasterId id="2147483672" r:id="rId5"/>
  </p:sldMasterIdLst>
  <p:notesMasterIdLst>
    <p:notesMasterId r:id="rId66"/>
  </p:notesMasterIdLst>
  <p:sldIdLst>
    <p:sldId id="260" r:id="rId6"/>
    <p:sldId id="424" r:id="rId7"/>
    <p:sldId id="585" r:id="rId8"/>
    <p:sldId id="268" r:id="rId9"/>
    <p:sldId id="427" r:id="rId10"/>
    <p:sldId id="592" r:id="rId11"/>
    <p:sldId id="602" r:id="rId12"/>
    <p:sldId id="593" r:id="rId13"/>
    <p:sldId id="594" r:id="rId14"/>
    <p:sldId id="595" r:id="rId15"/>
    <p:sldId id="598" r:id="rId16"/>
    <p:sldId id="596" r:id="rId17"/>
    <p:sldId id="597" r:id="rId18"/>
    <p:sldId id="600" r:id="rId19"/>
    <p:sldId id="601" r:id="rId20"/>
    <p:sldId id="1089" r:id="rId21"/>
    <p:sldId id="599" r:id="rId22"/>
    <p:sldId id="588" r:id="rId23"/>
    <p:sldId id="589" r:id="rId24"/>
    <p:sldId id="546" r:id="rId25"/>
    <p:sldId id="1090" r:id="rId26"/>
    <p:sldId id="1091" r:id="rId27"/>
    <p:sldId id="551" r:id="rId28"/>
    <p:sldId id="548" r:id="rId29"/>
    <p:sldId id="553" r:id="rId30"/>
    <p:sldId id="555" r:id="rId31"/>
    <p:sldId id="556" r:id="rId32"/>
    <p:sldId id="557" r:id="rId33"/>
    <p:sldId id="558" r:id="rId34"/>
    <p:sldId id="1092" r:id="rId35"/>
    <p:sldId id="1093" r:id="rId36"/>
    <p:sldId id="559" r:id="rId37"/>
    <p:sldId id="560" r:id="rId38"/>
    <p:sldId id="561" r:id="rId39"/>
    <p:sldId id="552" r:id="rId40"/>
    <p:sldId id="591" r:id="rId41"/>
    <p:sldId id="562" r:id="rId42"/>
    <p:sldId id="1094" r:id="rId43"/>
    <p:sldId id="563" r:id="rId44"/>
    <p:sldId id="1095" r:id="rId45"/>
    <p:sldId id="564" r:id="rId46"/>
    <p:sldId id="604" r:id="rId47"/>
    <p:sldId id="605" r:id="rId48"/>
    <p:sldId id="606" r:id="rId49"/>
    <p:sldId id="607" r:id="rId50"/>
    <p:sldId id="1097" r:id="rId51"/>
    <p:sldId id="608" r:id="rId52"/>
    <p:sldId id="1086" r:id="rId53"/>
    <p:sldId id="1088" r:id="rId54"/>
    <p:sldId id="1098" r:id="rId55"/>
    <p:sldId id="1087" r:id="rId56"/>
    <p:sldId id="487" r:id="rId57"/>
    <p:sldId id="488" r:id="rId58"/>
    <p:sldId id="532" r:id="rId59"/>
    <p:sldId id="550" r:id="rId60"/>
    <p:sldId id="567" r:id="rId61"/>
    <p:sldId id="568" r:id="rId62"/>
    <p:sldId id="413" r:id="rId63"/>
    <p:sldId id="418" r:id="rId64"/>
    <p:sldId id="417" r:id="rId6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开篇" id="{7BDEAADC-4A18-444C-BFF8-5CE744FBE439}">
          <p14:sldIdLst>
            <p14:sldId id="260"/>
            <p14:sldId id="424"/>
            <p14:sldId id="585"/>
            <p14:sldId id="268"/>
          </p14:sldIdLst>
        </p14:section>
        <p14:section name="元素装饰.圆角" id="{5D38F6E7-0157-43CD-98A8-AD2196ABEAA8}">
          <p14:sldIdLst>
            <p14:sldId id="427"/>
            <p14:sldId id="592"/>
            <p14:sldId id="602"/>
            <p14:sldId id="593"/>
          </p14:sldIdLst>
        </p14:section>
        <p14:section name="元素装饰.阴影" id="{F131BD0B-6F0E-421B-8220-321A4D9A9E58}">
          <p14:sldIdLst>
            <p14:sldId id="594"/>
            <p14:sldId id="595"/>
            <p14:sldId id="598"/>
          </p14:sldIdLst>
        </p14:section>
        <p14:section name="元素装饰.透明" id="{47CBFC26-8194-452D-9370-211404DB362D}">
          <p14:sldIdLst>
            <p14:sldId id="596"/>
            <p14:sldId id="597"/>
            <p14:sldId id="600"/>
            <p14:sldId id="601"/>
            <p14:sldId id="1089"/>
            <p14:sldId id="599"/>
          </p14:sldIdLst>
        </p14:section>
        <p14:section name="鼠标伪类" id="{B6FB0F3B-2224-4B43-90DE-BBB959CB1C83}">
          <p14:sldIdLst>
            <p14:sldId id="588"/>
            <p14:sldId id="589"/>
            <p14:sldId id="546"/>
            <p14:sldId id="1090"/>
            <p14:sldId id="1091"/>
            <p14:sldId id="551"/>
            <p14:sldId id="548"/>
          </p14:sldIdLst>
        </p14:section>
        <p14:section name="结构伪类" id="{5C89662D-E034-4B94-8762-234067EAA113}">
          <p14:sldIdLst>
            <p14:sldId id="553"/>
            <p14:sldId id="555"/>
            <p14:sldId id="556"/>
            <p14:sldId id="557"/>
            <p14:sldId id="558"/>
            <p14:sldId id="1092"/>
          </p14:sldIdLst>
        </p14:section>
        <p14:section name="结构伪类选择器-公式" id="{573FB7B2-405D-4FB7-9918-DE0F7D1F42B1}">
          <p14:sldIdLst>
            <p14:sldId id="1093"/>
          </p14:sldIdLst>
        </p14:section>
        <p14:section name="其他伪类" id="{A1ED8ABD-FCC4-42EA-B331-F2189203DB14}">
          <p14:sldIdLst>
            <p14:sldId id="559"/>
            <p14:sldId id="560"/>
            <p14:sldId id="561"/>
            <p14:sldId id="552"/>
          </p14:sldIdLst>
        </p14:section>
        <p14:section name="过渡" id="{9AB4216A-B15F-45D9-B8CA-C6B32C7EADEF}">
          <p14:sldIdLst>
            <p14:sldId id="591"/>
            <p14:sldId id="562"/>
            <p14:sldId id="1094"/>
            <p14:sldId id="563"/>
            <p14:sldId id="1095"/>
            <p14:sldId id="564"/>
            <p14:sldId id="604"/>
            <p14:sldId id="605"/>
            <p14:sldId id="606"/>
            <p14:sldId id="607"/>
            <p14:sldId id="1097"/>
            <p14:sldId id="608"/>
          </p14:sldIdLst>
        </p14:section>
        <p14:section name="综合案例" id="{6DF2E2F4-B11B-4CCA-884C-BFFFCB3E7840}">
          <p14:sldIdLst>
            <p14:sldId id="1086"/>
            <p14:sldId id="1088"/>
          </p14:sldIdLst>
        </p14:section>
        <p14:section name="综合案例" id="{BA16C137-93DD-4583-8E07-B908CC54A0F0}">
          <p14:sldIdLst>
            <p14:sldId id="1098"/>
            <p14:sldId id="1087"/>
          </p14:sldIdLst>
        </p14:section>
        <p14:section name="总结" id="{CD7DCD6D-2576-4FB7-B989-A1ABFDAFD611}">
          <p14:sldIdLst>
            <p14:sldId id="487"/>
            <p14:sldId id="488"/>
          </p14:sldIdLst>
        </p14:section>
        <p14:section name="草稿资料" id="{A25A9C04-870E-4B62-BA2B-6EB8E018944E}">
          <p14:sldIdLst>
            <p14:sldId id="532"/>
            <p14:sldId id="550"/>
            <p14:sldId id="567"/>
            <p14:sldId id="568"/>
            <p14:sldId id="413"/>
            <p14:sldId id="418"/>
            <p14:sldId id="4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0000C4"/>
    <a:srgbClr val="0094FF"/>
    <a:srgbClr val="F13E39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01" autoAdjust="0"/>
    <p:restoredTop sz="91892" autoAdjust="0"/>
  </p:normalViewPr>
  <p:slideViewPr>
    <p:cSldViewPr snapToGrid="0">
      <p:cViewPr varScale="1">
        <p:scale>
          <a:sx n="82" d="100"/>
          <a:sy n="82" d="100"/>
        </p:scale>
        <p:origin x="71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98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076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577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467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2200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846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因为，一个鼠标经过的未访问的链接同时拥有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a:link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a:hover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两种属性，在上述的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样式中，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a:link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离他最近，先满足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a:link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，而放弃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a:hover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的重复定义。</a:t>
            </a:r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而使用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LVHA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顺序声明后，它首先检查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a:hover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的符合标准，先变色。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0290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</a:t>
            </a:r>
            <a:r>
              <a:rPr lang="zh-CN" altLang="en-US"/>
              <a:t>用</a:t>
            </a:r>
            <a:r>
              <a:rPr lang="en-US" altLang="zh-CN"/>
              <a:t>html</a:t>
            </a:r>
            <a:r>
              <a:rPr lang="zh-CN" altLang="en-US"/>
              <a:t>标签语言编写的文件，用浏览器打开，就可以看到界面了</a:t>
            </a:r>
            <a:endParaRPr lang="en-US" altLang="zh-CN"/>
          </a:p>
          <a:p>
            <a:r>
              <a:rPr lang="en-US" altLang="zh-CN"/>
              <a:t>2.</a:t>
            </a:r>
            <a:r>
              <a:rPr lang="zh-CN" altLang="en-US"/>
              <a:t>基本结构：</a:t>
            </a:r>
            <a:r>
              <a:rPr lang="en-US" altLang="zh-CN"/>
              <a:t>html - head , body , </a:t>
            </a:r>
            <a:r>
              <a:rPr lang="zh-CN" altLang="en-US"/>
              <a:t>语法规范：双标签 和 单标签</a:t>
            </a:r>
            <a:endParaRPr lang="en-US" altLang="zh-CN"/>
          </a:p>
          <a:p>
            <a:r>
              <a:rPr lang="en-US" altLang="zh-CN"/>
              <a:t>3.</a:t>
            </a:r>
            <a:r>
              <a:rPr lang="zh-CN" altLang="en-US"/>
              <a:t>开发环境：</a:t>
            </a:r>
            <a:r>
              <a:rPr lang="en-US" altLang="zh-CN"/>
              <a:t>vscode</a:t>
            </a:r>
          </a:p>
          <a:p>
            <a:r>
              <a:rPr lang="en-US" altLang="zh-CN"/>
              <a:t>4.html</a:t>
            </a:r>
            <a:r>
              <a:rPr lang="zh-CN" altLang="en-US"/>
              <a:t>常用标签 ：标题、注释、段落、换行、无序列表、有序列表、自定义列表、图片、相对路径、音频和视频、超链接、符号实体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2732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2">
            <a:extLst>
              <a:ext uri="{FF2B5EF4-FFF2-40B4-BE49-F238E27FC236}">
                <a16:creationId xmlns:a16="http://schemas.microsoft.com/office/drawing/2014/main" id="{32458E56-6549-49C7-A782-3D0B2EC26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584" y="3023414"/>
            <a:ext cx="6412832" cy="811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0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请输入课程标题</a:t>
            </a:r>
          </a:p>
        </p:txBody>
      </p:sp>
    </p:spTree>
    <p:extLst>
      <p:ext uri="{BB962C8B-B14F-4D97-AF65-F5344CB8AC3E}">
        <p14:creationId xmlns:p14="http://schemas.microsoft.com/office/powerpoint/2010/main" val="475625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CAB4C-9BA2-417D-BF4D-AFDED90E6A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9">
            <a:extLst>
              <a:ext uri="{FF2B5EF4-FFF2-40B4-BE49-F238E27FC236}">
                <a16:creationId xmlns:a16="http://schemas.microsoft.com/office/drawing/2014/main" id="{2E08BFB6-2388-43CB-A4DE-6DEF912B1A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71575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989138"/>
            <a:ext cx="9845675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  <a:defRPr lang="zh-CN" altLang="en-US" sz="160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19138" indent="-358775">
              <a:buFont typeface="Wingdings" pitchFamily="2" charset="2"/>
              <a:buChar char="p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>
              <a:buFont typeface="Wingdings" pitchFamily="2" charset="2"/>
              <a:buChar char="p"/>
              <a:tabLst/>
              <a:defRPr lang="zh-CN" altLang="en-US" sz="1600" b="0" kern="1200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CAB4C-9BA2-417D-BF4D-AFDED90E6A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9">
            <a:extLst>
              <a:ext uri="{FF2B5EF4-FFF2-40B4-BE49-F238E27FC236}">
                <a16:creationId xmlns:a16="http://schemas.microsoft.com/office/drawing/2014/main" id="{2E08BFB6-2388-43CB-A4DE-6DEF912B1A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71575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989138"/>
            <a:ext cx="9845675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>
              <a:buFont typeface="+mj-lt"/>
              <a:buAutoNum type="arabicPeriod"/>
              <a:tabLst/>
              <a:defRPr sz="1600" b="0">
                <a:solidFill>
                  <a:srgbClr val="404040"/>
                </a:solidFill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71575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171575"/>
            <a:ext cx="9845675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CAB4C-9BA2-417D-BF4D-AFDED90E6A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1172522"/>
            <a:ext cx="9845675" cy="4219575"/>
          </a:xfrm>
          <a:prstGeom prst="rect">
            <a:avLst/>
          </a:prstGeo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>
              <a:defRPr lang="zh-CN" altLang="en-US" sz="1600" b="0" kern="1200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</a:lstStyle>
          <a:p>
            <a:pPr marL="360000" lvl="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CAB4C-9BA2-417D-BF4D-AFDED90E6A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1172522"/>
            <a:ext cx="9845675" cy="421957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>
              <a:buAutoNum type="arabicPeriod"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177925" indent="-457200">
              <a:buAutoNum type="arabicPeriod"/>
              <a:defRPr lang="zh-CN" altLang="en-US" sz="1600" b="0" kern="1200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</a:lstStyle>
          <a:p>
            <a:pPr marL="360000" lvl="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4132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7D095BB6-7617-41E1-96A4-23FE4B6437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1995E7F2-3E9A-459F-9177-2D54B4EFC0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532904-A1F3-4046-9AAC-A8E52E0DE853}"/>
              </a:ext>
            </a:extLst>
          </p:cNvPr>
          <p:cNvSpPr/>
          <p:nvPr userDrawn="1"/>
        </p:nvSpPr>
        <p:spPr>
          <a:xfrm rot="2700000">
            <a:off x="1856318" y="2330451"/>
            <a:ext cx="2059516" cy="2059516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5D96F7B-238D-4F4F-A091-5653D5B6406D}"/>
              </a:ext>
            </a:extLst>
          </p:cNvPr>
          <p:cNvSpPr/>
          <p:nvPr userDrawn="1"/>
        </p:nvSpPr>
        <p:spPr>
          <a:xfrm rot="2700000">
            <a:off x="1568451" y="2319867"/>
            <a:ext cx="2059517" cy="2059516"/>
          </a:xfrm>
          <a:prstGeom prst="rect">
            <a:avLst/>
          </a:prstGeom>
          <a:solidFill>
            <a:srgbClr val="C0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5559" y="1903912"/>
            <a:ext cx="5760538" cy="319603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1995E7F2-3E9A-459F-9177-2D54B4EFC0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532904-A1F3-4046-9AAC-A8E52E0DE853}"/>
              </a:ext>
            </a:extLst>
          </p:cNvPr>
          <p:cNvSpPr/>
          <p:nvPr userDrawn="1"/>
        </p:nvSpPr>
        <p:spPr>
          <a:xfrm rot="2700000">
            <a:off x="1856318" y="2330451"/>
            <a:ext cx="2059516" cy="2059516"/>
          </a:xfrm>
          <a:prstGeom prst="rect">
            <a:avLst/>
          </a:prstGeom>
          <a:noFill/>
          <a:ln w="63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5D96F7B-238D-4F4F-A091-5653D5B6406D}"/>
              </a:ext>
            </a:extLst>
          </p:cNvPr>
          <p:cNvSpPr/>
          <p:nvPr userDrawn="1"/>
        </p:nvSpPr>
        <p:spPr>
          <a:xfrm rot="2700000">
            <a:off x="1568451" y="2319867"/>
            <a:ext cx="2059517" cy="2059516"/>
          </a:xfrm>
          <a:prstGeom prst="rect">
            <a:avLst/>
          </a:prstGeom>
          <a:solidFill>
            <a:srgbClr val="C00000"/>
          </a:solidFill>
          <a:ln w="63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5559" y="1903912"/>
            <a:ext cx="5760538" cy="319603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20322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C079B0-AF74-4D0E-8516-7311DA05E2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8190" y="1830980"/>
            <a:ext cx="6291263" cy="319603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9489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C079B0-AF74-4D0E-8516-7311DA05E2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8190" y="1830980"/>
            <a:ext cx="6291263" cy="319603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06249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C079B0-AF74-4D0E-8516-7311DA05E2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8701" y="1940037"/>
            <a:ext cx="5630484" cy="319603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88120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71575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989138"/>
            <a:ext cx="9845675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375626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CAB4C-9BA2-417D-BF4D-AFDED90E6A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9">
            <a:extLst>
              <a:ext uri="{FF2B5EF4-FFF2-40B4-BE49-F238E27FC236}">
                <a16:creationId xmlns:a16="http://schemas.microsoft.com/office/drawing/2014/main" id="{2E08BFB6-2388-43CB-A4DE-6DEF912B1A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71575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989138"/>
            <a:ext cx="9845675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>
              <a:buFont typeface="+mj-lt"/>
              <a:buAutoNum type="arabicPeriod"/>
              <a:tabLst/>
              <a:defRPr sz="1600" b="0">
                <a:solidFill>
                  <a:srgbClr val="404040"/>
                </a:solidFill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6616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C079B0-AF74-4D0E-8516-7311DA05E2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8701" y="1940037"/>
            <a:ext cx="5630484" cy="319603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3959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CAB4C-9BA2-417D-BF4D-AFDED90E6A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9">
            <a:extLst>
              <a:ext uri="{FF2B5EF4-FFF2-40B4-BE49-F238E27FC236}">
                <a16:creationId xmlns:a16="http://schemas.microsoft.com/office/drawing/2014/main" id="{2E08BFB6-2388-43CB-A4DE-6DEF912B1A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71575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989138"/>
            <a:ext cx="9845675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>
              <a:buFont typeface="+mj-lt"/>
              <a:buAutoNum type="arabicPeriod"/>
              <a:tabLst/>
              <a:defRPr sz="1600" b="0">
                <a:solidFill>
                  <a:srgbClr val="404040"/>
                </a:solidFill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9968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71575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989138"/>
            <a:ext cx="9845675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277572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C079B0-AF74-4D0E-8516-7311DA05E2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8190" y="1830980"/>
            <a:ext cx="6291263" cy="319603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5235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71575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989138"/>
            <a:ext cx="9845675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18" Type="http://schemas.openxmlformats.org/officeDocument/2006/relationships/image" Target="../media/image16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12" Type="http://schemas.openxmlformats.org/officeDocument/2006/relationships/image" Target="../media/image10.emf"/><Relationship Id="rId17" Type="http://schemas.openxmlformats.org/officeDocument/2006/relationships/image" Target="../media/image15.emf"/><Relationship Id="rId2" Type="http://schemas.openxmlformats.org/officeDocument/2006/relationships/theme" Target="../theme/theme1.xml"/><Relationship Id="rId16" Type="http://schemas.openxmlformats.org/officeDocument/2006/relationships/image" Target="../media/image14.emf"/><Relationship Id="rId20" Type="http://schemas.openxmlformats.org/officeDocument/2006/relationships/image" Target="../media/image1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9.emf"/><Relationship Id="rId5" Type="http://schemas.openxmlformats.org/officeDocument/2006/relationships/image" Target="../media/image3.png"/><Relationship Id="rId15" Type="http://schemas.openxmlformats.org/officeDocument/2006/relationships/image" Target="../media/image13.emf"/><Relationship Id="rId10" Type="http://schemas.openxmlformats.org/officeDocument/2006/relationships/image" Target="../media/image8.emf"/><Relationship Id="rId19" Type="http://schemas.openxmlformats.org/officeDocument/2006/relationships/image" Target="../media/image17.emf"/><Relationship Id="rId4" Type="http://schemas.openxmlformats.org/officeDocument/2006/relationships/image" Target="../media/image2.emf"/><Relationship Id="rId9" Type="http://schemas.openxmlformats.org/officeDocument/2006/relationships/image" Target="../media/image7.emf"/><Relationship Id="rId14" Type="http://schemas.openxmlformats.org/officeDocument/2006/relationships/image" Target="../media/image12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4.xml"/><Relationship Id="rId7" Type="http://schemas.openxmlformats.org/officeDocument/2006/relationships/tags" Target="../tags/tag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ags" Target="../tags/tag2.xml"/><Relationship Id="rId5" Type="http://schemas.openxmlformats.org/officeDocument/2006/relationships/tags" Target="../tags/tag1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image" Target="../media/image19.png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>
            <a:extLst>
              <a:ext uri="{FF2B5EF4-FFF2-40B4-BE49-F238E27FC236}">
                <a16:creationId xmlns:a16="http://schemas.microsoft.com/office/drawing/2014/main" id="{59119F22-D024-471E-B92F-C523CA45C8D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2" y="855134"/>
            <a:ext cx="4169833" cy="4586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4">
            <a:extLst>
              <a:ext uri="{FF2B5EF4-FFF2-40B4-BE49-F238E27FC236}">
                <a16:creationId xmlns:a16="http://schemas.microsoft.com/office/drawing/2014/main" id="{87CFF184-C6FC-4D23-8060-D9084D47B38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518" y="1420285"/>
            <a:ext cx="2933700" cy="3272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C1B93EB0-B47B-4139-A9E7-680FEBD87211}"/>
              </a:ext>
            </a:extLst>
          </p:cNvPr>
          <p:cNvSpPr/>
          <p:nvPr userDrawn="1"/>
        </p:nvSpPr>
        <p:spPr bwMode="auto">
          <a:xfrm>
            <a:off x="8509000" y="1845733"/>
            <a:ext cx="618067" cy="61806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+mn-ea"/>
              <a:ea typeface="+mn-ea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58E61F3-F7A5-412D-A38C-F3698EFEA909}"/>
              </a:ext>
            </a:extLst>
          </p:cNvPr>
          <p:cNvSpPr/>
          <p:nvPr userDrawn="1"/>
        </p:nvSpPr>
        <p:spPr bwMode="auto">
          <a:xfrm>
            <a:off x="3268134" y="2332567"/>
            <a:ext cx="245533" cy="245533"/>
          </a:xfrm>
          <a:prstGeom prst="ellipse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+mn-ea"/>
              <a:ea typeface="+mn-ea"/>
            </a:endParaRPr>
          </a:p>
        </p:txBody>
      </p:sp>
      <p:sp>
        <p:nvSpPr>
          <p:cNvPr id="6" name="椭圆 10">
            <a:extLst>
              <a:ext uri="{FF2B5EF4-FFF2-40B4-BE49-F238E27FC236}">
                <a16:creationId xmlns:a16="http://schemas.microsoft.com/office/drawing/2014/main" id="{6EAD5656-3FDB-4CE6-9394-42A11A2398C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987118" y="5249334"/>
            <a:ext cx="292100" cy="2921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>
              <a:latin typeface="+mn-ea"/>
              <a:ea typeface="+mn-ea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518BB37-E54D-4A0F-AA9B-98C77A171F88}"/>
              </a:ext>
            </a:extLst>
          </p:cNvPr>
          <p:cNvSpPr/>
          <p:nvPr userDrawn="1"/>
        </p:nvSpPr>
        <p:spPr bwMode="auto">
          <a:xfrm>
            <a:off x="4353985" y="2586567"/>
            <a:ext cx="171449" cy="17356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+mn-ea"/>
              <a:ea typeface="+mn-ea"/>
            </a:endParaRPr>
          </a:p>
        </p:txBody>
      </p:sp>
      <p:pic>
        <p:nvPicPr>
          <p:cNvPr id="1032" name="图片 17">
            <a:extLst>
              <a:ext uri="{FF2B5EF4-FFF2-40B4-BE49-F238E27FC236}">
                <a16:creationId xmlns:a16="http://schemas.microsoft.com/office/drawing/2014/main" id="{EA37E182-5E55-4C98-8205-BE980A78799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452" y="2108201"/>
            <a:ext cx="2899833" cy="793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5">
            <a:extLst>
              <a:ext uri="{FF2B5EF4-FFF2-40B4-BE49-F238E27FC236}">
                <a16:creationId xmlns:a16="http://schemas.microsoft.com/office/drawing/2014/main" id="{D99F1C51-2313-447A-BFC8-E981987BA15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218" y="1947334"/>
            <a:ext cx="283633" cy="387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34" name="组合 43">
            <a:extLst>
              <a:ext uri="{FF2B5EF4-FFF2-40B4-BE49-F238E27FC236}">
                <a16:creationId xmlns:a16="http://schemas.microsoft.com/office/drawing/2014/main" id="{D9140ECE-CAF1-4050-A9EC-1A8C49F0773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134351" y="2334685"/>
            <a:ext cx="173567" cy="171449"/>
            <a:chOff x="6101548" y="1750326"/>
            <a:chExt cx="129654" cy="129654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E47D8366-498F-4A28-8FFF-80691A5AD806}"/>
                </a:ext>
              </a:extLst>
            </p:cNvPr>
            <p:cNvSpPr/>
            <p:nvPr/>
          </p:nvSpPr>
          <p:spPr bwMode="auto">
            <a:xfrm>
              <a:off x="6101548" y="1750326"/>
              <a:ext cx="129654" cy="129654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66" name="Picture 6">
              <a:extLst>
                <a:ext uri="{FF2B5EF4-FFF2-40B4-BE49-F238E27FC236}">
                  <a16:creationId xmlns:a16="http://schemas.microsoft.com/office/drawing/2014/main" id="{0D6EF0B3-55F9-4B0B-8FC1-12FA66CEEE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5394" y="1772988"/>
              <a:ext cx="84329" cy="84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35" name="Picture 7">
            <a:extLst>
              <a:ext uri="{FF2B5EF4-FFF2-40B4-BE49-F238E27FC236}">
                <a16:creationId xmlns:a16="http://schemas.microsoft.com/office/drawing/2014/main" id="{97E57E1C-B670-4CE9-9444-E6716C7A8F9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201" y="5325534"/>
            <a:ext cx="156633" cy="182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36" name="组合 41">
            <a:extLst>
              <a:ext uri="{FF2B5EF4-FFF2-40B4-BE49-F238E27FC236}">
                <a16:creationId xmlns:a16="http://schemas.microsoft.com/office/drawing/2014/main" id="{D61A61DC-7D6A-45C3-BA8F-F95BBC689D6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053418" y="728134"/>
            <a:ext cx="300567" cy="300567"/>
            <a:chOff x="3039900" y="545911"/>
            <a:chExt cx="225188" cy="225188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14371FF8-15E6-4C2E-BFD6-329D49CDA085}"/>
                </a:ext>
              </a:extLst>
            </p:cNvPr>
            <p:cNvSpPr/>
            <p:nvPr/>
          </p:nvSpPr>
          <p:spPr bwMode="auto">
            <a:xfrm>
              <a:off x="3039900" y="545911"/>
              <a:ext cx="225188" cy="22518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2" name="Picture 8">
              <a:extLst>
                <a:ext uri="{FF2B5EF4-FFF2-40B4-BE49-F238E27FC236}">
                  <a16:creationId xmlns:a16="http://schemas.microsoft.com/office/drawing/2014/main" id="{F929DECA-8CDC-440C-B3C7-ADA052A35B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0775" y="600432"/>
              <a:ext cx="143438" cy="1100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37" name="组合 37">
            <a:extLst>
              <a:ext uri="{FF2B5EF4-FFF2-40B4-BE49-F238E27FC236}">
                <a16:creationId xmlns:a16="http://schemas.microsoft.com/office/drawing/2014/main" id="{42F88623-A00D-4FAE-AD30-4F4EA8DC31C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448052" y="4030133"/>
            <a:ext cx="247649" cy="247651"/>
            <a:chOff x="2586251" y="3022980"/>
            <a:chExt cx="88710" cy="88710"/>
          </a:xfrm>
          <a:solidFill>
            <a:srgbClr val="C00000"/>
          </a:solidFill>
        </p:grpSpPr>
        <p:sp>
          <p:nvSpPr>
            <p:cNvPr id="20" name="椭圆 9">
              <a:extLst>
                <a:ext uri="{FF2B5EF4-FFF2-40B4-BE49-F238E27FC236}">
                  <a16:creationId xmlns:a16="http://schemas.microsoft.com/office/drawing/2014/main" id="{4E412649-A4AF-48C6-BFDB-D502C267A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6251" y="3022980"/>
              <a:ext cx="88710" cy="88710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>
                <a:buFont typeface="Arial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64" name="Picture 10">
              <a:extLst>
                <a:ext uri="{FF2B5EF4-FFF2-40B4-BE49-F238E27FC236}">
                  <a16:creationId xmlns:a16="http://schemas.microsoft.com/office/drawing/2014/main" id="{894D9ABE-4CAD-47E4-8346-4A1C73B1F0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611596" y="3041493"/>
              <a:ext cx="45720" cy="51684"/>
            </a:xfrm>
            <a:prstGeom prst="rect">
              <a:avLst/>
            </a:prstGeom>
            <a:grpFill/>
            <a:ln>
              <a:noFill/>
            </a:ln>
            <a:effectLst/>
          </p:spPr>
        </p:pic>
      </p:grpSp>
      <p:pic>
        <p:nvPicPr>
          <p:cNvPr id="1038" name="Picture 11">
            <a:extLst>
              <a:ext uri="{FF2B5EF4-FFF2-40B4-BE49-F238E27FC236}">
                <a16:creationId xmlns:a16="http://schemas.microsoft.com/office/drawing/2014/main" id="{890DA93C-3391-4971-9214-08F5901EAC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085" y="2633134"/>
            <a:ext cx="95249" cy="103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72FD8FB7-FB7B-4CB6-9165-B9C8610A000A}"/>
              </a:ext>
            </a:extLst>
          </p:cNvPr>
          <p:cNvSpPr/>
          <p:nvPr userDrawn="1"/>
        </p:nvSpPr>
        <p:spPr bwMode="auto">
          <a:xfrm>
            <a:off x="9484785" y="3507318"/>
            <a:ext cx="334433" cy="332316"/>
          </a:xfrm>
          <a:prstGeom prst="ellipse">
            <a:avLst/>
          </a:prstGeom>
          <a:solidFill>
            <a:schemeClr val="tx1">
              <a:lumMod val="75000"/>
              <a:lumOff val="25000"/>
              <a:alpha val="8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+mn-ea"/>
              <a:ea typeface="+mn-ea"/>
            </a:endParaRPr>
          </a:p>
        </p:txBody>
      </p:sp>
      <p:pic>
        <p:nvPicPr>
          <p:cNvPr id="1040" name="Picture 15">
            <a:extLst>
              <a:ext uri="{FF2B5EF4-FFF2-40B4-BE49-F238E27FC236}">
                <a16:creationId xmlns:a16="http://schemas.microsoft.com/office/drawing/2014/main" id="{A19690F8-AFF5-4AD6-B0AB-0720DFF9A9B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7333" y="3587752"/>
            <a:ext cx="177800" cy="171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41" name="组合 46">
            <a:extLst>
              <a:ext uri="{FF2B5EF4-FFF2-40B4-BE49-F238E27FC236}">
                <a16:creationId xmlns:a16="http://schemas.microsoft.com/office/drawing/2014/main" id="{A811C41F-40F1-4D6E-8D6D-D479ED1F160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103034" y="4514851"/>
            <a:ext cx="345017" cy="345016"/>
            <a:chOff x="1798978" y="3519004"/>
            <a:chExt cx="259307" cy="259307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ECB36BC1-A95B-410A-BC21-E708CF997AA1}"/>
                </a:ext>
              </a:extLst>
            </p:cNvPr>
            <p:cNvSpPr/>
            <p:nvPr/>
          </p:nvSpPr>
          <p:spPr bwMode="auto">
            <a:xfrm>
              <a:off x="1798978" y="3519004"/>
              <a:ext cx="259307" cy="2593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62" name="Picture 2">
              <a:extLst>
                <a:ext uri="{FF2B5EF4-FFF2-40B4-BE49-F238E27FC236}">
                  <a16:creationId xmlns:a16="http://schemas.microsoft.com/office/drawing/2014/main" id="{CDA65F72-0E53-4445-85F9-4723E86E44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039" y="3616294"/>
              <a:ext cx="173184" cy="859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42" name="组合 38">
            <a:extLst>
              <a:ext uri="{FF2B5EF4-FFF2-40B4-BE49-F238E27FC236}">
                <a16:creationId xmlns:a16="http://schemas.microsoft.com/office/drawing/2014/main" id="{0769868A-8F7E-4DA2-BA34-4A524B52872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301752" y="1394885"/>
            <a:ext cx="400049" cy="400049"/>
            <a:chOff x="748396" y="764271"/>
            <a:chExt cx="300782" cy="300782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EDB8E1A8-B72A-4CBD-8055-B3D49AC0935D}"/>
                </a:ext>
              </a:extLst>
            </p:cNvPr>
            <p:cNvSpPr/>
            <p:nvPr/>
          </p:nvSpPr>
          <p:spPr bwMode="auto">
            <a:xfrm>
              <a:off x="748396" y="764271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4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60" name="Picture 4">
              <a:extLst>
                <a:ext uri="{FF2B5EF4-FFF2-40B4-BE49-F238E27FC236}">
                  <a16:creationId xmlns:a16="http://schemas.microsoft.com/office/drawing/2014/main" id="{6FD13781-9278-47B5-AB4F-D79A58F0A4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106" y="856341"/>
              <a:ext cx="203362" cy="1166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43" name="组合 42">
            <a:extLst>
              <a:ext uri="{FF2B5EF4-FFF2-40B4-BE49-F238E27FC236}">
                <a16:creationId xmlns:a16="http://schemas.microsoft.com/office/drawing/2014/main" id="{E57A953F-1EC4-4783-99D4-205B9994B8A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351618" y="5854700"/>
            <a:ext cx="400049" cy="400051"/>
            <a:chOff x="1365228" y="4292790"/>
            <a:chExt cx="300782" cy="300782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CF852386-6B8F-4AF3-B756-70E58BAC530E}"/>
                </a:ext>
              </a:extLst>
            </p:cNvPr>
            <p:cNvSpPr/>
            <p:nvPr/>
          </p:nvSpPr>
          <p:spPr bwMode="auto">
            <a:xfrm>
              <a:off x="1365228" y="4292790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58" name="Picture 5">
              <a:extLst>
                <a:ext uri="{FF2B5EF4-FFF2-40B4-BE49-F238E27FC236}">
                  <a16:creationId xmlns:a16="http://schemas.microsoft.com/office/drawing/2014/main" id="{096D23DE-CA8F-4934-AE25-567987ABE8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7391" y="4364115"/>
              <a:ext cx="196455" cy="1581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44" name="组合 1">
            <a:extLst>
              <a:ext uri="{FF2B5EF4-FFF2-40B4-BE49-F238E27FC236}">
                <a16:creationId xmlns:a16="http://schemas.microsoft.com/office/drawing/2014/main" id="{206E367D-CF98-4DB9-AD53-262ECB42867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559985" y="3492500"/>
            <a:ext cx="400049" cy="400051"/>
            <a:chOff x="1169908" y="2618983"/>
            <a:chExt cx="300782" cy="300782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F46E4D8C-2304-4305-B021-E390BEBBA825}"/>
                </a:ext>
              </a:extLst>
            </p:cNvPr>
            <p:cNvSpPr/>
            <p:nvPr/>
          </p:nvSpPr>
          <p:spPr bwMode="auto">
            <a:xfrm>
              <a:off x="1169908" y="2618983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56" name="Picture 6">
              <a:extLst>
                <a:ext uri="{FF2B5EF4-FFF2-40B4-BE49-F238E27FC236}">
                  <a16:creationId xmlns:a16="http://schemas.microsoft.com/office/drawing/2014/main" id="{7C0CFAA0-CEDC-412E-8C1D-8318171D40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4531" y="2690308"/>
              <a:ext cx="211536" cy="181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45" name="组合 49">
            <a:extLst>
              <a:ext uri="{FF2B5EF4-FFF2-40B4-BE49-F238E27FC236}">
                <a16:creationId xmlns:a16="http://schemas.microsoft.com/office/drawing/2014/main" id="{1C551C26-ADA8-451A-86DE-00180217A04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0375901" y="5395385"/>
            <a:ext cx="427567" cy="427567"/>
            <a:chOff x="7874758" y="4418464"/>
            <a:chExt cx="320722" cy="320722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D983932B-9AEF-4417-9AC9-9329B8499C66}"/>
                </a:ext>
              </a:extLst>
            </p:cNvPr>
            <p:cNvSpPr/>
            <p:nvPr/>
          </p:nvSpPr>
          <p:spPr bwMode="auto">
            <a:xfrm>
              <a:off x="7874758" y="4418464"/>
              <a:ext cx="320722" cy="32072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54" name="Picture 7">
              <a:extLst>
                <a:ext uri="{FF2B5EF4-FFF2-40B4-BE49-F238E27FC236}">
                  <a16:creationId xmlns:a16="http://schemas.microsoft.com/office/drawing/2014/main" id="{5D18A454-5134-4B24-BCBA-F32C5525D9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6542" y="4486356"/>
              <a:ext cx="237154" cy="184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46" name="Picture 9">
            <a:extLst>
              <a:ext uri="{FF2B5EF4-FFF2-40B4-BE49-F238E27FC236}">
                <a16:creationId xmlns:a16="http://schemas.microsoft.com/office/drawing/2014/main" id="{7876D317-A2A9-4256-8B30-31BBFC602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234" y="2364318"/>
            <a:ext cx="169333" cy="182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47" name="组合 45">
            <a:extLst>
              <a:ext uri="{FF2B5EF4-FFF2-40B4-BE49-F238E27FC236}">
                <a16:creationId xmlns:a16="http://schemas.microsoft.com/office/drawing/2014/main" id="{B617132C-8935-4990-AB86-F06C588CE2C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818034" y="4578351"/>
            <a:ext cx="345017" cy="345016"/>
            <a:chOff x="8470946" y="4206098"/>
            <a:chExt cx="259071" cy="259071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E723C3BA-7454-41DF-AC2F-73CEFC0B2ABF}"/>
                </a:ext>
              </a:extLst>
            </p:cNvPr>
            <p:cNvSpPr/>
            <p:nvPr/>
          </p:nvSpPr>
          <p:spPr bwMode="auto">
            <a:xfrm>
              <a:off x="8470946" y="4206098"/>
              <a:ext cx="259071" cy="259071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2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52" name="Picture 10">
              <a:extLst>
                <a:ext uri="{FF2B5EF4-FFF2-40B4-BE49-F238E27FC236}">
                  <a16:creationId xmlns:a16="http://schemas.microsoft.com/office/drawing/2014/main" id="{1E3F7196-F178-41AE-9B01-DB431AA996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0841" y="4263524"/>
              <a:ext cx="145353" cy="144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48" name="组合 44">
            <a:extLst>
              <a:ext uri="{FF2B5EF4-FFF2-40B4-BE49-F238E27FC236}">
                <a16:creationId xmlns:a16="http://schemas.microsoft.com/office/drawing/2014/main" id="{EBD2D31A-46C2-4D70-B7B3-66C13F09899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9745134" y="1217084"/>
            <a:ext cx="429684" cy="429683"/>
            <a:chOff x="7308304" y="912172"/>
            <a:chExt cx="323068" cy="323068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594A0515-8B0E-4AD6-B9D0-D58677FB7649}"/>
                </a:ext>
              </a:extLst>
            </p:cNvPr>
            <p:cNvSpPr/>
            <p:nvPr/>
          </p:nvSpPr>
          <p:spPr bwMode="auto">
            <a:xfrm>
              <a:off x="7308304" y="912172"/>
              <a:ext cx="323068" cy="3230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3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50" name="Picture 11">
              <a:extLst>
                <a:ext uri="{FF2B5EF4-FFF2-40B4-BE49-F238E27FC236}">
                  <a16:creationId xmlns:a16="http://schemas.microsoft.com/office/drawing/2014/main" id="{A29A6410-025B-4DDB-B51D-C128F673C7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8238" y="989568"/>
              <a:ext cx="203200" cy="168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48713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33117"/>
            <a:ext cx="1301749" cy="1248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3075" name="圆角矩形 3">
            <a:extLst>
              <a:ext uri="{FF2B5EF4-FFF2-40B4-BE49-F238E27FC236}">
                <a16:creationId xmlns:a16="http://schemas.microsoft.com/office/drawing/2014/main" id="{BB733EE8-B96B-41D2-9F74-6C25E43293EA}"/>
              </a:ext>
            </a:extLst>
          </p:cNvPr>
          <p:cNvSpPr>
            <a:spLocks/>
          </p:cNvSpPr>
          <p:nvPr userDrawn="1"/>
        </p:nvSpPr>
        <p:spPr bwMode="auto">
          <a:xfrm>
            <a:off x="9834034" y="-25399"/>
            <a:ext cx="1708151" cy="836084"/>
          </a:xfrm>
          <a:custGeom>
            <a:avLst/>
            <a:gdLst>
              <a:gd name="T0" fmla="*/ 22386923 w 1180531"/>
              <a:gd name="T1" fmla="*/ 0 h 577560"/>
              <a:gd name="T2" fmla="*/ 22386923 w 1180531"/>
              <a:gd name="T3" fmla="*/ 8917360 h 577560"/>
              <a:gd name="T4" fmla="*/ 20196321 w 1180531"/>
              <a:gd name="T5" fmla="*/ 11146814 h 577560"/>
              <a:gd name="T6" fmla="*/ 2190580 w 1180531"/>
              <a:gd name="T7" fmla="*/ 11146814 h 577560"/>
              <a:gd name="T8" fmla="*/ 0 w 1180531"/>
              <a:gd name="T9" fmla="*/ 8917360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pic>
        <p:nvPicPr>
          <p:cNvPr id="3076" name="图片 1">
            <a:extLst>
              <a:ext uri="{FF2B5EF4-FFF2-40B4-BE49-F238E27FC236}">
                <a16:creationId xmlns:a16="http://schemas.microsoft.com/office/drawing/2014/main" id="{C8A4D243-F1A8-47D3-8C20-2CDBCD058A7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5200" y="67733"/>
            <a:ext cx="1686984" cy="694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33117"/>
            <a:ext cx="10818284" cy="1248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MH_Others_1">
            <a:extLst>
              <a:ext uri="{FF2B5EF4-FFF2-40B4-BE49-F238E27FC236}">
                <a16:creationId xmlns:a16="http://schemas.microsoft.com/office/drawing/2014/main" id="{BABE5452-224A-4404-9D2C-4118C48DF92C}"/>
              </a:ext>
            </a:extLst>
          </p:cNvPr>
          <p:cNvSpPr txBox="1"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2611967" y="2556933"/>
            <a:ext cx="859367" cy="3524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91440" tIns="45720" rIns="91440" bIns="4572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48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Contents</a:t>
            </a:r>
          </a:p>
        </p:txBody>
      </p:sp>
      <p:sp>
        <p:nvSpPr>
          <p:cNvPr id="21" name="MH_Others_2">
            <a:extLst>
              <a:ext uri="{FF2B5EF4-FFF2-40B4-BE49-F238E27FC236}">
                <a16:creationId xmlns:a16="http://schemas.microsoft.com/office/drawing/2014/main" id="{605D0FED-827D-46F2-9C8C-E752E657C92A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auto">
          <a:xfrm>
            <a:off x="2264834" y="1221318"/>
            <a:ext cx="1248833" cy="1246716"/>
          </a:xfrm>
          <a:prstGeom prst="ellipse">
            <a:avLst/>
          </a:prstGeom>
          <a:solidFill>
            <a:srgbClr val="404040"/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91440" tIns="45720" rIns="91440" bIns="180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9333"/>
              </a:lnSpc>
              <a:spcBef>
                <a:spcPct val="0"/>
              </a:spcBef>
              <a:buNone/>
              <a:defRPr/>
            </a:pPr>
            <a:r>
              <a:rPr lang="zh-CN" altLang="en-US" sz="5400" b="1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目</a:t>
            </a:r>
          </a:p>
        </p:txBody>
      </p:sp>
      <p:sp>
        <p:nvSpPr>
          <p:cNvPr id="23" name="MH_Others_3">
            <a:extLst>
              <a:ext uri="{FF2B5EF4-FFF2-40B4-BE49-F238E27FC236}">
                <a16:creationId xmlns:a16="http://schemas.microsoft.com/office/drawing/2014/main" id="{5185C740-EC67-432F-BB92-0612444D5C13}"/>
              </a:ext>
            </a:extLst>
          </p:cNvPr>
          <p:cNvSpPr>
            <a:spLocks noChangeArrowheads="1"/>
          </p:cNvSpPr>
          <p:nvPr userDrawn="1">
            <p:custDataLst>
              <p:tags r:id="rId7"/>
            </p:custDataLst>
          </p:nvPr>
        </p:nvSpPr>
        <p:spPr bwMode="auto">
          <a:xfrm>
            <a:off x="1775520" y="2346261"/>
            <a:ext cx="979155" cy="979155"/>
          </a:xfrm>
          <a:prstGeom prst="ellipse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5400" b="1" dirty="0">
                <a:ln w="3175">
                  <a:solidFill>
                    <a:srgbClr val="FFFFFF"/>
                  </a:solidFill>
                </a:ln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录</a:t>
            </a:r>
          </a:p>
        </p:txBody>
      </p: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89" r:id="rId2"/>
    <p:sldLayoutId id="2147483691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33117"/>
            <a:ext cx="1301749" cy="1248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3075" name="圆角矩形 3">
            <a:extLst>
              <a:ext uri="{FF2B5EF4-FFF2-40B4-BE49-F238E27FC236}">
                <a16:creationId xmlns:a16="http://schemas.microsoft.com/office/drawing/2014/main" id="{BB733EE8-B96B-41D2-9F74-6C25E43293EA}"/>
              </a:ext>
            </a:extLst>
          </p:cNvPr>
          <p:cNvSpPr>
            <a:spLocks/>
          </p:cNvSpPr>
          <p:nvPr userDrawn="1"/>
        </p:nvSpPr>
        <p:spPr bwMode="auto">
          <a:xfrm>
            <a:off x="9834034" y="-25399"/>
            <a:ext cx="1708151" cy="836084"/>
          </a:xfrm>
          <a:custGeom>
            <a:avLst/>
            <a:gdLst>
              <a:gd name="T0" fmla="*/ 22386923 w 1180531"/>
              <a:gd name="T1" fmla="*/ 0 h 577560"/>
              <a:gd name="T2" fmla="*/ 22386923 w 1180531"/>
              <a:gd name="T3" fmla="*/ 8917360 h 577560"/>
              <a:gd name="T4" fmla="*/ 20196321 w 1180531"/>
              <a:gd name="T5" fmla="*/ 11146814 h 577560"/>
              <a:gd name="T6" fmla="*/ 2190580 w 1180531"/>
              <a:gd name="T7" fmla="*/ 11146814 h 577560"/>
              <a:gd name="T8" fmla="*/ 0 w 1180531"/>
              <a:gd name="T9" fmla="*/ 8917360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pic>
        <p:nvPicPr>
          <p:cNvPr id="3076" name="图片 1">
            <a:extLst>
              <a:ext uri="{FF2B5EF4-FFF2-40B4-BE49-F238E27FC236}">
                <a16:creationId xmlns:a16="http://schemas.microsoft.com/office/drawing/2014/main" id="{C8A4D243-F1A8-47D3-8C20-2CDBCD058A7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5200" y="67733"/>
            <a:ext cx="1686984" cy="694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33117"/>
            <a:ext cx="10818284" cy="1248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4A5CC22-CD89-4C80-A020-D481487793E5}"/>
              </a:ext>
            </a:extLst>
          </p:cNvPr>
          <p:cNvCxnSpPr/>
          <p:nvPr userDrawn="1"/>
        </p:nvCxnSpPr>
        <p:spPr>
          <a:xfrm>
            <a:off x="4464051" y="1845734"/>
            <a:ext cx="0" cy="32639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70F6C6B1-803A-439F-8BF9-57EE6B3322BA}"/>
              </a:ext>
            </a:extLst>
          </p:cNvPr>
          <p:cNvSpPr/>
          <p:nvPr userDrawn="1"/>
        </p:nvSpPr>
        <p:spPr>
          <a:xfrm>
            <a:off x="4415367" y="1797052"/>
            <a:ext cx="97367" cy="9524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AEDB8FF-2CF8-4657-B1F9-7FE8618D6596}"/>
              </a:ext>
            </a:extLst>
          </p:cNvPr>
          <p:cNvSpPr/>
          <p:nvPr userDrawn="1"/>
        </p:nvSpPr>
        <p:spPr>
          <a:xfrm>
            <a:off x="4415367" y="5109633"/>
            <a:ext cx="97367" cy="9525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14" name="标题占位符 1">
            <a:extLst>
              <a:ext uri="{FF2B5EF4-FFF2-40B4-BE49-F238E27FC236}">
                <a16:creationId xmlns:a16="http://schemas.microsoft.com/office/drawing/2014/main" id="{5D865734-BD34-43A9-BEBE-E07E2FA9E47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90651" y="2565401"/>
            <a:ext cx="2294467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267" b="1" kern="0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目标</a:t>
            </a:r>
            <a:endParaRPr lang="zh-TW" altLang="zh-CN" sz="4267" b="1" kern="0" dirty="0">
              <a:solidFill>
                <a:srgbClr val="40404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标题占位符 1">
            <a:extLst>
              <a:ext uri="{FF2B5EF4-FFF2-40B4-BE49-F238E27FC236}">
                <a16:creationId xmlns:a16="http://schemas.microsoft.com/office/drawing/2014/main" id="{77F29609-A27C-427B-89A8-A07F8D27996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78518" y="3431118"/>
            <a:ext cx="2821516" cy="687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>
              <a:defRPr/>
            </a:pPr>
            <a:r>
              <a:rPr lang="en-US" altLang="zh-CN" sz="3200" b="1" kern="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TARGET</a:t>
            </a:r>
            <a:endParaRPr lang="zh-TW" altLang="zh-CN" sz="3200" b="1" kern="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2925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2" r:id="rId2"/>
    <p:sldLayoutId id="2147483694" r:id="rId3"/>
    <p:sldLayoutId id="2147483695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组合 18">
            <a:extLst>
              <a:ext uri="{FF2B5EF4-FFF2-40B4-BE49-F238E27FC236}">
                <a16:creationId xmlns:a16="http://schemas.microsoft.com/office/drawing/2014/main" id="{D8C6A398-F827-444F-A371-006638DF5DD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658285" y="292101"/>
            <a:ext cx="122767" cy="419100"/>
            <a:chOff x="457200" y="427038"/>
            <a:chExt cx="127000" cy="431800"/>
          </a:xfrm>
        </p:grpSpPr>
        <p:sp>
          <p:nvSpPr>
            <p:cNvPr id="8" name="圆角矩形 1">
              <a:extLst>
                <a:ext uri="{FF2B5EF4-FFF2-40B4-BE49-F238E27FC236}">
                  <a16:creationId xmlns:a16="http://schemas.microsoft.com/office/drawing/2014/main" id="{C9522CEE-F2A3-46AF-9E50-5C3DA36FE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" y="427038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9" name="圆角矩形 23">
              <a:extLst>
                <a:ext uri="{FF2B5EF4-FFF2-40B4-BE49-F238E27FC236}">
                  <a16:creationId xmlns:a16="http://schemas.microsoft.com/office/drawing/2014/main" id="{FF101B47-90B0-4AC2-9DE1-4F91D7B348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" y="579695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endParaRPr lang="zh-CN" altLang="en-US" sz="2400">
                <a:latin typeface="Segoe UI" pitchFamily="34" charset="0"/>
                <a:ea typeface="微软雅黑" pitchFamily="34" charset="-122"/>
              </a:endParaRPr>
            </a:p>
          </p:txBody>
        </p:sp>
        <p:sp>
          <p:nvSpPr>
            <p:cNvPr id="10" name="圆角矩形 24">
              <a:extLst>
                <a:ext uri="{FF2B5EF4-FFF2-40B4-BE49-F238E27FC236}">
                  <a16:creationId xmlns:a16="http://schemas.microsoft.com/office/drawing/2014/main" id="{7562B788-04C3-4B6A-8AE0-572514B1C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" y="732351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56B7E501-0487-4D5D-AA3B-8387A113B3A2}"/>
              </a:ext>
            </a:extLst>
          </p:cNvPr>
          <p:cNvSpPr/>
          <p:nvPr userDrawn="1"/>
        </p:nvSpPr>
        <p:spPr bwMode="auto">
          <a:xfrm>
            <a:off x="10890251" y="6733117"/>
            <a:ext cx="1301749" cy="1248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52" name="圆角矩形 3">
            <a:extLst>
              <a:ext uri="{FF2B5EF4-FFF2-40B4-BE49-F238E27FC236}">
                <a16:creationId xmlns:a16="http://schemas.microsoft.com/office/drawing/2014/main" id="{482A7831-061E-4030-B854-7F56FB02CBAD}"/>
              </a:ext>
            </a:extLst>
          </p:cNvPr>
          <p:cNvSpPr>
            <a:spLocks/>
          </p:cNvSpPr>
          <p:nvPr userDrawn="1"/>
        </p:nvSpPr>
        <p:spPr bwMode="auto">
          <a:xfrm>
            <a:off x="9834034" y="-25399"/>
            <a:ext cx="1708151" cy="836084"/>
          </a:xfrm>
          <a:custGeom>
            <a:avLst/>
            <a:gdLst>
              <a:gd name="T0" fmla="*/ 22386923 w 1180531"/>
              <a:gd name="T1" fmla="*/ 0 h 577560"/>
              <a:gd name="T2" fmla="*/ 22386923 w 1180531"/>
              <a:gd name="T3" fmla="*/ 8917360 h 577560"/>
              <a:gd name="T4" fmla="*/ 20196321 w 1180531"/>
              <a:gd name="T5" fmla="*/ 11146814 h 577560"/>
              <a:gd name="T6" fmla="*/ 2190580 w 1180531"/>
              <a:gd name="T7" fmla="*/ 11146814 h 577560"/>
              <a:gd name="T8" fmla="*/ 0 w 1180531"/>
              <a:gd name="T9" fmla="*/ 8917360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pic>
        <p:nvPicPr>
          <p:cNvPr id="2053" name="图片 1">
            <a:extLst>
              <a:ext uri="{FF2B5EF4-FFF2-40B4-BE49-F238E27FC236}">
                <a16:creationId xmlns:a16="http://schemas.microsoft.com/office/drawing/2014/main" id="{E826B424-0A18-4827-990D-489EABAF298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5200" y="67733"/>
            <a:ext cx="1686984" cy="694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2">
            <a:extLst>
              <a:ext uri="{FF2B5EF4-FFF2-40B4-BE49-F238E27FC236}">
                <a16:creationId xmlns:a16="http://schemas.microsoft.com/office/drawing/2014/main" id="{5B0A8C49-FFD4-4CCA-9251-AFF490984F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33117"/>
            <a:ext cx="10818284" cy="1248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3" r:id="rId3"/>
    <p:sldLayoutId id="2147483678" r:id="rId4"/>
    <p:sldLayoutId id="2147483679" r:id="rId5"/>
    <p:sldLayoutId id="2147483680" r:id="rId6"/>
    <p:sldLayoutId id="2147483684" r:id="rId7"/>
    <p:sldLayoutId id="2147483677" r:id="rId8"/>
    <p:sldLayoutId id="2147483681" r:id="rId9"/>
    <p:sldLayoutId id="2147483682" r:id="rId10"/>
    <p:sldLayoutId id="2147483690" r:id="rId11"/>
    <p:sldLayoutId id="2147483693" r:id="rId12"/>
    <p:sldLayoutId id="2147483696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合 9">
            <a:extLst>
              <a:ext uri="{FF2B5EF4-FFF2-40B4-BE49-F238E27FC236}">
                <a16:creationId xmlns:a16="http://schemas.microsoft.com/office/drawing/2014/main" id="{41627759-845F-4D77-B776-6ECCB8DAD97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592918" y="2423584"/>
            <a:ext cx="6864349" cy="1049867"/>
            <a:chOff x="1944836" y="1767215"/>
            <a:chExt cx="5147444" cy="787423"/>
          </a:xfrm>
        </p:grpSpPr>
        <p:pic>
          <p:nvPicPr>
            <p:cNvPr id="4099" name="图片 5">
              <a:extLst>
                <a:ext uri="{FF2B5EF4-FFF2-40B4-BE49-F238E27FC236}">
                  <a16:creationId xmlns:a16="http://schemas.microsoft.com/office/drawing/2014/main" id="{6C9866F8-6741-4BBD-A9D1-603623D3D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1020" y="1767215"/>
              <a:ext cx="1907084" cy="787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D0CCD97-6AA9-4169-958D-B6611669721A}"/>
                </a:ext>
              </a:extLst>
            </p:cNvPr>
            <p:cNvCxnSpPr/>
            <p:nvPr/>
          </p:nvCxnSpPr>
          <p:spPr>
            <a:xfrm>
              <a:off x="1944836" y="2211728"/>
              <a:ext cx="165549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85536390-9CC7-40A6-871F-2054FCA681D7}"/>
                </a:ext>
              </a:extLst>
            </p:cNvPr>
            <p:cNvCxnSpPr/>
            <p:nvPr/>
          </p:nvCxnSpPr>
          <p:spPr>
            <a:xfrm>
              <a:off x="5436781" y="2211728"/>
              <a:ext cx="165549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4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3BB4BB-C627-448A-9147-26BD777F0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584" y="3023414"/>
            <a:ext cx="7040800" cy="811171"/>
          </a:xfrm>
        </p:spPr>
        <p:txBody>
          <a:bodyPr>
            <a:normAutofit/>
          </a:bodyPr>
          <a:lstStyle/>
          <a:p>
            <a:r>
              <a:rPr lang="en-US" altLang="zh-CN" sz="3200"/>
              <a:t>Day06 </a:t>
            </a:r>
            <a:r>
              <a:rPr lang="zh-CN" altLang="en-US" sz="3200"/>
              <a:t>装饰、伪类选择器与过渡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8126309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元素装饰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171575"/>
            <a:ext cx="4140200" cy="517190"/>
          </a:xfrm>
        </p:spPr>
        <p:txBody>
          <a:bodyPr/>
          <a:lstStyle/>
          <a:p>
            <a:r>
              <a:rPr lang="zh-CN" altLang="en-US"/>
              <a:t>阴影</a:t>
            </a:r>
            <a:r>
              <a:rPr lang="en-US" altLang="zh-CN"/>
              <a:t>.</a:t>
            </a:r>
            <a:r>
              <a:rPr lang="zh-CN" altLang="en-US"/>
              <a:t>盒子阴影</a:t>
            </a:r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7519B64-6EF1-4D99-A364-ED836957E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532" y="1265505"/>
            <a:ext cx="6096528" cy="2133785"/>
          </a:xfrm>
          <a:prstGeom prst="rect">
            <a:avLst/>
          </a:prstGeom>
        </p:spPr>
      </p:pic>
      <p:sp>
        <p:nvSpPr>
          <p:cNvPr id="9" name="文本占位符 3">
            <a:extLst>
              <a:ext uri="{FF2B5EF4-FFF2-40B4-BE49-F238E27FC236}">
                <a16:creationId xmlns:a16="http://schemas.microsoft.com/office/drawing/2014/main" id="{96B39E7C-99B9-439C-8697-C2F2199F1066}"/>
              </a:ext>
            </a:extLst>
          </p:cNvPr>
          <p:cNvSpPr txBox="1">
            <a:spLocks/>
          </p:cNvSpPr>
          <p:nvPr/>
        </p:nvSpPr>
        <p:spPr>
          <a:xfrm>
            <a:off x="838200" y="1989139"/>
            <a:ext cx="4960619" cy="517190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通过 </a:t>
            </a:r>
            <a:r>
              <a:rPr lang="en-US" altLang="zh-CN">
                <a:solidFill>
                  <a:srgbClr val="C00000"/>
                </a:solidFill>
              </a:rPr>
              <a:t>box-shadow</a:t>
            </a:r>
            <a:r>
              <a:rPr lang="en-US" altLang="zh-CN"/>
              <a:t> </a:t>
            </a:r>
            <a:r>
              <a:rPr lang="zh-CN" altLang="en-US"/>
              <a:t>为盒子设置阴影效果</a:t>
            </a:r>
            <a:endParaRPr lang="en-US" altLang="zh-CN" b="1"/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059FDAE9-D0C2-43E9-AC20-BB045B4A7B0D}"/>
              </a:ext>
            </a:extLst>
          </p:cNvPr>
          <p:cNvSpPr txBox="1">
            <a:spLocks/>
          </p:cNvSpPr>
          <p:nvPr/>
        </p:nvSpPr>
        <p:spPr>
          <a:xfrm>
            <a:off x="838201" y="2403853"/>
            <a:ext cx="4023360" cy="517190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语法：</a:t>
            </a:r>
            <a:endParaRPr lang="en-US" altLang="zh-CN" b="1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CAB89C8-BD0D-4DD9-82AC-3762D98FD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971" y="3825382"/>
            <a:ext cx="5243014" cy="2545301"/>
          </a:xfrm>
          <a:prstGeom prst="rect">
            <a:avLst/>
          </a:prstGeom>
        </p:spPr>
      </p:pic>
      <p:sp>
        <p:nvSpPr>
          <p:cNvPr id="15" name="文本占位符 3">
            <a:extLst>
              <a:ext uri="{FF2B5EF4-FFF2-40B4-BE49-F238E27FC236}">
                <a16:creationId xmlns:a16="http://schemas.microsoft.com/office/drawing/2014/main" id="{CFB5C132-AADA-41EE-AF72-62554F805EA6}"/>
              </a:ext>
            </a:extLst>
          </p:cNvPr>
          <p:cNvSpPr txBox="1">
            <a:spLocks/>
          </p:cNvSpPr>
          <p:nvPr/>
        </p:nvSpPr>
        <p:spPr>
          <a:xfrm>
            <a:off x="838201" y="3308192"/>
            <a:ext cx="4023360" cy="517190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属性值：</a:t>
            </a:r>
            <a:endParaRPr lang="en-US" altLang="zh-CN" b="1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E5A48E9-18CD-41F3-B978-9952AE11DA9E}"/>
              </a:ext>
            </a:extLst>
          </p:cNvPr>
          <p:cNvGrpSpPr/>
          <p:nvPr/>
        </p:nvGrpSpPr>
        <p:grpSpPr>
          <a:xfrm>
            <a:off x="1271971" y="2900766"/>
            <a:ext cx="3868386" cy="301306"/>
            <a:chOff x="1271971" y="2900766"/>
            <a:chExt cx="3868386" cy="301306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F7906FF-8B38-4CB3-AB4F-E473C6D4C069}"/>
                </a:ext>
              </a:extLst>
            </p:cNvPr>
            <p:cNvSpPr/>
            <p:nvPr/>
          </p:nvSpPr>
          <p:spPr>
            <a:xfrm>
              <a:off x="1329698" y="2900766"/>
              <a:ext cx="3810659" cy="301306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AAB6A476-97EF-41C6-9283-155DC39FE7B6}"/>
                </a:ext>
              </a:extLst>
            </p:cNvPr>
            <p:cNvSpPr/>
            <p:nvPr/>
          </p:nvSpPr>
          <p:spPr>
            <a:xfrm>
              <a:off x="1271971" y="2911098"/>
              <a:ext cx="381065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box-shadow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50px 50px 50px #ccc inset;</a:t>
              </a:r>
              <a:endParaRPr lang="en-US" altLang="zh-CN" sz="1200" b="0">
                <a:solidFill>
                  <a:schemeClr val="accent6">
                    <a:lumMod val="75000"/>
                  </a:schemeClr>
                </a:solidFill>
                <a:effectLst/>
                <a:latin typeface="Fira Code,Consolas,  Courier Ne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832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元素装饰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阴影</a:t>
            </a:r>
            <a:r>
              <a:rPr lang="en-US" altLang="zh-CN"/>
              <a:t>.</a:t>
            </a:r>
            <a:r>
              <a:rPr lang="zh-CN" altLang="en-US"/>
              <a:t>文字阴影</a:t>
            </a:r>
            <a:endParaRPr lang="en-US" altLang="zh-CN"/>
          </a:p>
        </p:txBody>
      </p:sp>
      <p:sp>
        <p:nvSpPr>
          <p:cNvPr id="9" name="文本占位符 3">
            <a:extLst>
              <a:ext uri="{FF2B5EF4-FFF2-40B4-BE49-F238E27FC236}">
                <a16:creationId xmlns:a16="http://schemas.microsoft.com/office/drawing/2014/main" id="{96B39E7C-99B9-439C-8697-C2F2199F1066}"/>
              </a:ext>
            </a:extLst>
          </p:cNvPr>
          <p:cNvSpPr txBox="1">
            <a:spLocks/>
          </p:cNvSpPr>
          <p:nvPr/>
        </p:nvSpPr>
        <p:spPr>
          <a:xfrm>
            <a:off x="838200" y="1989139"/>
            <a:ext cx="4960619" cy="517190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通过 </a:t>
            </a:r>
            <a:r>
              <a:rPr lang="en-US" altLang="zh-CN">
                <a:solidFill>
                  <a:srgbClr val="C00000"/>
                </a:solidFill>
              </a:rPr>
              <a:t>text-shadow</a:t>
            </a:r>
            <a:r>
              <a:rPr lang="en-US" altLang="zh-CN"/>
              <a:t> </a:t>
            </a:r>
            <a:r>
              <a:rPr lang="zh-CN" altLang="en-US"/>
              <a:t>为文字设置阴影效果</a:t>
            </a:r>
            <a:endParaRPr lang="en-US" altLang="zh-CN" b="1"/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059FDAE9-D0C2-43E9-AC20-BB045B4A7B0D}"/>
              </a:ext>
            </a:extLst>
          </p:cNvPr>
          <p:cNvSpPr txBox="1">
            <a:spLocks/>
          </p:cNvSpPr>
          <p:nvPr/>
        </p:nvSpPr>
        <p:spPr>
          <a:xfrm>
            <a:off x="838201" y="2403853"/>
            <a:ext cx="4023360" cy="517190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语法：</a:t>
            </a:r>
            <a:endParaRPr lang="en-US" altLang="zh-CN" b="1"/>
          </a:p>
        </p:txBody>
      </p:sp>
      <p:sp>
        <p:nvSpPr>
          <p:cNvPr id="15" name="文本占位符 3">
            <a:extLst>
              <a:ext uri="{FF2B5EF4-FFF2-40B4-BE49-F238E27FC236}">
                <a16:creationId xmlns:a16="http://schemas.microsoft.com/office/drawing/2014/main" id="{CFB5C132-AADA-41EE-AF72-62554F805EA6}"/>
              </a:ext>
            </a:extLst>
          </p:cNvPr>
          <p:cNvSpPr txBox="1">
            <a:spLocks/>
          </p:cNvSpPr>
          <p:nvPr/>
        </p:nvSpPr>
        <p:spPr>
          <a:xfrm>
            <a:off x="838201" y="3308192"/>
            <a:ext cx="4023360" cy="517190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属性值：</a:t>
            </a:r>
            <a:endParaRPr lang="en-US" altLang="zh-CN" b="1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E5A48E9-18CD-41F3-B978-9952AE11DA9E}"/>
              </a:ext>
            </a:extLst>
          </p:cNvPr>
          <p:cNvGrpSpPr/>
          <p:nvPr/>
        </p:nvGrpSpPr>
        <p:grpSpPr>
          <a:xfrm>
            <a:off x="1271971" y="2900766"/>
            <a:ext cx="3124594" cy="301306"/>
            <a:chOff x="1271971" y="2900766"/>
            <a:chExt cx="3124594" cy="301306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F7906FF-8B38-4CB3-AB4F-E473C6D4C069}"/>
                </a:ext>
              </a:extLst>
            </p:cNvPr>
            <p:cNvSpPr/>
            <p:nvPr/>
          </p:nvSpPr>
          <p:spPr>
            <a:xfrm>
              <a:off x="1329699" y="2900766"/>
              <a:ext cx="3066866" cy="301306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AAB6A476-97EF-41C6-9283-155DC39FE7B6}"/>
                </a:ext>
              </a:extLst>
            </p:cNvPr>
            <p:cNvSpPr/>
            <p:nvPr/>
          </p:nvSpPr>
          <p:spPr>
            <a:xfrm>
              <a:off x="1271971" y="2911098"/>
              <a:ext cx="306686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text-shadow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5px 5px 5px #ccc;</a:t>
              </a:r>
              <a:endParaRPr lang="en-US" altLang="zh-CN" sz="1200" b="0">
                <a:solidFill>
                  <a:schemeClr val="accent6">
                    <a:lumMod val="75000"/>
                  </a:schemeClr>
                </a:solidFill>
                <a:effectLst/>
                <a:latin typeface="Fira Code,Consolas,  Courier New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DB36000A-7DA4-4574-B7DA-101D4ECA3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971" y="1989139"/>
            <a:ext cx="3208298" cy="670618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EB5455E-6EAB-45AA-A8A3-3F56768A1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699" y="3958914"/>
            <a:ext cx="5250635" cy="183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034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元素装饰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171575"/>
            <a:ext cx="7391400" cy="517190"/>
          </a:xfrm>
        </p:spPr>
        <p:txBody>
          <a:bodyPr/>
          <a:lstStyle/>
          <a:p>
            <a:r>
              <a:rPr lang="zh-CN" altLang="en-US"/>
              <a:t>目标：理解边框圆角的的实现机制</a:t>
            </a:r>
            <a:endParaRPr lang="en-US" altLang="zh-CN"/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8"/>
            <a:ext cx="4555836" cy="2735261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学习路径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圆角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阴影</a:t>
            </a: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58775" indent="-266700">
              <a:tabLst>
                <a:tab pos="92075" algn="l"/>
              </a:tabLst>
            </a:pPr>
            <a:r>
              <a:rPr lang="zh-CN" altLang="en-US" b="1">
                <a:solidFill>
                  <a:srgbClr val="C00000"/>
                </a:solidFill>
              </a:rPr>
              <a:t>透明</a:t>
            </a:r>
            <a:endParaRPr lang="en-US" altLang="zh-CN" b="1">
              <a:solidFill>
                <a:srgbClr val="C00000"/>
              </a:solidFill>
            </a:endParaRPr>
          </a:p>
          <a:p>
            <a:pPr marL="625475" lvl="1" indent="-266700">
              <a:buFont typeface="Wingdings" panose="05000000000000000000" pitchFamily="2" charset="2"/>
              <a:buChar char="Ø"/>
              <a:tabLst>
                <a:tab pos="92075" algn="l"/>
              </a:tabLst>
            </a:pP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</a:rPr>
              <a:t>opacity</a:t>
            </a:r>
          </a:p>
          <a:p>
            <a:pPr marL="625475" lvl="1" indent="-266700">
              <a:buFont typeface="Wingdings" panose="05000000000000000000" pitchFamily="2" charset="2"/>
              <a:buChar char="Ø"/>
              <a:tabLst>
                <a:tab pos="92075" algn="l"/>
              </a:tabLst>
            </a:pP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</a:rPr>
              <a:t>rgba</a:t>
            </a:r>
          </a:p>
          <a:p>
            <a:pPr marL="625475" lvl="1" indent="-266700">
              <a:buFont typeface="Wingdings" panose="05000000000000000000" pitchFamily="2" charset="2"/>
              <a:buChar char="Ø"/>
              <a:tabLst>
                <a:tab pos="92075" algn="l"/>
              </a:tabLst>
            </a:pP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</a:rPr>
              <a:t>transparent</a:t>
            </a:r>
          </a:p>
        </p:txBody>
      </p:sp>
    </p:spTree>
    <p:extLst>
      <p:ext uri="{BB962C8B-B14F-4D97-AF65-F5344CB8AC3E}">
        <p14:creationId xmlns:p14="http://schemas.microsoft.com/office/powerpoint/2010/main" val="569731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元素装饰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171575"/>
            <a:ext cx="2316480" cy="517190"/>
          </a:xfrm>
        </p:spPr>
        <p:txBody>
          <a:bodyPr/>
          <a:lstStyle/>
          <a:p>
            <a:r>
              <a:rPr lang="zh-CN" altLang="en-US"/>
              <a:t>透明</a:t>
            </a:r>
            <a:r>
              <a:rPr lang="en-US" altLang="zh-CN"/>
              <a:t>.opacity</a:t>
            </a:r>
          </a:p>
        </p:txBody>
      </p:sp>
      <p:sp>
        <p:nvSpPr>
          <p:cNvPr id="9" name="文本占位符 3">
            <a:extLst>
              <a:ext uri="{FF2B5EF4-FFF2-40B4-BE49-F238E27FC236}">
                <a16:creationId xmlns:a16="http://schemas.microsoft.com/office/drawing/2014/main" id="{96B39E7C-99B9-439C-8697-C2F2199F1066}"/>
              </a:ext>
            </a:extLst>
          </p:cNvPr>
          <p:cNvSpPr txBox="1">
            <a:spLocks/>
          </p:cNvSpPr>
          <p:nvPr/>
        </p:nvSpPr>
        <p:spPr>
          <a:xfrm>
            <a:off x="838200" y="1989139"/>
            <a:ext cx="4960619" cy="517190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通过 </a:t>
            </a:r>
            <a:r>
              <a:rPr lang="en-US" altLang="zh-CN">
                <a:solidFill>
                  <a:srgbClr val="C00000"/>
                </a:solidFill>
              </a:rPr>
              <a:t>opacity</a:t>
            </a:r>
            <a:r>
              <a:rPr lang="en-US" altLang="zh-CN"/>
              <a:t> </a:t>
            </a:r>
            <a:r>
              <a:rPr lang="zh-CN" altLang="en-US"/>
              <a:t>为盒子设置透明度</a:t>
            </a:r>
            <a:endParaRPr lang="en-US" altLang="zh-CN" b="1"/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059FDAE9-D0C2-43E9-AC20-BB045B4A7B0D}"/>
              </a:ext>
            </a:extLst>
          </p:cNvPr>
          <p:cNvSpPr txBox="1">
            <a:spLocks/>
          </p:cNvSpPr>
          <p:nvPr/>
        </p:nvSpPr>
        <p:spPr>
          <a:xfrm>
            <a:off x="838201" y="2403853"/>
            <a:ext cx="4023360" cy="517190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语法：</a:t>
            </a:r>
            <a:endParaRPr lang="en-US" altLang="zh-CN" b="1"/>
          </a:p>
        </p:txBody>
      </p:sp>
      <p:sp>
        <p:nvSpPr>
          <p:cNvPr id="15" name="文本占位符 3">
            <a:extLst>
              <a:ext uri="{FF2B5EF4-FFF2-40B4-BE49-F238E27FC236}">
                <a16:creationId xmlns:a16="http://schemas.microsoft.com/office/drawing/2014/main" id="{CFB5C132-AADA-41EE-AF72-62554F805EA6}"/>
              </a:ext>
            </a:extLst>
          </p:cNvPr>
          <p:cNvSpPr txBox="1">
            <a:spLocks/>
          </p:cNvSpPr>
          <p:nvPr/>
        </p:nvSpPr>
        <p:spPr>
          <a:xfrm>
            <a:off x="838201" y="3308191"/>
            <a:ext cx="4960618" cy="1096697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注意：</a:t>
            </a:r>
            <a:endParaRPr lang="en-US" altLang="zh-CN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1400"/>
              <a:t>盒子与所有子元素都会被设置为透明效果</a:t>
            </a:r>
            <a:endParaRPr lang="en-US" altLang="zh-CN" sz="140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1400"/>
              <a:t>透明度取值 </a:t>
            </a:r>
            <a:r>
              <a:rPr lang="en-US" altLang="zh-CN" sz="1400"/>
              <a:t>0~1 (</a:t>
            </a:r>
            <a:r>
              <a:rPr lang="zh-CN" altLang="en-US" sz="1400"/>
              <a:t>小数时，推荐省略</a:t>
            </a:r>
            <a:r>
              <a:rPr lang="en-US" altLang="zh-CN" sz="1400"/>
              <a:t>0)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E5A48E9-18CD-41F3-B978-9952AE11DA9E}"/>
              </a:ext>
            </a:extLst>
          </p:cNvPr>
          <p:cNvGrpSpPr/>
          <p:nvPr/>
        </p:nvGrpSpPr>
        <p:grpSpPr>
          <a:xfrm>
            <a:off x="1271971" y="2900766"/>
            <a:ext cx="1623630" cy="301306"/>
            <a:chOff x="1271971" y="2900766"/>
            <a:chExt cx="1623630" cy="301306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F7906FF-8B38-4CB3-AB4F-E473C6D4C069}"/>
                </a:ext>
              </a:extLst>
            </p:cNvPr>
            <p:cNvSpPr/>
            <p:nvPr/>
          </p:nvSpPr>
          <p:spPr>
            <a:xfrm>
              <a:off x="1329699" y="2900766"/>
              <a:ext cx="1565902" cy="301306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AAB6A476-97EF-41C6-9283-155DC39FE7B6}"/>
                </a:ext>
              </a:extLst>
            </p:cNvPr>
            <p:cNvSpPr/>
            <p:nvPr/>
          </p:nvSpPr>
          <p:spPr>
            <a:xfrm>
              <a:off x="1271971" y="2911098"/>
              <a:ext cx="148630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opacity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0.3;</a:t>
              </a:r>
              <a:endParaRPr lang="en-US" altLang="zh-CN" sz="1200" b="0">
                <a:solidFill>
                  <a:schemeClr val="accent6">
                    <a:lumMod val="75000"/>
                  </a:schemeClr>
                </a:solidFill>
                <a:effectLst/>
                <a:latin typeface="Fira Code,Consolas,  Courier New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5F7BE964-E488-498D-9D80-6DB5B4D24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589" y="1989139"/>
            <a:ext cx="1920406" cy="241574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9B988BF-FE3A-45F4-95F2-49AD80785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5729" y="1989139"/>
            <a:ext cx="1920406" cy="2415749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7C28B023-C90F-4440-87A5-098D303B1DC6}"/>
              </a:ext>
            </a:extLst>
          </p:cNvPr>
          <p:cNvGrpSpPr/>
          <p:nvPr/>
        </p:nvGrpSpPr>
        <p:grpSpPr>
          <a:xfrm>
            <a:off x="1553910" y="4374329"/>
            <a:ext cx="1393330" cy="301306"/>
            <a:chOff x="1216004" y="2900766"/>
            <a:chExt cx="1461941" cy="301306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5E4C3E9-EC6E-4619-B8D0-980F2088F270}"/>
                </a:ext>
              </a:extLst>
            </p:cNvPr>
            <p:cNvSpPr/>
            <p:nvPr/>
          </p:nvSpPr>
          <p:spPr>
            <a:xfrm>
              <a:off x="1329699" y="2900766"/>
              <a:ext cx="1294064" cy="301306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64C6DFAB-852E-452F-AD69-DC961F0BA815}"/>
                </a:ext>
              </a:extLst>
            </p:cNvPr>
            <p:cNvSpPr/>
            <p:nvPr/>
          </p:nvSpPr>
          <p:spPr>
            <a:xfrm>
              <a:off x="1216004" y="2910282"/>
              <a:ext cx="146194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opacity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 b="1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.3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;</a:t>
              </a:r>
              <a:endParaRPr lang="en-US" altLang="zh-CN" sz="1200" b="0">
                <a:solidFill>
                  <a:schemeClr val="accent6">
                    <a:lumMod val="75000"/>
                  </a:schemeClr>
                </a:solidFill>
                <a:effectLst/>
                <a:latin typeface="Fira Code,Consolas,  Courier Ne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5956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37C4274-2A73-4544-AB08-1ECE83841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589" y="2003740"/>
            <a:ext cx="1950889" cy="243099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元素装饰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171575"/>
            <a:ext cx="2316480" cy="517190"/>
          </a:xfrm>
        </p:spPr>
        <p:txBody>
          <a:bodyPr/>
          <a:lstStyle/>
          <a:p>
            <a:r>
              <a:rPr lang="zh-CN" altLang="en-US"/>
              <a:t>透明</a:t>
            </a:r>
            <a:r>
              <a:rPr lang="en-US" altLang="zh-CN"/>
              <a:t>.rgba</a:t>
            </a:r>
          </a:p>
        </p:txBody>
      </p:sp>
      <p:sp>
        <p:nvSpPr>
          <p:cNvPr id="9" name="文本占位符 3">
            <a:extLst>
              <a:ext uri="{FF2B5EF4-FFF2-40B4-BE49-F238E27FC236}">
                <a16:creationId xmlns:a16="http://schemas.microsoft.com/office/drawing/2014/main" id="{96B39E7C-99B9-439C-8697-C2F2199F1066}"/>
              </a:ext>
            </a:extLst>
          </p:cNvPr>
          <p:cNvSpPr txBox="1">
            <a:spLocks/>
          </p:cNvSpPr>
          <p:nvPr/>
        </p:nvSpPr>
        <p:spPr>
          <a:xfrm>
            <a:off x="838200" y="1989139"/>
            <a:ext cx="4960619" cy="517190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通过 </a:t>
            </a:r>
            <a:r>
              <a:rPr lang="en-US" altLang="zh-CN">
                <a:solidFill>
                  <a:srgbClr val="C00000"/>
                </a:solidFill>
              </a:rPr>
              <a:t>rgba</a:t>
            </a:r>
            <a:r>
              <a:rPr lang="en-US" altLang="zh-CN"/>
              <a:t> </a:t>
            </a:r>
            <a:r>
              <a:rPr lang="zh-CN" altLang="en-US"/>
              <a:t>设置颜色透明度</a:t>
            </a:r>
            <a:endParaRPr lang="en-US" altLang="zh-CN" b="1"/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059FDAE9-D0C2-43E9-AC20-BB045B4A7B0D}"/>
              </a:ext>
            </a:extLst>
          </p:cNvPr>
          <p:cNvSpPr txBox="1">
            <a:spLocks/>
          </p:cNvSpPr>
          <p:nvPr/>
        </p:nvSpPr>
        <p:spPr>
          <a:xfrm>
            <a:off x="838201" y="2403853"/>
            <a:ext cx="4023360" cy="517190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语法：</a:t>
            </a:r>
            <a:endParaRPr lang="en-US" altLang="zh-CN" b="1"/>
          </a:p>
        </p:txBody>
      </p:sp>
      <p:sp>
        <p:nvSpPr>
          <p:cNvPr id="15" name="文本占位符 3">
            <a:extLst>
              <a:ext uri="{FF2B5EF4-FFF2-40B4-BE49-F238E27FC236}">
                <a16:creationId xmlns:a16="http://schemas.microsoft.com/office/drawing/2014/main" id="{CFB5C132-AADA-41EE-AF72-62554F805EA6}"/>
              </a:ext>
            </a:extLst>
          </p:cNvPr>
          <p:cNvSpPr txBox="1">
            <a:spLocks/>
          </p:cNvSpPr>
          <p:nvPr/>
        </p:nvSpPr>
        <p:spPr>
          <a:xfrm>
            <a:off x="838201" y="3491071"/>
            <a:ext cx="4960618" cy="1362869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注意：</a:t>
            </a:r>
            <a:endParaRPr lang="en-US" altLang="zh-CN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1400"/>
              <a:t>前面</a:t>
            </a:r>
            <a:r>
              <a:rPr lang="en-US" altLang="zh-CN" sz="1400"/>
              <a:t>3</a:t>
            </a:r>
            <a:r>
              <a:rPr lang="zh-CN" altLang="en-US" sz="1400"/>
              <a:t>个是设置 三原色</a:t>
            </a:r>
            <a:endParaRPr lang="en-US" altLang="zh-CN" sz="140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1400"/>
              <a:t>alpha </a:t>
            </a:r>
            <a:r>
              <a:rPr lang="zh-CN" altLang="en-US" sz="1400"/>
              <a:t>取值范围 </a:t>
            </a:r>
            <a:r>
              <a:rPr lang="en-US" altLang="zh-CN" sz="1400"/>
              <a:t>0~1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1400"/>
              <a:t>只针对本身颜色设置透明度</a:t>
            </a:r>
            <a:endParaRPr lang="en-US" altLang="zh-CN" sz="140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D0E1894-89EE-4F89-B3B5-EB52C39D1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5729" y="2003740"/>
            <a:ext cx="1928027" cy="2438611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F1D11C38-4141-485B-BF71-CF37DDC97751}"/>
              </a:ext>
            </a:extLst>
          </p:cNvPr>
          <p:cNvGrpSpPr/>
          <p:nvPr/>
        </p:nvGrpSpPr>
        <p:grpSpPr>
          <a:xfrm>
            <a:off x="1272119" y="2900766"/>
            <a:ext cx="3959272" cy="301306"/>
            <a:chOff x="1272119" y="2900766"/>
            <a:chExt cx="3959272" cy="301306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F7906FF-8B38-4CB3-AB4F-E473C6D4C069}"/>
                </a:ext>
              </a:extLst>
            </p:cNvPr>
            <p:cNvSpPr/>
            <p:nvPr/>
          </p:nvSpPr>
          <p:spPr>
            <a:xfrm>
              <a:off x="1329698" y="2900766"/>
              <a:ext cx="3901693" cy="301306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00987FA-051F-4348-8B26-C0A5A02A4042}"/>
                </a:ext>
              </a:extLst>
            </p:cNvPr>
            <p:cNvSpPr/>
            <p:nvPr/>
          </p:nvSpPr>
          <p:spPr>
            <a:xfrm>
              <a:off x="1272119" y="2911458"/>
              <a:ext cx="390169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background-color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rgba(37, 169, 245, .3);</a:t>
              </a:r>
              <a:endParaRPr lang="en-US" altLang="zh-CN" sz="1200" b="0">
                <a:solidFill>
                  <a:schemeClr val="accent6">
                    <a:lumMod val="75000"/>
                  </a:schemeClr>
                </a:solidFill>
                <a:effectLst/>
                <a:latin typeface="Fira Code,Consolas,  Courier New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449B45EF-6AF1-415A-BF8B-7884FE4A3098}"/>
              </a:ext>
            </a:extLst>
          </p:cNvPr>
          <p:cNvSpPr txBox="1"/>
          <p:nvPr/>
        </p:nvSpPr>
        <p:spPr>
          <a:xfrm>
            <a:off x="3394216" y="3143940"/>
            <a:ext cx="1290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rgbClr val="F13E39"/>
                </a:solidFill>
                <a:latin typeface="+mn-lt"/>
                <a:ea typeface="+mn-ea"/>
              </a:rPr>
              <a:t>red</a:t>
            </a:r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   </a:t>
            </a:r>
            <a:r>
              <a:rPr lang="en-US" altLang="zh-CN" sz="1200" b="1">
                <a:solidFill>
                  <a:srgbClr val="00B050"/>
                </a:solidFill>
                <a:latin typeface="+mn-lt"/>
                <a:ea typeface="+mn-ea"/>
              </a:rPr>
              <a:t>green</a:t>
            </a:r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  </a:t>
            </a:r>
            <a:r>
              <a:rPr lang="en-US" altLang="zh-CN" sz="1200" b="1">
                <a:solidFill>
                  <a:srgbClr val="0000C4"/>
                </a:solidFill>
                <a:latin typeface="+mn-lt"/>
                <a:ea typeface="+mn-ea"/>
              </a:rPr>
              <a:t>blue</a:t>
            </a:r>
            <a:endParaRPr lang="zh-CN" altLang="en-US" sz="1200" b="1" dirty="0">
              <a:solidFill>
                <a:srgbClr val="0000C4"/>
              </a:solidFill>
              <a:latin typeface="+mn-lt"/>
              <a:ea typeface="+mn-ea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1E05996-B154-4923-A59F-9C0FFF9D1935}"/>
              </a:ext>
            </a:extLst>
          </p:cNvPr>
          <p:cNvSpPr/>
          <p:nvPr/>
        </p:nvSpPr>
        <p:spPr>
          <a:xfrm>
            <a:off x="4644436" y="3144381"/>
            <a:ext cx="5581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>
                <a:solidFill>
                  <a:schemeClr val="tx1">
                    <a:lumMod val="85000"/>
                    <a:lumOff val="15000"/>
                  </a:schemeClr>
                </a:solidFill>
              </a:rPr>
              <a:t>alpha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9D599680-BF4A-4827-959F-336F548BE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589" y="5190425"/>
            <a:ext cx="3741744" cy="525826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D709D7CF-FBFD-4C6A-9D87-A2966F140932}"/>
              </a:ext>
            </a:extLst>
          </p:cNvPr>
          <p:cNvSpPr/>
          <p:nvPr/>
        </p:nvSpPr>
        <p:spPr>
          <a:xfrm>
            <a:off x="8137490" y="5252883"/>
            <a:ext cx="129540" cy="112538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920E1BA2-55A2-4FCE-82D7-B2175075FE04}"/>
              </a:ext>
            </a:extLst>
          </p:cNvPr>
          <p:cNvCxnSpPr/>
          <p:nvPr/>
        </p:nvCxnSpPr>
        <p:spPr>
          <a:xfrm>
            <a:off x="8343229" y="5594021"/>
            <a:ext cx="1470661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文本占位符 3">
            <a:extLst>
              <a:ext uri="{FF2B5EF4-FFF2-40B4-BE49-F238E27FC236}">
                <a16:creationId xmlns:a16="http://schemas.microsoft.com/office/drawing/2014/main" id="{D1D99C06-86C1-4E50-8606-599EA28AF7DB}"/>
              </a:ext>
            </a:extLst>
          </p:cNvPr>
          <p:cNvSpPr txBox="1">
            <a:spLocks/>
          </p:cNvSpPr>
          <p:nvPr/>
        </p:nvSpPr>
        <p:spPr>
          <a:xfrm>
            <a:off x="838200" y="4923631"/>
            <a:ext cx="5591987" cy="1362869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补充：</a:t>
            </a:r>
            <a:endParaRPr lang="en-US" altLang="zh-CN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1200"/>
              <a:t>不同颜色格式可以转换，</a:t>
            </a:r>
            <a:r>
              <a:rPr lang="en-US" altLang="zh-CN" sz="1200"/>
              <a:t>16</a:t>
            </a:r>
            <a:r>
              <a:rPr lang="zh-CN" altLang="en-US" sz="1200"/>
              <a:t>进制的 </a:t>
            </a:r>
            <a:r>
              <a:rPr lang="en-US" altLang="zh-CN" sz="1200"/>
              <a:t>ff </a:t>
            </a:r>
            <a:r>
              <a:rPr lang="zh-CN" altLang="en-US" sz="1200"/>
              <a:t>转成 </a:t>
            </a:r>
            <a:r>
              <a:rPr lang="en-US" altLang="zh-CN" sz="1200"/>
              <a:t>10</a:t>
            </a:r>
            <a:r>
              <a:rPr lang="zh-CN" altLang="en-US" sz="1200"/>
              <a:t>进制后 就是 </a:t>
            </a:r>
            <a:r>
              <a:rPr lang="en-US" altLang="zh-CN" sz="1200"/>
              <a:t>255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1200"/>
              <a:t>如：</a:t>
            </a:r>
            <a:r>
              <a:rPr lang="en-US" altLang="zh-CN" sz="1200">
                <a:solidFill>
                  <a:srgbClr val="C00000"/>
                </a:solidFill>
              </a:rPr>
              <a:t>#ffffff </a:t>
            </a:r>
            <a:r>
              <a:rPr lang="zh-CN" altLang="en-US" sz="1200"/>
              <a:t>相当于 </a:t>
            </a:r>
            <a:r>
              <a:rPr lang="en-US" altLang="zh-CN" sz="1200">
                <a:solidFill>
                  <a:srgbClr val="C00000"/>
                </a:solidFill>
              </a:rPr>
              <a:t>rgb(255,255,255)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1200"/>
              <a:t>小技巧：</a:t>
            </a:r>
            <a:r>
              <a:rPr lang="en-US" altLang="zh-CN" sz="1200"/>
              <a:t>css</a:t>
            </a:r>
            <a:r>
              <a:rPr lang="zh-CN" altLang="en-US" sz="1200"/>
              <a:t>调试中， </a:t>
            </a:r>
            <a:r>
              <a:rPr lang="en-US" altLang="zh-CN" sz="1200"/>
              <a:t>【shift+</a:t>
            </a:r>
            <a:r>
              <a:rPr lang="zh-CN" altLang="en-US" sz="1200"/>
              <a:t>单击</a:t>
            </a:r>
            <a:r>
              <a:rPr lang="en-US" altLang="zh-CN" sz="1200"/>
              <a:t>】</a:t>
            </a:r>
            <a:r>
              <a:rPr lang="zh-CN" altLang="en-US" sz="1200"/>
              <a:t>颜色块，可以切换颜色格式</a:t>
            </a:r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1702836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元素装饰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171575"/>
            <a:ext cx="2316480" cy="517190"/>
          </a:xfrm>
        </p:spPr>
        <p:txBody>
          <a:bodyPr/>
          <a:lstStyle/>
          <a:p>
            <a:r>
              <a:rPr lang="zh-CN" altLang="en-US"/>
              <a:t>透明</a:t>
            </a:r>
            <a:r>
              <a:rPr lang="en-US" altLang="zh-CN"/>
              <a:t>.transparent</a:t>
            </a:r>
          </a:p>
        </p:txBody>
      </p:sp>
      <p:sp>
        <p:nvSpPr>
          <p:cNvPr id="9" name="文本占位符 3">
            <a:extLst>
              <a:ext uri="{FF2B5EF4-FFF2-40B4-BE49-F238E27FC236}">
                <a16:creationId xmlns:a16="http://schemas.microsoft.com/office/drawing/2014/main" id="{96B39E7C-99B9-439C-8697-C2F2199F1066}"/>
              </a:ext>
            </a:extLst>
          </p:cNvPr>
          <p:cNvSpPr txBox="1">
            <a:spLocks/>
          </p:cNvSpPr>
          <p:nvPr/>
        </p:nvSpPr>
        <p:spPr>
          <a:xfrm>
            <a:off x="838200" y="1989139"/>
            <a:ext cx="4960619" cy="517190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zh-CN">
                <a:solidFill>
                  <a:srgbClr val="C00000"/>
                </a:solidFill>
              </a:rPr>
              <a:t>transparent</a:t>
            </a:r>
            <a:r>
              <a:rPr lang="en-US" altLang="zh-CN"/>
              <a:t> </a:t>
            </a:r>
            <a:r>
              <a:rPr lang="zh-CN" altLang="en-US"/>
              <a:t>可以看成是一种</a:t>
            </a:r>
            <a:r>
              <a:rPr lang="zh-CN" altLang="en-US" b="1"/>
              <a:t>纯透明</a:t>
            </a:r>
            <a:r>
              <a:rPr lang="zh-CN" altLang="en-US"/>
              <a:t>的</a:t>
            </a:r>
            <a:r>
              <a:rPr lang="zh-CN" altLang="en-US" b="1"/>
              <a:t>颜色值</a:t>
            </a:r>
            <a:endParaRPr lang="en-US" altLang="zh-CN" b="1"/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059FDAE9-D0C2-43E9-AC20-BB045B4A7B0D}"/>
              </a:ext>
            </a:extLst>
          </p:cNvPr>
          <p:cNvSpPr txBox="1">
            <a:spLocks/>
          </p:cNvSpPr>
          <p:nvPr/>
        </p:nvSpPr>
        <p:spPr>
          <a:xfrm>
            <a:off x="838201" y="2403853"/>
            <a:ext cx="4023360" cy="517190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语法：</a:t>
            </a:r>
            <a:endParaRPr lang="en-US" altLang="zh-CN" b="1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E5A48E9-18CD-41F3-B978-9952AE11DA9E}"/>
              </a:ext>
            </a:extLst>
          </p:cNvPr>
          <p:cNvGrpSpPr/>
          <p:nvPr/>
        </p:nvGrpSpPr>
        <p:grpSpPr>
          <a:xfrm>
            <a:off x="1271971" y="2900766"/>
            <a:ext cx="3032174" cy="301306"/>
            <a:chOff x="1271971" y="2900766"/>
            <a:chExt cx="3032174" cy="301306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F7906FF-8B38-4CB3-AB4F-E473C6D4C069}"/>
                </a:ext>
              </a:extLst>
            </p:cNvPr>
            <p:cNvSpPr/>
            <p:nvPr/>
          </p:nvSpPr>
          <p:spPr>
            <a:xfrm>
              <a:off x="1329698" y="2900766"/>
              <a:ext cx="2411029" cy="301306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AAB6A476-97EF-41C6-9283-155DC39FE7B6}"/>
                </a:ext>
              </a:extLst>
            </p:cNvPr>
            <p:cNvSpPr/>
            <p:nvPr/>
          </p:nvSpPr>
          <p:spPr>
            <a:xfrm>
              <a:off x="1271971" y="2911098"/>
              <a:ext cx="303217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background-color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#fff;</a:t>
              </a:r>
              <a:endParaRPr lang="en-US" altLang="zh-CN" sz="1200" b="0">
                <a:solidFill>
                  <a:schemeClr val="accent6">
                    <a:lumMod val="75000"/>
                  </a:schemeClr>
                </a:solidFill>
                <a:effectLst/>
                <a:latin typeface="Fira Code,Consolas,  Courier New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EE867FCB-7251-4D07-9BBE-035520105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183" y="1699553"/>
            <a:ext cx="2286198" cy="253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047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元素装饰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171575"/>
            <a:ext cx="2316480" cy="517190"/>
          </a:xfrm>
        </p:spPr>
        <p:txBody>
          <a:bodyPr/>
          <a:lstStyle/>
          <a:p>
            <a:r>
              <a:rPr lang="zh-CN" altLang="en-US"/>
              <a:t>透明</a:t>
            </a:r>
            <a:r>
              <a:rPr lang="en-US" altLang="zh-CN"/>
              <a:t>.transparent</a:t>
            </a:r>
          </a:p>
        </p:txBody>
      </p:sp>
      <p:sp>
        <p:nvSpPr>
          <p:cNvPr id="9" name="文本占位符 3">
            <a:extLst>
              <a:ext uri="{FF2B5EF4-FFF2-40B4-BE49-F238E27FC236}">
                <a16:creationId xmlns:a16="http://schemas.microsoft.com/office/drawing/2014/main" id="{96B39E7C-99B9-439C-8697-C2F2199F1066}"/>
              </a:ext>
            </a:extLst>
          </p:cNvPr>
          <p:cNvSpPr txBox="1">
            <a:spLocks/>
          </p:cNvSpPr>
          <p:nvPr/>
        </p:nvSpPr>
        <p:spPr>
          <a:xfrm>
            <a:off x="838200" y="1989139"/>
            <a:ext cx="4960619" cy="517190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zh-CN">
                <a:solidFill>
                  <a:srgbClr val="C00000"/>
                </a:solidFill>
              </a:rPr>
              <a:t>transparent</a:t>
            </a:r>
            <a:r>
              <a:rPr lang="en-US" altLang="zh-CN"/>
              <a:t> </a:t>
            </a:r>
            <a:r>
              <a:rPr lang="zh-CN" altLang="en-US"/>
              <a:t>可以看成是一种</a:t>
            </a:r>
            <a:r>
              <a:rPr lang="zh-CN" altLang="en-US" b="1"/>
              <a:t>纯透明</a:t>
            </a:r>
            <a:r>
              <a:rPr lang="zh-CN" altLang="en-US"/>
              <a:t>的</a:t>
            </a:r>
            <a:r>
              <a:rPr lang="zh-CN" altLang="en-US" b="1"/>
              <a:t>颜色值</a:t>
            </a:r>
            <a:endParaRPr lang="en-US" altLang="zh-CN" b="1"/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059FDAE9-D0C2-43E9-AC20-BB045B4A7B0D}"/>
              </a:ext>
            </a:extLst>
          </p:cNvPr>
          <p:cNvSpPr txBox="1">
            <a:spLocks/>
          </p:cNvSpPr>
          <p:nvPr/>
        </p:nvSpPr>
        <p:spPr>
          <a:xfrm>
            <a:off x="838201" y="2403853"/>
            <a:ext cx="4023360" cy="517190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语法：</a:t>
            </a:r>
            <a:endParaRPr lang="en-US" altLang="zh-CN" b="1"/>
          </a:p>
        </p:txBody>
      </p:sp>
      <p:sp>
        <p:nvSpPr>
          <p:cNvPr id="15" name="文本占位符 3">
            <a:extLst>
              <a:ext uri="{FF2B5EF4-FFF2-40B4-BE49-F238E27FC236}">
                <a16:creationId xmlns:a16="http://schemas.microsoft.com/office/drawing/2014/main" id="{CFB5C132-AADA-41EE-AF72-62554F805EA6}"/>
              </a:ext>
            </a:extLst>
          </p:cNvPr>
          <p:cNvSpPr txBox="1">
            <a:spLocks/>
          </p:cNvSpPr>
          <p:nvPr/>
        </p:nvSpPr>
        <p:spPr>
          <a:xfrm>
            <a:off x="838200" y="3308191"/>
            <a:ext cx="5257799" cy="1096697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注意：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1400"/>
              <a:t>可以用在所有颜色值处：字体色，背景色，边框色等</a:t>
            </a:r>
            <a:endParaRPr lang="en-US" altLang="zh-CN" sz="140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1400"/>
              <a:t>作为特殊颜色值，相当于 </a:t>
            </a:r>
            <a:r>
              <a:rPr lang="en-US" altLang="zh-CN" sz="1400" b="1">
                <a:solidFill>
                  <a:srgbClr val="C00000"/>
                </a:solidFill>
              </a:rPr>
              <a:t>rgba(0,0,0,0) -</a:t>
            </a:r>
            <a:r>
              <a:rPr lang="zh-CN" altLang="en-US" sz="1400" b="1">
                <a:solidFill>
                  <a:srgbClr val="C00000"/>
                </a:solidFill>
              </a:rPr>
              <a:t> 纯黑透明</a:t>
            </a:r>
            <a:endParaRPr lang="en-US" altLang="zh-CN" sz="1400" b="1">
              <a:solidFill>
                <a:srgbClr val="C00000"/>
              </a:solidFill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E5A48E9-18CD-41F3-B978-9952AE11DA9E}"/>
              </a:ext>
            </a:extLst>
          </p:cNvPr>
          <p:cNvGrpSpPr/>
          <p:nvPr/>
        </p:nvGrpSpPr>
        <p:grpSpPr>
          <a:xfrm>
            <a:off x="1271971" y="2900766"/>
            <a:ext cx="3089902" cy="301306"/>
            <a:chOff x="1271971" y="2900766"/>
            <a:chExt cx="3089902" cy="301306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F7906FF-8B38-4CB3-AB4F-E473C6D4C069}"/>
                </a:ext>
              </a:extLst>
            </p:cNvPr>
            <p:cNvSpPr/>
            <p:nvPr/>
          </p:nvSpPr>
          <p:spPr>
            <a:xfrm>
              <a:off x="1329698" y="2900766"/>
              <a:ext cx="3032175" cy="301306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AAB6A476-97EF-41C6-9283-155DC39FE7B6}"/>
                </a:ext>
              </a:extLst>
            </p:cNvPr>
            <p:cNvSpPr/>
            <p:nvPr/>
          </p:nvSpPr>
          <p:spPr>
            <a:xfrm>
              <a:off x="1271971" y="2911098"/>
              <a:ext cx="303217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background-color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transparent;</a:t>
              </a:r>
              <a:endParaRPr lang="en-US" altLang="zh-CN" sz="1200" b="0">
                <a:solidFill>
                  <a:schemeClr val="accent6">
                    <a:lumMod val="75000"/>
                  </a:schemeClr>
                </a:solidFill>
                <a:effectLst/>
                <a:latin typeface="Fira Code,Consolas,  Courier New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EE867FCB-7251-4D07-9BBE-035520105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183" y="1699553"/>
            <a:ext cx="2286198" cy="25376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2E74EC7-F80B-49D4-90CF-8875332FB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6216" y="1703363"/>
            <a:ext cx="2263336" cy="253005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954C031-633A-4E08-AEC4-090719717598}"/>
              </a:ext>
            </a:extLst>
          </p:cNvPr>
          <p:cNvSpPr/>
          <p:nvPr/>
        </p:nvSpPr>
        <p:spPr>
          <a:xfrm>
            <a:off x="838200" y="4622759"/>
            <a:ext cx="3904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ea typeface="阿里巴巴普惠体" panose="00020600040101010101"/>
              </a:rPr>
              <a:t>补充：使用 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ea typeface="阿里巴巴普惠体" panose="00020600040101010101"/>
              </a:rPr>
              <a:t>transpanrent 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ea typeface="阿里巴巴普惠体" panose="00020600040101010101"/>
              </a:rPr>
              <a:t>完成三角箭头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180E825-44F2-4248-9577-79737287C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971" y="5290150"/>
            <a:ext cx="609653" cy="792549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EEEA5ECF-31F2-4F6C-9051-6090A11CFB2C}"/>
              </a:ext>
            </a:extLst>
          </p:cNvPr>
          <p:cNvGrpSpPr/>
          <p:nvPr/>
        </p:nvGrpSpPr>
        <p:grpSpPr>
          <a:xfrm>
            <a:off x="2196869" y="5207935"/>
            <a:ext cx="5329383" cy="1096696"/>
            <a:chOff x="3047999" y="5245268"/>
            <a:chExt cx="5329383" cy="109669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AEBA47C-EBEA-4D57-A7A1-C8E26A3731B7}"/>
                </a:ext>
              </a:extLst>
            </p:cNvPr>
            <p:cNvSpPr/>
            <p:nvPr/>
          </p:nvSpPr>
          <p:spPr>
            <a:xfrm>
              <a:off x="3047999" y="5245268"/>
              <a:ext cx="5329383" cy="1096696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F65E49E-CDD5-4E24-AC9C-DD5F90FEB3DD}"/>
                </a:ext>
              </a:extLst>
            </p:cNvPr>
            <p:cNvSpPr/>
            <p:nvPr/>
          </p:nvSpPr>
          <p:spPr>
            <a:xfrm>
              <a:off x="3047999" y="5290150"/>
              <a:ext cx="5257799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>
                  <a:solidFill>
                    <a:srgbClr val="FF9800"/>
                  </a:solidFill>
                  <a:latin typeface="Fira Code,Consolas,  Courier New"/>
                </a:rPr>
                <a:t>.box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{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border-width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50px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border-style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solid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border-color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transparent transparent transparent </a:t>
              </a:r>
              <a:r>
                <a:rPr lang="en-US" altLang="zh-CN" sz="1200">
                  <a:solidFill>
                    <a:srgbClr val="FF0000"/>
                  </a:solidFill>
                  <a:latin typeface="Fira Code,Consolas,  Courier New"/>
                </a:rPr>
                <a:t>red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}</a:t>
              </a:r>
              <a:endParaRPr lang="en-US" altLang="zh-CN" sz="1200" b="0">
                <a:solidFill>
                  <a:srgbClr val="9E9E9E"/>
                </a:solidFill>
                <a:effectLst/>
                <a:latin typeface="Fira Code,Consolas,  Courier Ne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0013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元素装饰</a:t>
            </a:r>
            <a:r>
              <a:rPr lang="en-US" altLang="zh-CN"/>
              <a:t>.</a:t>
            </a:r>
            <a:r>
              <a:rPr lang="zh-CN" altLang="en-US"/>
              <a:t>小结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171575"/>
            <a:ext cx="7391400" cy="517190"/>
          </a:xfrm>
        </p:spPr>
        <p:txBody>
          <a:bodyPr/>
          <a:lstStyle/>
          <a:p>
            <a:r>
              <a:rPr lang="zh-CN" altLang="en-US"/>
              <a:t>目标：理解运用边框圆角，元素阴影、透明设置</a:t>
            </a:r>
            <a:endParaRPr lang="en-US" altLang="zh-CN"/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199" y="1989139"/>
            <a:ext cx="5950527" cy="2933843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indent="-266700">
              <a:tabLst>
                <a:tab pos="92075" algn="l"/>
              </a:tabLst>
            </a:pPr>
            <a:r>
              <a:rPr lang="zh-CN" altLang="en-US"/>
              <a:t>圆角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阴影</a:t>
            </a:r>
            <a:endParaRPr lang="en-US" altLang="zh-CN"/>
          </a:p>
          <a:p>
            <a:pPr marL="737825" lvl="1" indent="-285750">
              <a:buFont typeface="Wingdings" panose="05000000000000000000" pitchFamily="2" charset="2"/>
              <a:buChar char="Ø"/>
              <a:tabLst>
                <a:tab pos="92075" algn="l"/>
              </a:tabLst>
            </a:pPr>
            <a:r>
              <a:rPr lang="zh-CN" altLang="en-US"/>
              <a:t>盒子阴影</a:t>
            </a:r>
            <a:endParaRPr lang="en-US" altLang="zh-CN"/>
          </a:p>
          <a:p>
            <a:pPr marL="737825" lvl="1" indent="-285750">
              <a:buFont typeface="Wingdings" panose="05000000000000000000" pitchFamily="2" charset="2"/>
              <a:buChar char="Ø"/>
              <a:tabLst>
                <a:tab pos="92075" algn="l"/>
              </a:tabLst>
            </a:pPr>
            <a:r>
              <a:rPr lang="zh-CN" altLang="en-US"/>
              <a:t>文字阴影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透明</a:t>
            </a:r>
            <a:endParaRPr lang="en-US" altLang="zh-CN"/>
          </a:p>
          <a:p>
            <a:pPr marL="737825" lvl="1" indent="-285750">
              <a:buFont typeface="Wingdings" panose="05000000000000000000" pitchFamily="2" charset="2"/>
              <a:buChar char="Ø"/>
              <a:tabLst>
                <a:tab pos="92075" algn="l"/>
              </a:tabLst>
            </a:pPr>
            <a:r>
              <a:rPr lang="en-US" altLang="zh-CN"/>
              <a:t>opacity : 0.3</a:t>
            </a:r>
          </a:p>
          <a:p>
            <a:pPr marL="737825" lvl="1" indent="-285750">
              <a:buFont typeface="Wingdings" panose="05000000000000000000" pitchFamily="2" charset="2"/>
              <a:buChar char="Ø"/>
              <a:tabLst>
                <a:tab pos="92075" algn="l"/>
              </a:tabLst>
            </a:pPr>
            <a:r>
              <a:rPr lang="en-US" altLang="zh-CN"/>
              <a:t>rgba(0 , 18 , 255, 0.3)</a:t>
            </a:r>
          </a:p>
          <a:p>
            <a:pPr marL="737825" lvl="1" indent="-285750">
              <a:buFont typeface="Wingdings" panose="05000000000000000000" pitchFamily="2" charset="2"/>
              <a:buChar char="Ø"/>
              <a:tabLst>
                <a:tab pos="92075" algn="l"/>
              </a:tabLst>
            </a:pPr>
            <a:r>
              <a:rPr lang="en-US" altLang="zh-CN"/>
              <a:t>transparent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5460E0C-33E1-412D-A488-8A4809206510}"/>
              </a:ext>
            </a:extLst>
          </p:cNvPr>
          <p:cNvGrpSpPr/>
          <p:nvPr/>
        </p:nvGrpSpPr>
        <p:grpSpPr>
          <a:xfrm>
            <a:off x="1957124" y="2106360"/>
            <a:ext cx="2150348" cy="301306"/>
            <a:chOff x="1313312" y="2562684"/>
            <a:chExt cx="2150348" cy="30130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3CECDA6-F50E-4196-863C-9FBD27662919}"/>
                </a:ext>
              </a:extLst>
            </p:cNvPr>
            <p:cNvSpPr/>
            <p:nvPr/>
          </p:nvSpPr>
          <p:spPr>
            <a:xfrm>
              <a:off x="1313312" y="2562684"/>
              <a:ext cx="2150348" cy="301306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790DB81-813A-49F4-960B-33BDBB9B0B83}"/>
                </a:ext>
              </a:extLst>
            </p:cNvPr>
            <p:cNvSpPr/>
            <p:nvPr/>
          </p:nvSpPr>
          <p:spPr>
            <a:xfrm>
              <a:off x="1331785" y="2586991"/>
              <a:ext cx="213187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border-radius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10px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D8589B5E-F4EC-489F-B1ED-D22A8F2A0435}"/>
              </a:ext>
            </a:extLst>
          </p:cNvPr>
          <p:cNvGrpSpPr/>
          <p:nvPr/>
        </p:nvGrpSpPr>
        <p:grpSpPr>
          <a:xfrm>
            <a:off x="2475931" y="2773271"/>
            <a:ext cx="3868386" cy="301306"/>
            <a:chOff x="1271971" y="2900766"/>
            <a:chExt cx="3868386" cy="301306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00BC746-C688-4054-95F8-711AD5C6357E}"/>
                </a:ext>
              </a:extLst>
            </p:cNvPr>
            <p:cNvSpPr/>
            <p:nvPr/>
          </p:nvSpPr>
          <p:spPr>
            <a:xfrm>
              <a:off x="1329698" y="2900766"/>
              <a:ext cx="3810659" cy="301306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B453FA2-4FEA-4AA9-836E-13493A1D386E}"/>
                </a:ext>
              </a:extLst>
            </p:cNvPr>
            <p:cNvSpPr/>
            <p:nvPr/>
          </p:nvSpPr>
          <p:spPr>
            <a:xfrm>
              <a:off x="1271971" y="2911098"/>
              <a:ext cx="381065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box-shadow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50px 50px 50px #ccc inset;</a:t>
              </a:r>
              <a:endParaRPr lang="en-US" altLang="zh-CN" sz="1200" b="0">
                <a:solidFill>
                  <a:schemeClr val="accent6">
                    <a:lumMod val="75000"/>
                  </a:schemeClr>
                </a:solidFill>
                <a:effectLst/>
                <a:latin typeface="Fira Code,Consolas,  Courier New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1462E4F-9287-49A2-91E9-2F9CF85552E4}"/>
              </a:ext>
            </a:extLst>
          </p:cNvPr>
          <p:cNvGrpSpPr/>
          <p:nvPr/>
        </p:nvGrpSpPr>
        <p:grpSpPr>
          <a:xfrm>
            <a:off x="2475931" y="3149208"/>
            <a:ext cx="3124594" cy="301306"/>
            <a:chOff x="1271971" y="2900766"/>
            <a:chExt cx="3124594" cy="30130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EB1DAF5-F4F3-4339-B581-B51C8A2A6243}"/>
                </a:ext>
              </a:extLst>
            </p:cNvPr>
            <p:cNvSpPr/>
            <p:nvPr/>
          </p:nvSpPr>
          <p:spPr>
            <a:xfrm>
              <a:off x="1329699" y="2900766"/>
              <a:ext cx="3066866" cy="301306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D867681-2CDC-49CA-9869-31ADE26CDEE2}"/>
                </a:ext>
              </a:extLst>
            </p:cNvPr>
            <p:cNvSpPr/>
            <p:nvPr/>
          </p:nvSpPr>
          <p:spPr>
            <a:xfrm>
              <a:off x="1271971" y="2911098"/>
              <a:ext cx="306686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text-shadow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5px 5px 5px #ccc;</a:t>
              </a:r>
              <a:endParaRPr lang="en-US" altLang="zh-CN" sz="1200" b="0">
                <a:solidFill>
                  <a:schemeClr val="accent6">
                    <a:lumMod val="75000"/>
                  </a:schemeClr>
                </a:solidFill>
                <a:effectLst/>
                <a:latin typeface="Fira Code,Consolas,  Courier New"/>
              </a:endParaRPr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57D2C43F-40E7-4C9C-9921-C964AFE79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691" y="2067985"/>
            <a:ext cx="4578057" cy="108122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EEC6CE5-F921-4D9A-B271-2D8F2FDDA451}"/>
              </a:ext>
            </a:extLst>
          </p:cNvPr>
          <p:cNvSpPr/>
          <p:nvPr/>
        </p:nvSpPr>
        <p:spPr>
          <a:xfrm>
            <a:off x="2842651" y="4390019"/>
            <a:ext cx="1941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C00000"/>
                </a:solidFill>
              </a:rPr>
              <a:t>-&gt; rgba(0 , 0 , 0 , 0)</a:t>
            </a:r>
            <a:endParaRPr lang="zh-CN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614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55B1B1-2CD6-4198-9D5D-D2E7A2A465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36478" y="2745380"/>
            <a:ext cx="3982227" cy="2000356"/>
          </a:xfrm>
        </p:spPr>
        <p:txBody>
          <a:bodyPr/>
          <a:lstStyle/>
          <a:p>
            <a:r>
              <a:rPr lang="zh-CN" altLang="en-US"/>
              <a:t>元素装饰</a:t>
            </a:r>
            <a:endParaRPr lang="en-US" altLang="zh-CN"/>
          </a:p>
          <a:p>
            <a:r>
              <a:rPr lang="zh-CN" altLang="en-US" b="1">
                <a:solidFill>
                  <a:srgbClr val="C00000"/>
                </a:solidFill>
              </a:rPr>
              <a:t>伪类选择器</a:t>
            </a:r>
            <a:endParaRPr lang="en-US" altLang="zh-CN" b="1">
              <a:solidFill>
                <a:srgbClr val="C00000"/>
              </a:solidFill>
            </a:endParaRPr>
          </a:p>
          <a:p>
            <a:r>
              <a:rPr lang="zh-CN" altLang="en-US"/>
              <a:t>过渡效果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47172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55B1B1-2CD6-4198-9D5D-D2E7A2A465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36478" y="2745380"/>
            <a:ext cx="3982227" cy="2547056"/>
          </a:xfrm>
        </p:spPr>
        <p:txBody>
          <a:bodyPr/>
          <a:lstStyle/>
          <a:p>
            <a:r>
              <a:rPr lang="zh-CN" altLang="en-US"/>
              <a:t>元素装饰</a:t>
            </a:r>
            <a:endParaRPr lang="en-US" altLang="zh-CN"/>
          </a:p>
          <a:p>
            <a:r>
              <a:rPr lang="zh-CN" altLang="en-US" b="1">
                <a:solidFill>
                  <a:srgbClr val="C00000"/>
                </a:solidFill>
              </a:rPr>
              <a:t>伪类选择器</a:t>
            </a:r>
            <a:endParaRPr lang="en-US" altLang="zh-CN" b="1">
              <a:solidFill>
                <a:srgbClr val="C00000"/>
              </a:solidFill>
            </a:endParaRPr>
          </a:p>
          <a:p>
            <a:pPr marL="539750" lvl="1" indent="-182563">
              <a:buFont typeface="Wingdings" panose="05000000000000000000" pitchFamily="2" charset="2"/>
              <a:buChar char="Ø"/>
            </a:pPr>
            <a:r>
              <a:rPr lang="zh-CN" altLang="en-US" sz="1600" b="0">
                <a:solidFill>
                  <a:srgbClr val="404040"/>
                </a:solidFill>
                <a:ea typeface="阿里巴巴普惠体" panose="00020600040101010101"/>
              </a:rPr>
              <a:t>鼠标伪类</a:t>
            </a:r>
            <a:endParaRPr lang="en-US" altLang="zh-CN" sz="1600" b="0">
              <a:solidFill>
                <a:srgbClr val="404040"/>
              </a:solidFill>
              <a:ea typeface="阿里巴巴普惠体" panose="00020600040101010101"/>
            </a:endParaRPr>
          </a:p>
          <a:p>
            <a:pPr marL="539750" lvl="1" indent="-182563">
              <a:buFont typeface="Wingdings" panose="05000000000000000000" pitchFamily="2" charset="2"/>
              <a:buChar char="Ø"/>
            </a:pPr>
            <a:r>
              <a:rPr lang="zh-CN" altLang="en-US" sz="1600" b="0">
                <a:solidFill>
                  <a:srgbClr val="404040"/>
                </a:solidFill>
                <a:ea typeface="阿里巴巴普惠体" panose="00020600040101010101"/>
              </a:rPr>
              <a:t>超链接伪类</a:t>
            </a:r>
            <a:endParaRPr lang="en-US" altLang="zh-CN" sz="1600" b="0">
              <a:solidFill>
                <a:srgbClr val="404040"/>
              </a:solidFill>
              <a:ea typeface="阿里巴巴普惠体" panose="00020600040101010101"/>
            </a:endParaRPr>
          </a:p>
          <a:p>
            <a:pPr marL="539750" lvl="1" indent="-182563">
              <a:buFont typeface="Wingdings" panose="05000000000000000000" pitchFamily="2" charset="2"/>
              <a:buChar char="Ø"/>
            </a:pPr>
            <a:r>
              <a:rPr lang="zh-CN" altLang="en-US" sz="1600" b="0">
                <a:solidFill>
                  <a:srgbClr val="404040"/>
                </a:solidFill>
                <a:ea typeface="阿里巴巴普惠体" panose="00020600040101010101"/>
              </a:rPr>
              <a:t>焦点伪类</a:t>
            </a:r>
            <a:endParaRPr lang="en-US" altLang="zh-CN" sz="1600" b="0">
              <a:solidFill>
                <a:srgbClr val="404040"/>
              </a:solidFill>
              <a:ea typeface="阿里巴巴普惠体" panose="00020600040101010101"/>
            </a:endParaRPr>
          </a:p>
          <a:p>
            <a:pPr marL="539750" lvl="1" indent="-182563">
              <a:buFont typeface="Wingdings" panose="05000000000000000000" pitchFamily="2" charset="2"/>
              <a:buChar char="Ø"/>
            </a:pPr>
            <a:r>
              <a:rPr lang="zh-CN" altLang="en-US" sz="1600" b="0">
                <a:solidFill>
                  <a:srgbClr val="404040"/>
                </a:solidFill>
                <a:ea typeface="阿里巴巴普惠体" panose="00020600040101010101"/>
              </a:rPr>
              <a:t>结构伪类</a:t>
            </a:r>
            <a:endParaRPr lang="en-US" altLang="zh-CN" sz="1600" b="0">
              <a:solidFill>
                <a:srgbClr val="404040"/>
              </a:solidFill>
              <a:ea typeface="阿里巴巴普惠体" panose="00020600040101010101"/>
            </a:endParaRPr>
          </a:p>
          <a:p>
            <a:r>
              <a:rPr lang="zh-CN" altLang="en-US"/>
              <a:t>过渡效果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4227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E6BC4DA-06F3-4ECB-80F4-A78CD718AB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48701" y="1992831"/>
            <a:ext cx="6274619" cy="2880922"/>
          </a:xfrm>
        </p:spPr>
        <p:txBody>
          <a:bodyPr/>
          <a:lstStyle/>
          <a:p>
            <a:r>
              <a:rPr lang="zh-CN" altLang="en-US" sz="1600"/>
              <a:t>理解边框圆角的实现机制</a:t>
            </a:r>
          </a:p>
          <a:p>
            <a:r>
              <a:rPr lang="zh-CN" altLang="en-US" sz="1600"/>
              <a:t>能够为盒子和文本设置阴影效果</a:t>
            </a:r>
          </a:p>
          <a:p>
            <a:r>
              <a:rPr lang="zh-CN" altLang="en-US" sz="1600"/>
              <a:t>掌握设置元素透明的几种方式</a:t>
            </a:r>
          </a:p>
          <a:p>
            <a:r>
              <a:rPr lang="zh-CN" altLang="en-US" sz="1600"/>
              <a:t>知道伪类的含义，掌握伪类选择器</a:t>
            </a:r>
          </a:p>
          <a:p>
            <a:r>
              <a:rPr lang="zh-CN" altLang="en-US" sz="1600"/>
              <a:t>能够设置网页元素样式变化时的过渡效果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735691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伪类选择器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伪类选择器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40"/>
            <a:ext cx="8499764" cy="51719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伪类：同一个标签，</a:t>
            </a:r>
            <a:r>
              <a:rPr lang="zh-CN" altLang="en-US" b="1"/>
              <a:t>根据</a:t>
            </a:r>
            <a:r>
              <a:rPr lang="zh-CN" altLang="en-US" b="1">
                <a:solidFill>
                  <a:srgbClr val="C00000"/>
                </a:solidFill>
              </a:rPr>
              <a:t>不同状态，</a:t>
            </a:r>
            <a:r>
              <a:rPr lang="zh-CN" altLang="en-US" b="1"/>
              <a:t>显示</a:t>
            </a:r>
            <a:r>
              <a:rPr lang="zh-CN" altLang="en-US" b="1">
                <a:solidFill>
                  <a:srgbClr val="C00000"/>
                </a:solidFill>
              </a:rPr>
              <a:t>不同样式</a:t>
            </a:r>
          </a:p>
        </p:txBody>
      </p:sp>
      <p:sp>
        <p:nvSpPr>
          <p:cNvPr id="18" name="文本占位符 3">
            <a:extLst>
              <a:ext uri="{FF2B5EF4-FFF2-40B4-BE49-F238E27FC236}">
                <a16:creationId xmlns:a16="http://schemas.microsoft.com/office/drawing/2014/main" id="{74138E9D-3251-4E62-83B8-97E5ECC86B57}"/>
              </a:ext>
            </a:extLst>
          </p:cNvPr>
          <p:cNvSpPr txBox="1">
            <a:spLocks/>
          </p:cNvSpPr>
          <p:nvPr/>
        </p:nvSpPr>
        <p:spPr>
          <a:xfrm>
            <a:off x="838200" y="2410350"/>
            <a:ext cx="2603340" cy="1662886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 b="1"/>
              <a:t>超链接 </a:t>
            </a:r>
            <a:r>
              <a:rPr lang="zh-CN" altLang="en-US"/>
              <a:t>有几个状态</a:t>
            </a:r>
          </a:p>
          <a:p>
            <a:pPr marL="534988" lvl="1" indent="-174625">
              <a:buFontTx/>
              <a:buChar char="-"/>
            </a:pPr>
            <a:r>
              <a:rPr lang="zh-CN" altLang="en-US"/>
              <a:t>正常显示</a:t>
            </a:r>
          </a:p>
          <a:p>
            <a:pPr marL="534988" lvl="1" indent="-174625">
              <a:buFontTx/>
              <a:buChar char="-"/>
            </a:pPr>
            <a:r>
              <a:rPr lang="zh-CN" altLang="en-US"/>
              <a:t>鼠标放上</a:t>
            </a:r>
          </a:p>
          <a:p>
            <a:pPr marL="534988" lvl="1" indent="-174625">
              <a:buFontTx/>
              <a:buChar char="-"/>
            </a:pPr>
            <a:r>
              <a:rPr lang="zh-CN" altLang="en-US"/>
              <a:t>点击时</a:t>
            </a:r>
          </a:p>
          <a:p>
            <a:pPr marL="534988" lvl="1" indent="-174625">
              <a:buFontTx/>
              <a:buChar char="-"/>
            </a:pPr>
            <a:r>
              <a:rPr lang="zh-CN" altLang="en-US"/>
              <a:t>点击过 </a:t>
            </a:r>
            <a:r>
              <a:rPr lang="en-US" altLang="zh-CN"/>
              <a:t>...</a:t>
            </a:r>
          </a:p>
        </p:txBody>
      </p:sp>
      <p:sp>
        <p:nvSpPr>
          <p:cNvPr id="6" name="文本占位符 3">
            <a:extLst>
              <a:ext uri="{FF2B5EF4-FFF2-40B4-BE49-F238E27FC236}">
                <a16:creationId xmlns:a16="http://schemas.microsoft.com/office/drawing/2014/main" id="{D16D0149-B4E0-4761-94FB-F29652E6A49F}"/>
              </a:ext>
            </a:extLst>
          </p:cNvPr>
          <p:cNvSpPr txBox="1">
            <a:spLocks/>
          </p:cNvSpPr>
          <p:nvPr/>
        </p:nvSpPr>
        <p:spPr>
          <a:xfrm>
            <a:off x="838201" y="4001257"/>
            <a:ext cx="8499764" cy="517190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伪类选择器：用于向某些选择器添加特殊的效果</a:t>
            </a:r>
            <a:endParaRPr lang="en-US" altLang="zh-CN" b="1"/>
          </a:p>
        </p:txBody>
      </p:sp>
    </p:spTree>
    <p:extLst>
      <p:ext uri="{BB962C8B-B14F-4D97-AF65-F5344CB8AC3E}">
        <p14:creationId xmlns:p14="http://schemas.microsoft.com/office/powerpoint/2010/main" val="2800407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伪类选择器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鼠标 伪类选择器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5045364" cy="911079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作用：是依据</a:t>
            </a:r>
            <a:r>
              <a:rPr lang="zh-CN" altLang="en-US" b="1"/>
              <a:t>鼠标</a:t>
            </a:r>
            <a:r>
              <a:rPr lang="zh-CN" altLang="en-US"/>
              <a:t>的</a:t>
            </a:r>
            <a:r>
              <a:rPr lang="zh-CN" altLang="en-US" b="1"/>
              <a:t>悬停状态</a:t>
            </a:r>
            <a:r>
              <a:rPr lang="zh-CN" altLang="en-US"/>
              <a:t>为元素设置样式</a:t>
            </a: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语法：</a:t>
            </a:r>
            <a:r>
              <a:rPr lang="zh-CN" altLang="en-US" b="1">
                <a:solidFill>
                  <a:srgbClr val="C00000"/>
                </a:solidFill>
              </a:rPr>
              <a:t>选择器</a:t>
            </a:r>
            <a:r>
              <a:rPr lang="en-US" altLang="zh-CN" b="1">
                <a:solidFill>
                  <a:srgbClr val="C00000"/>
                </a:solidFill>
                <a:latin typeface="Fira Code,Consolas,  Courier New"/>
                <a:ea typeface="阿里巴巴普惠体" panose="00020600040101010101"/>
              </a:rPr>
              <a:t>:hover{  } </a:t>
            </a:r>
            <a:endParaRPr lang="en-US" altLang="zh-CN" b="1">
              <a:solidFill>
                <a:srgbClr val="C00000"/>
              </a:solidFill>
              <a:ea typeface="阿里巴巴普惠体" panose="00020600040101010101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E61D6C0-FC3E-42D1-A182-A4AC7D11F01D}"/>
              </a:ext>
            </a:extLst>
          </p:cNvPr>
          <p:cNvGrpSpPr/>
          <p:nvPr/>
        </p:nvGrpSpPr>
        <p:grpSpPr>
          <a:xfrm>
            <a:off x="1321395" y="2966866"/>
            <a:ext cx="2039488" cy="755389"/>
            <a:chOff x="1313313" y="2562683"/>
            <a:chExt cx="2039488" cy="755389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5D53672-2B7E-4200-8193-D76758D88433}"/>
                </a:ext>
              </a:extLst>
            </p:cNvPr>
            <p:cNvSpPr/>
            <p:nvPr/>
          </p:nvSpPr>
          <p:spPr>
            <a:xfrm>
              <a:off x="1313313" y="2562683"/>
              <a:ext cx="2039488" cy="755389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C13CAEF-0A34-491D-9F64-592191F8D55F}"/>
                </a:ext>
              </a:extLst>
            </p:cNvPr>
            <p:cNvSpPr/>
            <p:nvPr/>
          </p:nvSpPr>
          <p:spPr>
            <a:xfrm>
              <a:off x="1331785" y="2586991"/>
              <a:ext cx="202101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tr:hover 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{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color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#fff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}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B4DC09E7-A954-4914-A55D-757972223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618" y="2187618"/>
            <a:ext cx="5798388" cy="1607112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A51FEB99-7D41-42CA-A2F8-6ECEE37A21DB}"/>
              </a:ext>
            </a:extLst>
          </p:cNvPr>
          <p:cNvGrpSpPr/>
          <p:nvPr/>
        </p:nvGrpSpPr>
        <p:grpSpPr>
          <a:xfrm>
            <a:off x="1321395" y="4350344"/>
            <a:ext cx="3637379" cy="338554"/>
            <a:chOff x="7375534" y="6091790"/>
            <a:chExt cx="3637379" cy="338554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72AE874-1F2E-4C0E-A904-59E5B3C83FF1}"/>
                </a:ext>
              </a:extLst>
            </p:cNvPr>
            <p:cNvSpPr/>
            <p:nvPr/>
          </p:nvSpPr>
          <p:spPr>
            <a:xfrm flipH="1">
              <a:off x="7642855" y="6091790"/>
              <a:ext cx="33700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>
                  <a:solidFill>
                    <a:srgbClr val="C00000"/>
                  </a:solidFill>
                  <a:ea typeface="阿里巴巴普惠体" panose="00020600040101010101"/>
                </a:rPr>
                <a:t>注意：</a:t>
              </a:r>
              <a:r>
                <a:rPr lang="en-US" altLang="zh-CN" sz="1600">
                  <a:solidFill>
                    <a:srgbClr val="C00000"/>
                  </a:solidFill>
                  <a:ea typeface="阿里巴巴普惠体" panose="00020600040101010101"/>
                </a:rPr>
                <a:t>":" </a:t>
              </a:r>
              <a:r>
                <a:rPr lang="zh-CN" altLang="en-US" sz="1600">
                  <a:solidFill>
                    <a:srgbClr val="C00000"/>
                  </a:solidFill>
                  <a:ea typeface="阿里巴巴普惠体" panose="00020600040101010101"/>
                </a:rPr>
                <a:t>是伪类选择器的语法标记</a:t>
              </a:r>
            </a:p>
          </p:txBody>
        </p:sp>
        <p:sp>
          <p:nvSpPr>
            <p:cNvPr id="12" name="Shape 2399">
              <a:extLst>
                <a:ext uri="{FF2B5EF4-FFF2-40B4-BE49-F238E27FC236}">
                  <a16:creationId xmlns:a16="http://schemas.microsoft.com/office/drawing/2014/main" id="{866A722C-61CE-4780-B5F3-B81BE693EFC6}"/>
                </a:ext>
              </a:extLst>
            </p:cNvPr>
            <p:cNvSpPr/>
            <p:nvPr/>
          </p:nvSpPr>
          <p:spPr>
            <a:xfrm>
              <a:off x="7375534" y="6121337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1874" y="5396"/>
                  </a:moveTo>
                  <a:cubicBezTo>
                    <a:pt x="11493" y="5396"/>
                    <a:pt x="11166" y="5519"/>
                    <a:pt x="10894" y="5766"/>
                  </a:cubicBezTo>
                  <a:cubicBezTo>
                    <a:pt x="10621" y="6013"/>
                    <a:pt x="10484" y="6310"/>
                    <a:pt x="10484" y="6658"/>
                  </a:cubicBezTo>
                  <a:cubicBezTo>
                    <a:pt x="10484" y="7005"/>
                    <a:pt x="10621" y="7301"/>
                    <a:pt x="10894" y="7545"/>
                  </a:cubicBezTo>
                  <a:cubicBezTo>
                    <a:pt x="11166" y="7790"/>
                    <a:pt x="11493" y="7912"/>
                    <a:pt x="11874" y="7912"/>
                  </a:cubicBezTo>
                  <a:cubicBezTo>
                    <a:pt x="12255" y="7912"/>
                    <a:pt x="12581" y="7790"/>
                    <a:pt x="12852" y="7545"/>
                  </a:cubicBezTo>
                  <a:cubicBezTo>
                    <a:pt x="13122" y="7301"/>
                    <a:pt x="13257" y="7005"/>
                    <a:pt x="13257" y="6658"/>
                  </a:cubicBezTo>
                  <a:cubicBezTo>
                    <a:pt x="13257" y="6310"/>
                    <a:pt x="13122" y="6013"/>
                    <a:pt x="12852" y="5766"/>
                  </a:cubicBezTo>
                  <a:cubicBezTo>
                    <a:pt x="12581" y="5519"/>
                    <a:pt x="12255" y="5396"/>
                    <a:pt x="11874" y="5396"/>
                  </a:cubicBezTo>
                  <a:moveTo>
                    <a:pt x="12242" y="15228"/>
                  </a:moveTo>
                  <a:cubicBezTo>
                    <a:pt x="11942" y="15228"/>
                    <a:pt x="11730" y="15180"/>
                    <a:pt x="11608" y="15083"/>
                  </a:cubicBezTo>
                  <a:cubicBezTo>
                    <a:pt x="11486" y="14987"/>
                    <a:pt x="11425" y="14807"/>
                    <a:pt x="11425" y="14542"/>
                  </a:cubicBezTo>
                  <a:cubicBezTo>
                    <a:pt x="11425" y="14436"/>
                    <a:pt x="11444" y="14281"/>
                    <a:pt x="11482" y="14076"/>
                  </a:cubicBezTo>
                  <a:cubicBezTo>
                    <a:pt x="11519" y="13870"/>
                    <a:pt x="11562" y="13687"/>
                    <a:pt x="11609" y="13527"/>
                  </a:cubicBezTo>
                  <a:lnTo>
                    <a:pt x="12189" y="11532"/>
                  </a:lnTo>
                  <a:cubicBezTo>
                    <a:pt x="12246" y="11349"/>
                    <a:pt x="12284" y="11148"/>
                    <a:pt x="12306" y="10929"/>
                  </a:cubicBezTo>
                  <a:cubicBezTo>
                    <a:pt x="12327" y="10709"/>
                    <a:pt x="12337" y="10557"/>
                    <a:pt x="12337" y="10469"/>
                  </a:cubicBezTo>
                  <a:cubicBezTo>
                    <a:pt x="12337" y="10049"/>
                    <a:pt x="12185" y="9707"/>
                    <a:pt x="11882" y="9444"/>
                  </a:cubicBezTo>
                  <a:cubicBezTo>
                    <a:pt x="11578" y="9182"/>
                    <a:pt x="11146" y="9050"/>
                    <a:pt x="10586" y="9050"/>
                  </a:cubicBezTo>
                  <a:cubicBezTo>
                    <a:pt x="10275" y="9050"/>
                    <a:pt x="9945" y="9104"/>
                    <a:pt x="9597" y="9211"/>
                  </a:cubicBezTo>
                  <a:cubicBezTo>
                    <a:pt x="9248" y="9319"/>
                    <a:pt x="8884" y="9448"/>
                    <a:pt x="8502" y="9599"/>
                  </a:cubicBezTo>
                  <a:lnTo>
                    <a:pt x="8347" y="10216"/>
                  </a:lnTo>
                  <a:cubicBezTo>
                    <a:pt x="8460" y="10175"/>
                    <a:pt x="8595" y="10131"/>
                    <a:pt x="8753" y="10085"/>
                  </a:cubicBezTo>
                  <a:cubicBezTo>
                    <a:pt x="8911" y="10040"/>
                    <a:pt x="9066" y="10017"/>
                    <a:pt x="9217" y="10017"/>
                  </a:cubicBezTo>
                  <a:cubicBezTo>
                    <a:pt x="9524" y="10017"/>
                    <a:pt x="9731" y="10068"/>
                    <a:pt x="9839" y="10168"/>
                  </a:cubicBezTo>
                  <a:cubicBezTo>
                    <a:pt x="9948" y="10269"/>
                    <a:pt x="10002" y="10447"/>
                    <a:pt x="10002" y="10703"/>
                  </a:cubicBezTo>
                  <a:cubicBezTo>
                    <a:pt x="10002" y="10844"/>
                    <a:pt x="9985" y="11001"/>
                    <a:pt x="9949" y="11172"/>
                  </a:cubicBezTo>
                  <a:cubicBezTo>
                    <a:pt x="9914" y="11343"/>
                    <a:pt x="9870" y="11526"/>
                    <a:pt x="9818" y="11717"/>
                  </a:cubicBezTo>
                  <a:lnTo>
                    <a:pt x="9235" y="13719"/>
                  </a:lnTo>
                  <a:cubicBezTo>
                    <a:pt x="9184" y="13929"/>
                    <a:pt x="9146" y="14118"/>
                    <a:pt x="9123" y="14285"/>
                  </a:cubicBezTo>
                  <a:cubicBezTo>
                    <a:pt x="9100" y="14451"/>
                    <a:pt x="9088" y="14615"/>
                    <a:pt x="9088" y="14775"/>
                  </a:cubicBezTo>
                  <a:cubicBezTo>
                    <a:pt x="9088" y="15186"/>
                    <a:pt x="9244" y="15526"/>
                    <a:pt x="9556" y="15793"/>
                  </a:cubicBezTo>
                  <a:cubicBezTo>
                    <a:pt x="9869" y="16060"/>
                    <a:pt x="10308" y="16194"/>
                    <a:pt x="10872" y="16194"/>
                  </a:cubicBezTo>
                  <a:cubicBezTo>
                    <a:pt x="11239" y="16194"/>
                    <a:pt x="11561" y="16147"/>
                    <a:pt x="11839" y="16053"/>
                  </a:cubicBezTo>
                  <a:cubicBezTo>
                    <a:pt x="12117" y="15960"/>
                    <a:pt x="12488" y="15824"/>
                    <a:pt x="12954" y="15645"/>
                  </a:cubicBezTo>
                  <a:lnTo>
                    <a:pt x="13109" y="15028"/>
                  </a:lnTo>
                  <a:cubicBezTo>
                    <a:pt x="13029" y="15065"/>
                    <a:pt x="12900" y="15107"/>
                    <a:pt x="12721" y="15155"/>
                  </a:cubicBezTo>
                  <a:cubicBezTo>
                    <a:pt x="12543" y="15204"/>
                    <a:pt x="12383" y="15228"/>
                    <a:pt x="12242" y="15228"/>
                  </a:cubicBezTo>
                </a:path>
              </a:pathLst>
            </a:custGeom>
            <a:solidFill>
              <a:srgbClr val="C00000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093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伪类选择器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超链接 伪类选择器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5322454" cy="911079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作用：是为</a:t>
            </a:r>
            <a:r>
              <a:rPr lang="zh-CN" altLang="en-US" b="1"/>
              <a:t>链接的不同访问状态</a:t>
            </a:r>
            <a:r>
              <a:rPr lang="zh-CN" altLang="en-US"/>
              <a:t>设置不同的样式</a:t>
            </a: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语法：</a:t>
            </a:r>
            <a:endParaRPr lang="en-US" altLang="zh-CN" b="1">
              <a:solidFill>
                <a:srgbClr val="C00000"/>
              </a:solidFill>
              <a:ea typeface="阿里巴巴普惠体" panose="00020600040101010101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2F6F3A5-395E-460E-B88A-25EB37C94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821" y="2815619"/>
            <a:ext cx="4872834" cy="212357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815AAA6-1E3B-4827-B52A-1FA357EC8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000" y="3265061"/>
            <a:ext cx="2400508" cy="38865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96764E7-6737-437E-A889-9D54EDADE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6764" y="4068693"/>
            <a:ext cx="2552921" cy="39627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B82A006-34FA-4581-B701-8FA58D5005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7404" y="4501455"/>
            <a:ext cx="2530059" cy="40389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1E03011-18C2-46A5-AC33-B78830512B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6000" y="3652331"/>
            <a:ext cx="2301439" cy="342930"/>
          </a:xfrm>
          <a:prstGeom prst="rect">
            <a:avLst/>
          </a:prstGeom>
        </p:spPr>
      </p:pic>
      <p:sp>
        <p:nvSpPr>
          <p:cNvPr id="26" name="文本占位符 3">
            <a:extLst>
              <a:ext uri="{FF2B5EF4-FFF2-40B4-BE49-F238E27FC236}">
                <a16:creationId xmlns:a16="http://schemas.microsoft.com/office/drawing/2014/main" id="{6805BFE3-59A0-4B70-B3CF-8A7E07792C06}"/>
              </a:ext>
            </a:extLst>
          </p:cNvPr>
          <p:cNvSpPr txBox="1">
            <a:spLocks/>
          </p:cNvSpPr>
          <p:nvPr/>
        </p:nvSpPr>
        <p:spPr>
          <a:xfrm>
            <a:off x="838200" y="4889862"/>
            <a:ext cx="8921089" cy="1498531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注意：</a:t>
            </a:r>
            <a:endParaRPr lang="en-US" altLang="zh-CN"/>
          </a:p>
          <a:p>
            <a:pPr marL="534988" lvl="1" indent="-174625">
              <a:buFontTx/>
              <a:buChar char="-"/>
            </a:pPr>
            <a:r>
              <a:rPr lang="zh-CN" altLang="en-US" sz="1400"/>
              <a:t>这四个伪类选择器 必须 按照固定顺序书写： </a:t>
            </a:r>
            <a:r>
              <a:rPr lang="en-US" altLang="zh-CN" sz="1400"/>
              <a:t>1.link -&gt; 2.visited -&gt; 3.hover -&gt; 4.active</a:t>
            </a:r>
            <a:r>
              <a:rPr lang="zh-CN" altLang="en-US" sz="1400"/>
              <a:t> </a:t>
            </a:r>
            <a:endParaRPr lang="en-US" altLang="zh-CN" sz="1400"/>
          </a:p>
          <a:p>
            <a:pPr marL="534988" lvl="1" indent="-174625">
              <a:buFontTx/>
              <a:buChar char="-"/>
            </a:pPr>
            <a:r>
              <a:rPr lang="zh-CN" altLang="en-US" sz="1400" b="1"/>
              <a:t>记忆方式</a:t>
            </a:r>
            <a:r>
              <a:rPr lang="zh-CN" altLang="en-US" sz="1400"/>
              <a:t>：</a:t>
            </a:r>
            <a:r>
              <a:rPr lang="en-US" altLang="zh-CN" sz="1400"/>
              <a:t>"</a:t>
            </a:r>
            <a:r>
              <a:rPr lang="zh-CN" altLang="en-US" sz="1400"/>
              <a:t>爱恨准则</a:t>
            </a:r>
            <a:r>
              <a:rPr lang="en-US" altLang="zh-CN" sz="1400"/>
              <a:t>"</a:t>
            </a:r>
            <a:r>
              <a:rPr lang="zh-CN" altLang="en-US" sz="1400"/>
              <a:t> ， </a:t>
            </a:r>
            <a:r>
              <a:rPr lang="en-US" altLang="zh-CN" sz="1400" b="1"/>
              <a:t>L</a:t>
            </a:r>
            <a:r>
              <a:rPr lang="en-US" altLang="zh-CN" sz="1400"/>
              <a:t>o</a:t>
            </a:r>
            <a:r>
              <a:rPr lang="en-US" altLang="zh-CN" sz="1400" b="1"/>
              <a:t>V</a:t>
            </a:r>
            <a:r>
              <a:rPr lang="en-US" altLang="zh-CN" sz="1400"/>
              <a:t>e </a:t>
            </a:r>
            <a:r>
              <a:rPr lang="en-US" altLang="zh-CN" sz="1400" b="1"/>
              <a:t>HA</a:t>
            </a:r>
            <a:r>
              <a:rPr lang="en-US" altLang="zh-CN" sz="1400"/>
              <a:t>te</a:t>
            </a:r>
          </a:p>
          <a:p>
            <a:pPr marL="534988" lvl="1" indent="-174625">
              <a:buFontTx/>
              <a:buChar char="-"/>
            </a:pPr>
            <a:r>
              <a:rPr lang="zh-CN" altLang="en-US" sz="1400"/>
              <a:t>超链接有默认样式</a:t>
            </a:r>
            <a:endParaRPr lang="en-US" altLang="zh-CN" sz="140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6F275DD-1267-4CFB-96F9-7C93A6D381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9587" y="5765669"/>
            <a:ext cx="5271965" cy="8290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329A3E7B-5A51-4125-99FA-43D48EA0D9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79829" y="2057161"/>
            <a:ext cx="3591723" cy="594734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98482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伪类选择器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焦点 伪类选择器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5359400" cy="911079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/>
              <a:t>:focus </a:t>
            </a:r>
            <a:r>
              <a:rPr lang="zh-CN" altLang="en-US"/>
              <a:t>伪类选择器 一般用在 </a:t>
            </a:r>
            <a:r>
              <a:rPr lang="zh-CN" altLang="en-US" b="1"/>
              <a:t>表单元素 </a:t>
            </a:r>
            <a:r>
              <a:rPr lang="zh-CN" altLang="en-US">
                <a:solidFill>
                  <a:srgbClr val="C00000"/>
                </a:solidFill>
              </a:rPr>
              <a:t>获取焦点时</a:t>
            </a:r>
            <a:endParaRPr lang="en-US" altLang="zh-CN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代码：</a:t>
            </a:r>
            <a:endParaRPr lang="en-US" altLang="zh-CN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FD213BF-83D7-4005-BC26-5043A7F61E7F}"/>
              </a:ext>
            </a:extLst>
          </p:cNvPr>
          <p:cNvGrpSpPr/>
          <p:nvPr/>
        </p:nvGrpSpPr>
        <p:grpSpPr>
          <a:xfrm>
            <a:off x="1321407" y="4866647"/>
            <a:ext cx="5863341" cy="338554"/>
            <a:chOff x="7375534" y="6091790"/>
            <a:chExt cx="5863341" cy="338554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E13B162-A45B-4720-B94B-AF9122FCB137}"/>
                </a:ext>
              </a:extLst>
            </p:cNvPr>
            <p:cNvSpPr/>
            <p:nvPr/>
          </p:nvSpPr>
          <p:spPr>
            <a:xfrm flipH="1">
              <a:off x="7642855" y="6091790"/>
              <a:ext cx="559602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>
                  <a:solidFill>
                    <a:srgbClr val="C00000"/>
                  </a:solidFill>
                  <a:ea typeface="阿里巴巴普惠体" panose="00020600040101010101"/>
                </a:rPr>
                <a:t>技巧：可以通过 </a:t>
              </a:r>
              <a:r>
                <a:rPr lang="zh-CN" altLang="en-US" sz="1600" b="1">
                  <a:solidFill>
                    <a:srgbClr val="C00000"/>
                  </a:solidFill>
                  <a:ea typeface="阿里巴巴普惠体" panose="00020600040101010101"/>
                </a:rPr>
                <a:t>鼠标点击 </a:t>
              </a:r>
              <a:r>
                <a:rPr lang="zh-CN" altLang="en-US" sz="1600">
                  <a:solidFill>
                    <a:srgbClr val="C00000"/>
                  </a:solidFill>
                  <a:ea typeface="阿里巴巴普惠体" panose="00020600040101010101"/>
                </a:rPr>
                <a:t>或 </a:t>
              </a:r>
              <a:r>
                <a:rPr lang="en-US" altLang="zh-CN" sz="1600" b="1">
                  <a:solidFill>
                    <a:srgbClr val="C00000"/>
                  </a:solidFill>
                  <a:ea typeface="阿里巴巴普惠体" panose="00020600040101010101"/>
                </a:rPr>
                <a:t>tab </a:t>
              </a:r>
              <a:r>
                <a:rPr lang="zh-CN" altLang="en-US" sz="1600" b="1">
                  <a:solidFill>
                    <a:srgbClr val="C00000"/>
                  </a:solidFill>
                  <a:ea typeface="阿里巴巴普惠体" panose="00020600040101010101"/>
                </a:rPr>
                <a:t>键 </a:t>
              </a:r>
              <a:r>
                <a:rPr lang="zh-CN" altLang="en-US" sz="1600">
                  <a:solidFill>
                    <a:srgbClr val="C00000"/>
                  </a:solidFill>
                  <a:ea typeface="阿里巴巴普惠体" panose="00020600040101010101"/>
                </a:rPr>
                <a:t>切换页面上 元素的焦点</a:t>
              </a:r>
            </a:p>
          </p:txBody>
        </p:sp>
        <p:sp>
          <p:nvSpPr>
            <p:cNvPr id="10" name="Shape 2399">
              <a:extLst>
                <a:ext uri="{FF2B5EF4-FFF2-40B4-BE49-F238E27FC236}">
                  <a16:creationId xmlns:a16="http://schemas.microsoft.com/office/drawing/2014/main" id="{23F89C09-C89F-46DD-A5A5-2F7C991DEFFF}"/>
                </a:ext>
              </a:extLst>
            </p:cNvPr>
            <p:cNvSpPr/>
            <p:nvPr/>
          </p:nvSpPr>
          <p:spPr>
            <a:xfrm>
              <a:off x="7375534" y="6121337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1874" y="5396"/>
                  </a:moveTo>
                  <a:cubicBezTo>
                    <a:pt x="11493" y="5396"/>
                    <a:pt x="11166" y="5519"/>
                    <a:pt x="10894" y="5766"/>
                  </a:cubicBezTo>
                  <a:cubicBezTo>
                    <a:pt x="10621" y="6013"/>
                    <a:pt x="10484" y="6310"/>
                    <a:pt x="10484" y="6658"/>
                  </a:cubicBezTo>
                  <a:cubicBezTo>
                    <a:pt x="10484" y="7005"/>
                    <a:pt x="10621" y="7301"/>
                    <a:pt x="10894" y="7545"/>
                  </a:cubicBezTo>
                  <a:cubicBezTo>
                    <a:pt x="11166" y="7790"/>
                    <a:pt x="11493" y="7912"/>
                    <a:pt x="11874" y="7912"/>
                  </a:cubicBezTo>
                  <a:cubicBezTo>
                    <a:pt x="12255" y="7912"/>
                    <a:pt x="12581" y="7790"/>
                    <a:pt x="12852" y="7545"/>
                  </a:cubicBezTo>
                  <a:cubicBezTo>
                    <a:pt x="13122" y="7301"/>
                    <a:pt x="13257" y="7005"/>
                    <a:pt x="13257" y="6658"/>
                  </a:cubicBezTo>
                  <a:cubicBezTo>
                    <a:pt x="13257" y="6310"/>
                    <a:pt x="13122" y="6013"/>
                    <a:pt x="12852" y="5766"/>
                  </a:cubicBezTo>
                  <a:cubicBezTo>
                    <a:pt x="12581" y="5519"/>
                    <a:pt x="12255" y="5396"/>
                    <a:pt x="11874" y="5396"/>
                  </a:cubicBezTo>
                  <a:moveTo>
                    <a:pt x="12242" y="15228"/>
                  </a:moveTo>
                  <a:cubicBezTo>
                    <a:pt x="11942" y="15228"/>
                    <a:pt x="11730" y="15180"/>
                    <a:pt x="11608" y="15083"/>
                  </a:cubicBezTo>
                  <a:cubicBezTo>
                    <a:pt x="11486" y="14987"/>
                    <a:pt x="11425" y="14807"/>
                    <a:pt x="11425" y="14542"/>
                  </a:cubicBezTo>
                  <a:cubicBezTo>
                    <a:pt x="11425" y="14436"/>
                    <a:pt x="11444" y="14281"/>
                    <a:pt x="11482" y="14076"/>
                  </a:cubicBezTo>
                  <a:cubicBezTo>
                    <a:pt x="11519" y="13870"/>
                    <a:pt x="11562" y="13687"/>
                    <a:pt x="11609" y="13527"/>
                  </a:cubicBezTo>
                  <a:lnTo>
                    <a:pt x="12189" y="11532"/>
                  </a:lnTo>
                  <a:cubicBezTo>
                    <a:pt x="12246" y="11349"/>
                    <a:pt x="12284" y="11148"/>
                    <a:pt x="12306" y="10929"/>
                  </a:cubicBezTo>
                  <a:cubicBezTo>
                    <a:pt x="12327" y="10709"/>
                    <a:pt x="12337" y="10557"/>
                    <a:pt x="12337" y="10469"/>
                  </a:cubicBezTo>
                  <a:cubicBezTo>
                    <a:pt x="12337" y="10049"/>
                    <a:pt x="12185" y="9707"/>
                    <a:pt x="11882" y="9444"/>
                  </a:cubicBezTo>
                  <a:cubicBezTo>
                    <a:pt x="11578" y="9182"/>
                    <a:pt x="11146" y="9050"/>
                    <a:pt x="10586" y="9050"/>
                  </a:cubicBezTo>
                  <a:cubicBezTo>
                    <a:pt x="10275" y="9050"/>
                    <a:pt x="9945" y="9104"/>
                    <a:pt x="9597" y="9211"/>
                  </a:cubicBezTo>
                  <a:cubicBezTo>
                    <a:pt x="9248" y="9319"/>
                    <a:pt x="8884" y="9448"/>
                    <a:pt x="8502" y="9599"/>
                  </a:cubicBezTo>
                  <a:lnTo>
                    <a:pt x="8347" y="10216"/>
                  </a:lnTo>
                  <a:cubicBezTo>
                    <a:pt x="8460" y="10175"/>
                    <a:pt x="8595" y="10131"/>
                    <a:pt x="8753" y="10085"/>
                  </a:cubicBezTo>
                  <a:cubicBezTo>
                    <a:pt x="8911" y="10040"/>
                    <a:pt x="9066" y="10017"/>
                    <a:pt x="9217" y="10017"/>
                  </a:cubicBezTo>
                  <a:cubicBezTo>
                    <a:pt x="9524" y="10017"/>
                    <a:pt x="9731" y="10068"/>
                    <a:pt x="9839" y="10168"/>
                  </a:cubicBezTo>
                  <a:cubicBezTo>
                    <a:pt x="9948" y="10269"/>
                    <a:pt x="10002" y="10447"/>
                    <a:pt x="10002" y="10703"/>
                  </a:cubicBezTo>
                  <a:cubicBezTo>
                    <a:pt x="10002" y="10844"/>
                    <a:pt x="9985" y="11001"/>
                    <a:pt x="9949" y="11172"/>
                  </a:cubicBezTo>
                  <a:cubicBezTo>
                    <a:pt x="9914" y="11343"/>
                    <a:pt x="9870" y="11526"/>
                    <a:pt x="9818" y="11717"/>
                  </a:cubicBezTo>
                  <a:lnTo>
                    <a:pt x="9235" y="13719"/>
                  </a:lnTo>
                  <a:cubicBezTo>
                    <a:pt x="9184" y="13929"/>
                    <a:pt x="9146" y="14118"/>
                    <a:pt x="9123" y="14285"/>
                  </a:cubicBezTo>
                  <a:cubicBezTo>
                    <a:pt x="9100" y="14451"/>
                    <a:pt x="9088" y="14615"/>
                    <a:pt x="9088" y="14775"/>
                  </a:cubicBezTo>
                  <a:cubicBezTo>
                    <a:pt x="9088" y="15186"/>
                    <a:pt x="9244" y="15526"/>
                    <a:pt x="9556" y="15793"/>
                  </a:cubicBezTo>
                  <a:cubicBezTo>
                    <a:pt x="9869" y="16060"/>
                    <a:pt x="10308" y="16194"/>
                    <a:pt x="10872" y="16194"/>
                  </a:cubicBezTo>
                  <a:cubicBezTo>
                    <a:pt x="11239" y="16194"/>
                    <a:pt x="11561" y="16147"/>
                    <a:pt x="11839" y="16053"/>
                  </a:cubicBezTo>
                  <a:cubicBezTo>
                    <a:pt x="12117" y="15960"/>
                    <a:pt x="12488" y="15824"/>
                    <a:pt x="12954" y="15645"/>
                  </a:cubicBezTo>
                  <a:lnTo>
                    <a:pt x="13109" y="15028"/>
                  </a:lnTo>
                  <a:cubicBezTo>
                    <a:pt x="13029" y="15065"/>
                    <a:pt x="12900" y="15107"/>
                    <a:pt x="12721" y="15155"/>
                  </a:cubicBezTo>
                  <a:cubicBezTo>
                    <a:pt x="12543" y="15204"/>
                    <a:pt x="12383" y="15228"/>
                    <a:pt x="12242" y="15228"/>
                  </a:cubicBezTo>
                </a:path>
              </a:pathLst>
            </a:custGeom>
            <a:solidFill>
              <a:srgbClr val="C00000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CAA4D400-9223-4729-B9C4-77F461549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621" y="3394121"/>
            <a:ext cx="2827265" cy="3657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A1D5CBE-646A-4541-910C-526E53C1B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621" y="2589152"/>
            <a:ext cx="2804403" cy="327688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B02A0177-9192-4E42-9248-87A009C8D678}"/>
              </a:ext>
            </a:extLst>
          </p:cNvPr>
          <p:cNvGrpSpPr/>
          <p:nvPr/>
        </p:nvGrpSpPr>
        <p:grpSpPr>
          <a:xfrm>
            <a:off x="1304076" y="2916840"/>
            <a:ext cx="3166324" cy="759453"/>
            <a:chOff x="1304076" y="3068466"/>
            <a:chExt cx="3166324" cy="759453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5D53672-2B7E-4200-8193-D76758D88433}"/>
                </a:ext>
              </a:extLst>
            </p:cNvPr>
            <p:cNvSpPr/>
            <p:nvPr/>
          </p:nvSpPr>
          <p:spPr>
            <a:xfrm>
              <a:off x="1304076" y="3068466"/>
              <a:ext cx="3166324" cy="759453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49FED76-3C81-4093-AB91-13CA63444E70}"/>
                </a:ext>
              </a:extLst>
            </p:cNvPr>
            <p:cNvSpPr/>
            <p:nvPr/>
          </p:nvSpPr>
          <p:spPr>
            <a:xfrm>
              <a:off x="1321407" y="3154548"/>
              <a:ext cx="314899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input:focus 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{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border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2px dashed #0094ff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}</a:t>
              </a:r>
              <a:endParaRPr lang="en-US" altLang="zh-CN" sz="1200" b="0">
                <a:solidFill>
                  <a:srgbClr val="9E9E9E"/>
                </a:solidFill>
                <a:effectLst/>
                <a:latin typeface="Fira Code,Consolas,  Courier New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3C1810B-F4D6-48CE-9FD7-3D511AC07F30}"/>
              </a:ext>
            </a:extLst>
          </p:cNvPr>
          <p:cNvGrpSpPr/>
          <p:nvPr/>
        </p:nvGrpSpPr>
        <p:grpSpPr>
          <a:xfrm>
            <a:off x="8399258" y="3002922"/>
            <a:ext cx="1209963" cy="365760"/>
            <a:chOff x="8294254" y="2916840"/>
            <a:chExt cx="1209963" cy="510420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F78ADE4-A52A-4B48-90BD-91917FFEC129}"/>
                </a:ext>
              </a:extLst>
            </p:cNvPr>
            <p:cNvSpPr txBox="1"/>
            <p:nvPr/>
          </p:nvSpPr>
          <p:spPr>
            <a:xfrm>
              <a:off x="8294254" y="2997756"/>
              <a:ext cx="1209963" cy="429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rgbClr val="C00000"/>
                  </a:solidFill>
                  <a:ea typeface="阿里巴巴普惠体" panose="00020600040101010101"/>
                </a:rPr>
                <a:t>获取焦点后</a:t>
              </a:r>
              <a:endParaRPr lang="zh-CN" altLang="en-US" sz="1400" dirty="0">
                <a:solidFill>
                  <a:srgbClr val="C00000"/>
                </a:solidFill>
                <a:ea typeface="阿里巴巴普惠体" panose="00020600040101010101"/>
              </a:endParaRPr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FB799E12-218E-4A35-860E-59C67FA507C4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>
              <a:off x="8294254" y="2916840"/>
              <a:ext cx="0" cy="47728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6627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伪类选择器</a:t>
            </a:r>
            <a:r>
              <a:rPr lang="en-US" altLang="zh-CN"/>
              <a:t>.</a:t>
            </a:r>
            <a:r>
              <a:rPr lang="zh-CN" altLang="en-US"/>
              <a:t>小结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伪类选择器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5148091" cy="1123516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b="1"/>
              <a:t>有两类：</a:t>
            </a:r>
            <a:endParaRPr lang="en-US" altLang="zh-CN" b="1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/>
              <a:t>专用于 </a:t>
            </a:r>
            <a:r>
              <a:rPr lang="zh-CN" altLang="en-US" b="1"/>
              <a:t>超链接 </a:t>
            </a:r>
            <a:endParaRPr lang="en-US" altLang="zh-CN" b="1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/>
              <a:t>可用于 </a:t>
            </a:r>
            <a:r>
              <a:rPr lang="zh-CN" altLang="en-US" b="1"/>
              <a:t>所有标签</a:t>
            </a:r>
            <a:endParaRPr lang="en-US" altLang="zh-CN" b="1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2CFEF9A-C3D9-4BF1-B8AF-C64B97B4C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305" y="3429000"/>
            <a:ext cx="4760922" cy="2503437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D1E676E3-68C9-4440-A9D9-B636EEA02C44}"/>
              </a:ext>
            </a:extLst>
          </p:cNvPr>
          <p:cNvGrpSpPr/>
          <p:nvPr/>
        </p:nvGrpSpPr>
        <p:grpSpPr>
          <a:xfrm>
            <a:off x="7781227" y="4012380"/>
            <a:ext cx="2996691" cy="477886"/>
            <a:chOff x="7781227" y="4012380"/>
            <a:chExt cx="2996691" cy="477886"/>
          </a:xfrm>
        </p:grpSpPr>
        <p:sp>
          <p:nvSpPr>
            <p:cNvPr id="13" name="右大括号 12">
              <a:extLst>
                <a:ext uri="{FF2B5EF4-FFF2-40B4-BE49-F238E27FC236}">
                  <a16:creationId xmlns:a16="http://schemas.microsoft.com/office/drawing/2014/main" id="{E5B41E14-86DC-47FF-9C73-851E349CE0A2}"/>
                </a:ext>
              </a:extLst>
            </p:cNvPr>
            <p:cNvSpPr/>
            <p:nvPr/>
          </p:nvSpPr>
          <p:spPr>
            <a:xfrm>
              <a:off x="7781227" y="4012380"/>
              <a:ext cx="203200" cy="477886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阿里巴巴普惠体" panose="00020600040101010101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4A2D997-723C-4AD7-807F-957C17D55F91}"/>
                </a:ext>
              </a:extLst>
            </p:cNvPr>
            <p:cNvSpPr txBox="1"/>
            <p:nvPr/>
          </p:nvSpPr>
          <p:spPr>
            <a:xfrm>
              <a:off x="8039668" y="4097434"/>
              <a:ext cx="27382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静态伪类：只能用于 </a:t>
              </a:r>
              <a:r>
                <a:rPr lang="zh-CN" alt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超链接标签</a:t>
              </a:r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10E19CEF-FCD0-4F67-A2FF-4563407B72E2}"/>
              </a:ext>
            </a:extLst>
          </p:cNvPr>
          <p:cNvGrpSpPr/>
          <p:nvPr/>
        </p:nvGrpSpPr>
        <p:grpSpPr>
          <a:xfrm>
            <a:off x="7781227" y="4834702"/>
            <a:ext cx="2687258" cy="904877"/>
            <a:chOff x="7781227" y="4834702"/>
            <a:chExt cx="2687258" cy="904877"/>
          </a:xfrm>
        </p:grpSpPr>
        <p:sp>
          <p:nvSpPr>
            <p:cNvPr id="15" name="右大括号 14">
              <a:extLst>
                <a:ext uri="{FF2B5EF4-FFF2-40B4-BE49-F238E27FC236}">
                  <a16:creationId xmlns:a16="http://schemas.microsoft.com/office/drawing/2014/main" id="{E8478702-144D-41BE-A897-39829765F71F}"/>
                </a:ext>
              </a:extLst>
            </p:cNvPr>
            <p:cNvSpPr/>
            <p:nvPr/>
          </p:nvSpPr>
          <p:spPr>
            <a:xfrm>
              <a:off x="7781227" y="4834702"/>
              <a:ext cx="203200" cy="904877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阿里巴巴普惠体" panose="00020600040101010101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84BC7CA-0C9D-4236-B0A7-70C4D428043A}"/>
                </a:ext>
              </a:extLst>
            </p:cNvPr>
            <p:cNvSpPr txBox="1"/>
            <p:nvPr/>
          </p:nvSpPr>
          <p:spPr>
            <a:xfrm>
              <a:off x="8089308" y="5133251"/>
              <a:ext cx="23791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动态伪类：适用于 </a:t>
              </a:r>
              <a:r>
                <a:rPr lang="zh-CN" alt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所有标签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3B556C90-9594-43C2-A414-0795D2BD3E68}"/>
              </a:ext>
            </a:extLst>
          </p:cNvPr>
          <p:cNvGrpSpPr/>
          <p:nvPr/>
        </p:nvGrpSpPr>
        <p:grpSpPr>
          <a:xfrm>
            <a:off x="1414082" y="4012380"/>
            <a:ext cx="1606223" cy="1332974"/>
            <a:chOff x="1414082" y="4012380"/>
            <a:chExt cx="1606223" cy="1332974"/>
          </a:xfrm>
        </p:grpSpPr>
        <p:sp>
          <p:nvSpPr>
            <p:cNvPr id="17" name="左大括号 16">
              <a:extLst>
                <a:ext uri="{FF2B5EF4-FFF2-40B4-BE49-F238E27FC236}">
                  <a16:creationId xmlns:a16="http://schemas.microsoft.com/office/drawing/2014/main" id="{FBF70B33-4101-4F45-9915-0DF1290BAEA8}"/>
                </a:ext>
              </a:extLst>
            </p:cNvPr>
            <p:cNvSpPr/>
            <p:nvPr/>
          </p:nvSpPr>
          <p:spPr>
            <a:xfrm>
              <a:off x="2844348" y="4012380"/>
              <a:ext cx="175957" cy="133297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F0CACAC5-46F1-41EE-81D4-0C250620C558}"/>
                </a:ext>
              </a:extLst>
            </p:cNvPr>
            <p:cNvSpPr txBox="1"/>
            <p:nvPr/>
          </p:nvSpPr>
          <p:spPr>
            <a:xfrm>
              <a:off x="1414082" y="4521869"/>
              <a:ext cx="14814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ea typeface="阿里巴巴普惠体" panose="00020600040101010101"/>
                </a:rPr>
                <a:t>超链接标签 常用</a:t>
              </a:r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5101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伪类选择器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结构 伪类选择器 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9534235" cy="1006979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作用：根据</a:t>
            </a:r>
            <a:r>
              <a:rPr lang="zh-CN" altLang="en-US" b="1"/>
              <a:t>元素</a:t>
            </a:r>
            <a:r>
              <a:rPr lang="zh-CN" altLang="en-US"/>
              <a:t>在文档中所处的位置，来</a:t>
            </a:r>
            <a:r>
              <a:rPr lang="zh-CN" altLang="en-US" b="1"/>
              <a:t>动态</a:t>
            </a:r>
            <a:r>
              <a:rPr lang="zh-CN" altLang="en-US"/>
              <a:t>选择元素，常用查找</a:t>
            </a:r>
            <a:r>
              <a:rPr lang="zh-CN" altLang="en-US" b="1">
                <a:solidFill>
                  <a:srgbClr val="C00000"/>
                </a:solidFill>
              </a:rPr>
              <a:t>父级选择器</a:t>
            </a:r>
            <a:r>
              <a:rPr lang="zh-CN" altLang="en-US"/>
              <a:t>中的子元素</a:t>
            </a: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好处：</a:t>
            </a:r>
            <a:r>
              <a:rPr lang="zh-CN" altLang="en-US">
                <a:solidFill>
                  <a:srgbClr val="C00000"/>
                </a:solidFill>
              </a:rPr>
              <a:t>减少</a:t>
            </a:r>
            <a:r>
              <a:rPr lang="en-US" altLang="zh-CN">
                <a:solidFill>
                  <a:srgbClr val="C00000"/>
                </a:solidFill>
              </a:rPr>
              <a:t>HTML</a:t>
            </a:r>
            <a:r>
              <a:rPr lang="zh-CN" altLang="en-US">
                <a:solidFill>
                  <a:srgbClr val="C00000"/>
                </a:solidFill>
              </a:rPr>
              <a:t>文档对</a:t>
            </a:r>
            <a:r>
              <a:rPr lang="en-US" altLang="zh-CN">
                <a:solidFill>
                  <a:srgbClr val="C00000"/>
                </a:solidFill>
              </a:rPr>
              <a:t>ID</a:t>
            </a:r>
            <a:r>
              <a:rPr lang="zh-CN" altLang="en-US">
                <a:solidFill>
                  <a:srgbClr val="C00000"/>
                </a:solidFill>
              </a:rPr>
              <a:t>或类的依赖，有助于保持代码干净整洁</a:t>
            </a:r>
            <a:endParaRPr lang="en-US" altLang="zh-CN">
              <a:solidFill>
                <a:srgbClr val="C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78C21B-59D7-45D9-8063-8A4850D67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49" y="3120671"/>
            <a:ext cx="8527285" cy="243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43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D0AA085C-C4BC-4F82-84D4-E0295BA521AC}"/>
              </a:ext>
            </a:extLst>
          </p:cNvPr>
          <p:cNvGrpSpPr/>
          <p:nvPr/>
        </p:nvGrpSpPr>
        <p:grpSpPr>
          <a:xfrm>
            <a:off x="1387203" y="2806705"/>
            <a:ext cx="3508070" cy="2879720"/>
            <a:chOff x="1387203" y="2806705"/>
            <a:chExt cx="3508070" cy="287972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F9FD9F4-E48E-4084-ADAF-B8AE748D0BD8}"/>
                </a:ext>
              </a:extLst>
            </p:cNvPr>
            <p:cNvSpPr/>
            <p:nvPr/>
          </p:nvSpPr>
          <p:spPr>
            <a:xfrm>
              <a:off x="1387203" y="2806705"/>
              <a:ext cx="3508070" cy="2879720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10F8EC7-F594-453A-8AEF-EC6722F6392E}"/>
                </a:ext>
              </a:extLst>
            </p:cNvPr>
            <p:cNvSpPr/>
            <p:nvPr/>
          </p:nvSpPr>
          <p:spPr>
            <a:xfrm>
              <a:off x="1387203" y="2817536"/>
              <a:ext cx="3387339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ul 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{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list-style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none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}</a:t>
              </a:r>
            </a:p>
            <a:p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li 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{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width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80px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height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26px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border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1px solid #000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background-color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#1DD1A1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margin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10px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text-align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center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}</a:t>
              </a:r>
            </a:p>
            <a:p>
              <a:endParaRPr lang="en-US" altLang="zh-CN" sz="12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li:first-child 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{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background-color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#FF7979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}</a:t>
              </a:r>
              <a:endParaRPr lang="en-US" altLang="zh-CN" sz="1200" b="0">
                <a:solidFill>
                  <a:srgbClr val="9E9E9E"/>
                </a:solidFill>
                <a:effectLst/>
                <a:latin typeface="Fira Code,Consolas,  Courier New"/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伪类选择器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结构 伪类选择器 </a:t>
            </a:r>
            <a:r>
              <a:rPr lang="en-US" altLang="zh-CN"/>
              <a:t>:first-child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40"/>
            <a:ext cx="9534235" cy="51719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b="1"/>
              <a:t>第一个</a:t>
            </a:r>
            <a:r>
              <a:rPr lang="zh-CN" altLang="en-US"/>
              <a:t> </a:t>
            </a:r>
            <a:r>
              <a:rPr lang="zh-CN" altLang="en-US" b="1">
                <a:solidFill>
                  <a:srgbClr val="C00000"/>
                </a:solidFill>
              </a:rPr>
              <a:t>子标签元素</a:t>
            </a:r>
            <a:endParaRPr lang="en-US" altLang="zh-CN" b="1">
              <a:solidFill>
                <a:srgbClr val="C0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E6A6BF5-A039-4E4B-BB77-465F8C760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372" y="4458459"/>
            <a:ext cx="906859" cy="1150720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99CF6F74-16BA-414A-928E-8DCA35508AA1}"/>
              </a:ext>
            </a:extLst>
          </p:cNvPr>
          <p:cNvGrpSpPr/>
          <p:nvPr/>
        </p:nvGrpSpPr>
        <p:grpSpPr>
          <a:xfrm>
            <a:off x="1467876" y="4666801"/>
            <a:ext cx="4137441" cy="971787"/>
            <a:chOff x="1467876" y="4666801"/>
            <a:chExt cx="4137441" cy="971787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3A1C2A2-3176-43BF-986A-520FB54387C3}"/>
                </a:ext>
              </a:extLst>
            </p:cNvPr>
            <p:cNvSpPr/>
            <p:nvPr/>
          </p:nvSpPr>
          <p:spPr>
            <a:xfrm>
              <a:off x="1467876" y="4978007"/>
              <a:ext cx="3306666" cy="660581"/>
            </a:xfrm>
            <a:prstGeom prst="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5835A60E-D612-492F-9319-C3A8E4BD3E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4542" y="4666801"/>
              <a:ext cx="830775" cy="367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7054846-CF65-4B54-84F7-8C9815149986}"/>
                </a:ext>
              </a:extLst>
            </p:cNvPr>
            <p:cNvSpPr txBox="1"/>
            <p:nvPr/>
          </p:nvSpPr>
          <p:spPr>
            <a:xfrm>
              <a:off x="4947517" y="4914865"/>
              <a:ext cx="6351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rgbClr val="C00000"/>
                  </a:solidFill>
                  <a:ea typeface="阿里巴巴普惠体" panose="00020600040101010101"/>
                </a:rPr>
                <a:t>第</a:t>
              </a:r>
              <a:r>
                <a:rPr lang="en-US" altLang="zh-CN" sz="1400">
                  <a:solidFill>
                    <a:srgbClr val="C00000"/>
                  </a:solidFill>
                  <a:ea typeface="阿里巴巴普惠体" panose="00020600040101010101"/>
                </a:rPr>
                <a:t>1</a:t>
              </a:r>
              <a:r>
                <a:rPr lang="zh-CN" altLang="en-US" sz="1400">
                  <a:solidFill>
                    <a:srgbClr val="C00000"/>
                  </a:solidFill>
                  <a:ea typeface="阿里巴巴普惠体" panose="00020600040101010101"/>
                </a:rPr>
                <a:t>个</a:t>
              </a:r>
              <a:endParaRPr lang="zh-CN" altLang="en-US" sz="1400" dirty="0">
                <a:solidFill>
                  <a:srgbClr val="C00000"/>
                </a:solidFill>
                <a:ea typeface="阿里巴巴普惠体" panose="00020600040101010101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95036207-DF3E-4052-88AC-18246F8A71DF}"/>
              </a:ext>
            </a:extLst>
          </p:cNvPr>
          <p:cNvGrpSpPr/>
          <p:nvPr/>
        </p:nvGrpSpPr>
        <p:grpSpPr>
          <a:xfrm>
            <a:off x="5151022" y="2806705"/>
            <a:ext cx="1905560" cy="1349659"/>
            <a:chOff x="5151022" y="2806705"/>
            <a:chExt cx="1905560" cy="1349659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7819034-FFBA-4A66-B1FA-3EC0C6CEC739}"/>
                </a:ext>
              </a:extLst>
            </p:cNvPr>
            <p:cNvSpPr/>
            <p:nvPr/>
          </p:nvSpPr>
          <p:spPr>
            <a:xfrm>
              <a:off x="5151022" y="2806705"/>
              <a:ext cx="1905560" cy="1349659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D6FE5BA7-7137-4973-9285-2D4B1AC1D663}"/>
                </a:ext>
              </a:extLst>
            </p:cNvPr>
            <p:cNvSpPr/>
            <p:nvPr/>
          </p:nvSpPr>
          <p:spPr>
            <a:xfrm>
              <a:off x="5257800" y="2914802"/>
              <a:ext cx="1521691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it-IT" altLang="zh-CN" sz="1400">
                  <a:solidFill>
                    <a:srgbClr val="2196F3"/>
                  </a:solidFill>
                  <a:latin typeface="Fira Code,Consolas,  Courier New"/>
                </a:rPr>
                <a:t>ul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it-IT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it-IT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it-IT" altLang="zh-CN" sz="1400">
                  <a:solidFill>
                    <a:srgbClr val="2196F3"/>
                  </a:solidFill>
                  <a:latin typeface="Fira Code,Consolas,  Courier New"/>
                </a:rPr>
                <a:t>li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r>
                <a:rPr lang="it-IT" altLang="zh-CN" sz="1400">
                  <a:solidFill>
                    <a:srgbClr val="9E9E9E"/>
                  </a:solidFill>
                  <a:latin typeface="Fira Code,Consolas,  Courier New"/>
                </a:rPr>
                <a:t>1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it-IT" altLang="zh-CN" sz="1400">
                  <a:solidFill>
                    <a:srgbClr val="2196F3"/>
                  </a:solidFill>
                  <a:latin typeface="Fira Code,Consolas,  Courier New"/>
                </a:rPr>
                <a:t>li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it-IT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it-IT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it-IT" altLang="zh-CN" sz="1400">
                  <a:solidFill>
                    <a:srgbClr val="2196F3"/>
                  </a:solidFill>
                  <a:latin typeface="Fira Code,Consolas,  Courier New"/>
                </a:rPr>
                <a:t>li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r>
                <a:rPr lang="it-IT" altLang="zh-CN" sz="1400">
                  <a:solidFill>
                    <a:srgbClr val="9E9E9E"/>
                  </a:solidFill>
                  <a:latin typeface="Fira Code,Consolas,  Courier New"/>
                </a:rPr>
                <a:t>2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it-IT" altLang="zh-CN" sz="1400">
                  <a:solidFill>
                    <a:srgbClr val="2196F3"/>
                  </a:solidFill>
                  <a:latin typeface="Fira Code,Consolas,  Courier New"/>
                </a:rPr>
                <a:t>li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it-IT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it-IT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it-IT" altLang="zh-CN" sz="1400">
                  <a:solidFill>
                    <a:srgbClr val="2196F3"/>
                  </a:solidFill>
                  <a:latin typeface="Fira Code,Consolas,  Courier New"/>
                </a:rPr>
                <a:t>li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r>
                <a:rPr lang="it-IT" altLang="zh-CN" sz="1400">
                  <a:solidFill>
                    <a:srgbClr val="9E9E9E"/>
                  </a:solidFill>
                  <a:latin typeface="Fira Code,Consolas,  Courier New"/>
                </a:rPr>
                <a:t>3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it-IT" altLang="zh-CN" sz="1400">
                  <a:solidFill>
                    <a:srgbClr val="2196F3"/>
                  </a:solidFill>
                  <a:latin typeface="Fira Code,Consolas,  Courier New"/>
                </a:rPr>
                <a:t>li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it-IT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it-IT" altLang="zh-CN" sz="1400">
                  <a:solidFill>
                    <a:srgbClr val="2196F3"/>
                  </a:solidFill>
                  <a:latin typeface="Fira Code,Consolas,  Courier New"/>
                </a:rPr>
                <a:t>ul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it-IT" altLang="zh-CN" sz="1400" b="0">
                <a:solidFill>
                  <a:srgbClr val="9E9E9E"/>
                </a:solidFill>
                <a:effectLst/>
                <a:latin typeface="Fira Code,Consolas,  Courier Ne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5988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C2D1159C-FE45-49EF-8E62-0D4AAED17CC7}"/>
              </a:ext>
            </a:extLst>
          </p:cNvPr>
          <p:cNvGrpSpPr/>
          <p:nvPr/>
        </p:nvGrpSpPr>
        <p:grpSpPr>
          <a:xfrm>
            <a:off x="1387203" y="2806705"/>
            <a:ext cx="3508070" cy="2879720"/>
            <a:chOff x="1387203" y="2806705"/>
            <a:chExt cx="3508070" cy="2879720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B51DFF8-B7E6-4F88-BAFB-DCFD7FAC52E7}"/>
                </a:ext>
              </a:extLst>
            </p:cNvPr>
            <p:cNvSpPr/>
            <p:nvPr/>
          </p:nvSpPr>
          <p:spPr>
            <a:xfrm>
              <a:off x="1387203" y="2806705"/>
              <a:ext cx="3508070" cy="2879720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7122C66-CBBF-4933-92E9-4B5F2839F872}"/>
                </a:ext>
              </a:extLst>
            </p:cNvPr>
            <p:cNvSpPr/>
            <p:nvPr/>
          </p:nvSpPr>
          <p:spPr>
            <a:xfrm>
              <a:off x="1387203" y="2817536"/>
              <a:ext cx="3387339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ul 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{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list-style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none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}</a:t>
              </a:r>
            </a:p>
            <a:p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li 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{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width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80px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height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26px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border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1px solid #000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background-color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#1DD1A1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margin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10px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text-align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center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}</a:t>
              </a:r>
            </a:p>
            <a:p>
              <a:endParaRPr lang="en-US" altLang="zh-CN" sz="12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li:last-child 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{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background-color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#FF7979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}</a:t>
              </a:r>
              <a:endParaRPr lang="en-US" altLang="zh-CN" sz="1200" b="0">
                <a:solidFill>
                  <a:srgbClr val="9E9E9E"/>
                </a:solidFill>
                <a:effectLst/>
                <a:latin typeface="Fira Code,Consolas,  Courier New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00EEC2E-14C1-45BA-9C2D-B9ACEFBB4305}"/>
              </a:ext>
            </a:extLst>
          </p:cNvPr>
          <p:cNvGrpSpPr/>
          <p:nvPr/>
        </p:nvGrpSpPr>
        <p:grpSpPr>
          <a:xfrm>
            <a:off x="5151022" y="2806705"/>
            <a:ext cx="1905560" cy="1349659"/>
            <a:chOff x="5151022" y="2806705"/>
            <a:chExt cx="1905560" cy="1349659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4BEC1B8F-D7B5-4F92-B058-D67F34BD2C35}"/>
                </a:ext>
              </a:extLst>
            </p:cNvPr>
            <p:cNvSpPr/>
            <p:nvPr/>
          </p:nvSpPr>
          <p:spPr>
            <a:xfrm>
              <a:off x="5151022" y="2806705"/>
              <a:ext cx="1905560" cy="1349659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BB89826A-0ABE-4996-A753-3A952D5C3AA4}"/>
                </a:ext>
              </a:extLst>
            </p:cNvPr>
            <p:cNvSpPr/>
            <p:nvPr/>
          </p:nvSpPr>
          <p:spPr>
            <a:xfrm>
              <a:off x="5257800" y="2914802"/>
              <a:ext cx="1521691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it-IT" altLang="zh-CN" sz="1400">
                  <a:solidFill>
                    <a:srgbClr val="2196F3"/>
                  </a:solidFill>
                  <a:latin typeface="Fira Code,Consolas,  Courier New"/>
                </a:rPr>
                <a:t>ul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it-IT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it-IT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it-IT" altLang="zh-CN" sz="1400">
                  <a:solidFill>
                    <a:srgbClr val="2196F3"/>
                  </a:solidFill>
                  <a:latin typeface="Fira Code,Consolas,  Courier New"/>
                </a:rPr>
                <a:t>li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r>
                <a:rPr lang="it-IT" altLang="zh-CN" sz="1400">
                  <a:solidFill>
                    <a:srgbClr val="9E9E9E"/>
                  </a:solidFill>
                  <a:latin typeface="Fira Code,Consolas,  Courier New"/>
                </a:rPr>
                <a:t>1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it-IT" altLang="zh-CN" sz="1400">
                  <a:solidFill>
                    <a:srgbClr val="2196F3"/>
                  </a:solidFill>
                  <a:latin typeface="Fira Code,Consolas,  Courier New"/>
                </a:rPr>
                <a:t>li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it-IT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it-IT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it-IT" altLang="zh-CN" sz="1400">
                  <a:solidFill>
                    <a:srgbClr val="2196F3"/>
                  </a:solidFill>
                  <a:latin typeface="Fira Code,Consolas,  Courier New"/>
                </a:rPr>
                <a:t>li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r>
                <a:rPr lang="it-IT" altLang="zh-CN" sz="1400">
                  <a:solidFill>
                    <a:srgbClr val="9E9E9E"/>
                  </a:solidFill>
                  <a:latin typeface="Fira Code,Consolas,  Courier New"/>
                </a:rPr>
                <a:t>2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it-IT" altLang="zh-CN" sz="1400">
                  <a:solidFill>
                    <a:srgbClr val="2196F3"/>
                  </a:solidFill>
                  <a:latin typeface="Fira Code,Consolas,  Courier New"/>
                </a:rPr>
                <a:t>li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it-IT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it-IT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it-IT" altLang="zh-CN" sz="1400">
                  <a:solidFill>
                    <a:srgbClr val="2196F3"/>
                  </a:solidFill>
                  <a:latin typeface="Fira Code,Consolas,  Courier New"/>
                </a:rPr>
                <a:t>li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r>
                <a:rPr lang="it-IT" altLang="zh-CN" sz="1400">
                  <a:solidFill>
                    <a:srgbClr val="9E9E9E"/>
                  </a:solidFill>
                  <a:latin typeface="Fira Code,Consolas,  Courier New"/>
                </a:rPr>
                <a:t>3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it-IT" altLang="zh-CN" sz="1400">
                  <a:solidFill>
                    <a:srgbClr val="2196F3"/>
                  </a:solidFill>
                  <a:latin typeface="Fira Code,Consolas,  Courier New"/>
                </a:rPr>
                <a:t>li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it-IT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it-IT" altLang="zh-CN" sz="1400">
                  <a:solidFill>
                    <a:srgbClr val="2196F3"/>
                  </a:solidFill>
                  <a:latin typeface="Fira Code,Consolas,  Courier New"/>
                </a:rPr>
                <a:t>ul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it-IT" altLang="zh-CN" sz="1400" b="0">
                <a:solidFill>
                  <a:srgbClr val="9E9E9E"/>
                </a:solidFill>
                <a:effectLst/>
                <a:latin typeface="Fira Code,Consolas,  Courier New"/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伪类选择器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结构 伪类选择器 </a:t>
            </a:r>
            <a:r>
              <a:rPr lang="en-US" altLang="zh-CN"/>
              <a:t>:last-child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40"/>
            <a:ext cx="9534235" cy="51719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b="1"/>
              <a:t>最后一个 </a:t>
            </a:r>
            <a:r>
              <a:rPr lang="zh-CN" altLang="en-US" b="1">
                <a:solidFill>
                  <a:srgbClr val="C00000"/>
                </a:solidFill>
              </a:rPr>
              <a:t>子标签元素</a:t>
            </a:r>
            <a:endParaRPr lang="en-US" altLang="zh-CN" b="1">
              <a:solidFill>
                <a:srgbClr val="C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AC1A30-F0B2-4FA5-9307-01AE93C60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645" y="4521622"/>
            <a:ext cx="876376" cy="1127858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EC42F5F8-0C62-43F3-AD41-959F18B71927}"/>
              </a:ext>
            </a:extLst>
          </p:cNvPr>
          <p:cNvGrpSpPr/>
          <p:nvPr/>
        </p:nvGrpSpPr>
        <p:grpSpPr>
          <a:xfrm>
            <a:off x="1467876" y="4950185"/>
            <a:ext cx="4490404" cy="740870"/>
            <a:chOff x="1467876" y="4950185"/>
            <a:chExt cx="4490404" cy="740870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3A1C2A2-3176-43BF-986A-520FB54387C3}"/>
                </a:ext>
              </a:extLst>
            </p:cNvPr>
            <p:cNvSpPr/>
            <p:nvPr/>
          </p:nvSpPr>
          <p:spPr>
            <a:xfrm>
              <a:off x="1467876" y="4950185"/>
              <a:ext cx="3306666" cy="699295"/>
            </a:xfrm>
            <a:prstGeom prst="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5835A60E-D612-492F-9319-C3A8E4BD3E78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4774542" y="5299833"/>
              <a:ext cx="1183738" cy="9602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0CF9AA7-4A9C-456A-BDE6-D4378154DC6D}"/>
                </a:ext>
              </a:extLst>
            </p:cNvPr>
            <p:cNvSpPr txBox="1"/>
            <p:nvPr/>
          </p:nvSpPr>
          <p:spPr>
            <a:xfrm>
              <a:off x="5021538" y="5383278"/>
              <a:ext cx="8763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rgbClr val="C00000"/>
                  </a:solidFill>
                  <a:ea typeface="阿里巴巴普惠体" panose="00020600040101010101"/>
                </a:rPr>
                <a:t>最后</a:t>
              </a:r>
              <a:r>
                <a:rPr lang="en-US" altLang="zh-CN" sz="1400">
                  <a:solidFill>
                    <a:srgbClr val="C00000"/>
                  </a:solidFill>
                  <a:ea typeface="阿里巴巴普惠体" panose="00020600040101010101"/>
                </a:rPr>
                <a:t>1</a:t>
              </a:r>
              <a:r>
                <a:rPr lang="zh-CN" altLang="en-US" sz="1400">
                  <a:solidFill>
                    <a:srgbClr val="C00000"/>
                  </a:solidFill>
                  <a:ea typeface="阿里巴巴普惠体" panose="00020600040101010101"/>
                </a:rPr>
                <a:t>个</a:t>
              </a:r>
              <a:endParaRPr lang="zh-CN" altLang="en-US" sz="1400" dirty="0">
                <a:solidFill>
                  <a:srgbClr val="C00000"/>
                </a:solidFill>
                <a:ea typeface="阿里巴巴普惠体" panose="00020600040101010101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5563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3240A86B-0092-4DFE-A9C0-AB4A16FEE89D}"/>
              </a:ext>
            </a:extLst>
          </p:cNvPr>
          <p:cNvGrpSpPr/>
          <p:nvPr/>
        </p:nvGrpSpPr>
        <p:grpSpPr>
          <a:xfrm>
            <a:off x="1387203" y="2806705"/>
            <a:ext cx="3508070" cy="2879720"/>
            <a:chOff x="1387203" y="2806705"/>
            <a:chExt cx="3508070" cy="2879720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6D4E110-DFB8-436E-BC16-D82DC9885418}"/>
                </a:ext>
              </a:extLst>
            </p:cNvPr>
            <p:cNvSpPr/>
            <p:nvPr/>
          </p:nvSpPr>
          <p:spPr>
            <a:xfrm>
              <a:off x="1387203" y="2806705"/>
              <a:ext cx="3508070" cy="2879720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C31657D0-27B8-441F-86A2-CEE20E335CFF}"/>
                </a:ext>
              </a:extLst>
            </p:cNvPr>
            <p:cNvSpPr/>
            <p:nvPr/>
          </p:nvSpPr>
          <p:spPr>
            <a:xfrm>
              <a:off x="1387203" y="2817536"/>
              <a:ext cx="3387339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ul 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{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list-style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none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}</a:t>
              </a:r>
            </a:p>
            <a:p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li 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{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width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80px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height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26px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border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1px solid #000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background-color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#1DD1A1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margin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10px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text-align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center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}</a:t>
              </a:r>
            </a:p>
            <a:p>
              <a:endParaRPr lang="en-US" altLang="zh-CN" sz="12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li:nth-child(2) 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{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background-color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#FF7979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}</a:t>
              </a:r>
              <a:endParaRPr lang="en-US" altLang="zh-CN" sz="1200" b="0">
                <a:solidFill>
                  <a:srgbClr val="9E9E9E"/>
                </a:solidFill>
                <a:effectLst/>
                <a:latin typeface="Fira Code,Consolas,  Courier New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03F0A57-0A3E-46EC-8F8B-994194CD2A6E}"/>
              </a:ext>
            </a:extLst>
          </p:cNvPr>
          <p:cNvGrpSpPr/>
          <p:nvPr/>
        </p:nvGrpSpPr>
        <p:grpSpPr>
          <a:xfrm>
            <a:off x="5151022" y="2806705"/>
            <a:ext cx="1905560" cy="1349659"/>
            <a:chOff x="5151022" y="2806705"/>
            <a:chExt cx="1905560" cy="1349659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5ED1202-EE2E-43F9-98D4-5CD89DE0957E}"/>
                </a:ext>
              </a:extLst>
            </p:cNvPr>
            <p:cNvSpPr/>
            <p:nvPr/>
          </p:nvSpPr>
          <p:spPr>
            <a:xfrm>
              <a:off x="5151022" y="2806705"/>
              <a:ext cx="1905560" cy="1349659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F00435C-7848-474C-B4F5-4B8B270A0F26}"/>
                </a:ext>
              </a:extLst>
            </p:cNvPr>
            <p:cNvSpPr/>
            <p:nvPr/>
          </p:nvSpPr>
          <p:spPr>
            <a:xfrm>
              <a:off x="5257800" y="2914802"/>
              <a:ext cx="1521691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it-IT" altLang="zh-CN" sz="1400">
                  <a:solidFill>
                    <a:srgbClr val="2196F3"/>
                  </a:solidFill>
                  <a:latin typeface="Fira Code,Consolas,  Courier New"/>
                </a:rPr>
                <a:t>ul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it-IT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it-IT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it-IT" altLang="zh-CN" sz="1400">
                  <a:solidFill>
                    <a:srgbClr val="2196F3"/>
                  </a:solidFill>
                  <a:latin typeface="Fira Code,Consolas,  Courier New"/>
                </a:rPr>
                <a:t>li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r>
                <a:rPr lang="it-IT" altLang="zh-CN" sz="1400">
                  <a:solidFill>
                    <a:srgbClr val="9E9E9E"/>
                  </a:solidFill>
                  <a:latin typeface="Fira Code,Consolas,  Courier New"/>
                </a:rPr>
                <a:t>1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it-IT" altLang="zh-CN" sz="1400">
                  <a:solidFill>
                    <a:srgbClr val="2196F3"/>
                  </a:solidFill>
                  <a:latin typeface="Fira Code,Consolas,  Courier New"/>
                </a:rPr>
                <a:t>li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it-IT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it-IT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it-IT" altLang="zh-CN" sz="1400">
                  <a:solidFill>
                    <a:srgbClr val="2196F3"/>
                  </a:solidFill>
                  <a:latin typeface="Fira Code,Consolas,  Courier New"/>
                </a:rPr>
                <a:t>li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r>
                <a:rPr lang="it-IT" altLang="zh-CN" sz="1400">
                  <a:solidFill>
                    <a:srgbClr val="9E9E9E"/>
                  </a:solidFill>
                  <a:latin typeface="Fira Code,Consolas,  Courier New"/>
                </a:rPr>
                <a:t>2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it-IT" altLang="zh-CN" sz="1400">
                  <a:solidFill>
                    <a:srgbClr val="2196F3"/>
                  </a:solidFill>
                  <a:latin typeface="Fira Code,Consolas,  Courier New"/>
                </a:rPr>
                <a:t>li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it-IT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it-IT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it-IT" altLang="zh-CN" sz="1400">
                  <a:solidFill>
                    <a:srgbClr val="2196F3"/>
                  </a:solidFill>
                  <a:latin typeface="Fira Code,Consolas,  Courier New"/>
                </a:rPr>
                <a:t>li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r>
                <a:rPr lang="it-IT" altLang="zh-CN" sz="1400">
                  <a:solidFill>
                    <a:srgbClr val="9E9E9E"/>
                  </a:solidFill>
                  <a:latin typeface="Fira Code,Consolas,  Courier New"/>
                </a:rPr>
                <a:t>3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it-IT" altLang="zh-CN" sz="1400">
                  <a:solidFill>
                    <a:srgbClr val="2196F3"/>
                  </a:solidFill>
                  <a:latin typeface="Fira Code,Consolas,  Courier New"/>
                </a:rPr>
                <a:t>li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it-IT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it-IT" altLang="zh-CN" sz="1400">
                  <a:solidFill>
                    <a:srgbClr val="2196F3"/>
                  </a:solidFill>
                  <a:latin typeface="Fira Code,Consolas,  Courier New"/>
                </a:rPr>
                <a:t>ul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it-IT" altLang="zh-CN" sz="1400" b="0">
                <a:solidFill>
                  <a:srgbClr val="9E9E9E"/>
                </a:solidFill>
                <a:effectLst/>
                <a:latin typeface="Fira Code,Consolas,  Courier New"/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伪类选择器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结构 伪类选择器 </a:t>
            </a:r>
            <a:r>
              <a:rPr lang="en-US" altLang="zh-CN"/>
              <a:t>:nth-child(n)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40"/>
            <a:ext cx="9534235" cy="51719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b="1"/>
              <a:t>指定位置的 </a:t>
            </a:r>
            <a:r>
              <a:rPr lang="zh-CN" altLang="en-US" b="1">
                <a:solidFill>
                  <a:srgbClr val="C00000"/>
                </a:solidFill>
              </a:rPr>
              <a:t>子标签元素</a:t>
            </a:r>
            <a:endParaRPr lang="en-US" altLang="zh-CN" b="1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F8AA704-58B5-4E39-A602-EE1B92C6D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562" y="4536759"/>
            <a:ext cx="914479" cy="1143099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69B26EC9-B385-408C-ACDE-5FF7B93C214F}"/>
              </a:ext>
            </a:extLst>
          </p:cNvPr>
          <p:cNvGrpSpPr/>
          <p:nvPr/>
        </p:nvGrpSpPr>
        <p:grpSpPr>
          <a:xfrm>
            <a:off x="1467876" y="5007282"/>
            <a:ext cx="4178686" cy="575495"/>
            <a:chOff x="1467876" y="5007282"/>
            <a:chExt cx="4178686" cy="57549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3A1C2A2-3176-43BF-986A-520FB54387C3}"/>
                </a:ext>
              </a:extLst>
            </p:cNvPr>
            <p:cNvSpPr/>
            <p:nvPr/>
          </p:nvSpPr>
          <p:spPr>
            <a:xfrm>
              <a:off x="1467876" y="5007282"/>
              <a:ext cx="3306666" cy="575495"/>
            </a:xfrm>
            <a:prstGeom prst="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5835A60E-D612-492F-9319-C3A8E4BD3E78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V="1">
              <a:off x="4774542" y="5108309"/>
              <a:ext cx="872020" cy="2933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A573962-559D-46D7-894E-CBE60496191A}"/>
                </a:ext>
              </a:extLst>
            </p:cNvPr>
            <p:cNvSpPr txBox="1"/>
            <p:nvPr/>
          </p:nvSpPr>
          <p:spPr>
            <a:xfrm>
              <a:off x="4855215" y="5180306"/>
              <a:ext cx="6351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rgbClr val="C00000"/>
                  </a:solidFill>
                  <a:ea typeface="阿里巴巴普惠体" panose="00020600040101010101"/>
                </a:rPr>
                <a:t>第</a:t>
              </a:r>
              <a:r>
                <a:rPr lang="en-US" altLang="zh-CN" sz="1400">
                  <a:solidFill>
                    <a:srgbClr val="C00000"/>
                  </a:solidFill>
                  <a:ea typeface="阿里巴巴普惠体" panose="00020600040101010101"/>
                </a:rPr>
                <a:t>2</a:t>
              </a:r>
              <a:r>
                <a:rPr lang="zh-CN" altLang="en-US" sz="1400">
                  <a:solidFill>
                    <a:srgbClr val="C00000"/>
                  </a:solidFill>
                  <a:ea typeface="阿里巴巴普惠体" panose="00020600040101010101"/>
                </a:rPr>
                <a:t>个</a:t>
              </a:r>
              <a:endParaRPr lang="zh-CN" altLang="en-US" sz="1400" dirty="0">
                <a:solidFill>
                  <a:srgbClr val="C00000"/>
                </a:solidFill>
                <a:ea typeface="阿里巴巴普惠体" panose="00020600040101010101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5555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A6D0B202-01F2-4E7A-8304-17530561E2A6}"/>
              </a:ext>
            </a:extLst>
          </p:cNvPr>
          <p:cNvGrpSpPr/>
          <p:nvPr/>
        </p:nvGrpSpPr>
        <p:grpSpPr>
          <a:xfrm>
            <a:off x="1387203" y="2806705"/>
            <a:ext cx="3508070" cy="2879720"/>
            <a:chOff x="1387203" y="2806705"/>
            <a:chExt cx="3508070" cy="2879720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E7CC638-5F94-42C7-830E-80DB8749468D}"/>
                </a:ext>
              </a:extLst>
            </p:cNvPr>
            <p:cNvSpPr/>
            <p:nvPr/>
          </p:nvSpPr>
          <p:spPr>
            <a:xfrm>
              <a:off x="1387203" y="2806705"/>
              <a:ext cx="3508070" cy="2879720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B5DB57D-98EC-4682-B6C3-59D925F93128}"/>
                </a:ext>
              </a:extLst>
            </p:cNvPr>
            <p:cNvSpPr/>
            <p:nvPr/>
          </p:nvSpPr>
          <p:spPr>
            <a:xfrm>
              <a:off x="1387203" y="2817536"/>
              <a:ext cx="3387339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ul 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{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list-style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none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}</a:t>
              </a:r>
            </a:p>
            <a:p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li 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{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width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80px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height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26px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border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1px solid #000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background-color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#1DD1A1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margin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10px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text-align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center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}</a:t>
              </a:r>
            </a:p>
            <a:p>
              <a:endParaRPr lang="en-US" altLang="zh-CN" sz="12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li:nth-last-child(2) 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{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background-color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#FF7979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}</a:t>
              </a:r>
              <a:endParaRPr lang="en-US" altLang="zh-CN" sz="1200" b="0">
                <a:solidFill>
                  <a:srgbClr val="9E9E9E"/>
                </a:solidFill>
                <a:effectLst/>
                <a:latin typeface="Fira Code,Consolas,  Courier New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DC6FBC5-BE63-4ADD-8DE0-98B99C670C97}"/>
              </a:ext>
            </a:extLst>
          </p:cNvPr>
          <p:cNvGrpSpPr/>
          <p:nvPr/>
        </p:nvGrpSpPr>
        <p:grpSpPr>
          <a:xfrm>
            <a:off x="5151022" y="2806705"/>
            <a:ext cx="1905560" cy="1708535"/>
            <a:chOff x="5151022" y="2806705"/>
            <a:chExt cx="1905560" cy="1708535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D15B771-51D6-43E0-9A47-8C3B85803657}"/>
                </a:ext>
              </a:extLst>
            </p:cNvPr>
            <p:cNvSpPr/>
            <p:nvPr/>
          </p:nvSpPr>
          <p:spPr>
            <a:xfrm>
              <a:off x="5151022" y="2806705"/>
              <a:ext cx="1905560" cy="1708535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4E84638-6C4D-455F-BF88-BA53644CD6B2}"/>
                </a:ext>
              </a:extLst>
            </p:cNvPr>
            <p:cNvSpPr/>
            <p:nvPr/>
          </p:nvSpPr>
          <p:spPr>
            <a:xfrm>
              <a:off x="5257800" y="2914802"/>
              <a:ext cx="1521691" cy="16004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it-IT" altLang="zh-CN" sz="1400">
                  <a:solidFill>
                    <a:srgbClr val="2196F3"/>
                  </a:solidFill>
                  <a:latin typeface="Fira Code,Consolas,  Courier New"/>
                </a:rPr>
                <a:t>ul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it-IT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it-IT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it-IT" altLang="zh-CN" sz="1400">
                  <a:solidFill>
                    <a:srgbClr val="2196F3"/>
                  </a:solidFill>
                  <a:latin typeface="Fira Code,Consolas,  Courier New"/>
                </a:rPr>
                <a:t>li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r>
                <a:rPr lang="it-IT" altLang="zh-CN" sz="1400">
                  <a:solidFill>
                    <a:srgbClr val="9E9E9E"/>
                  </a:solidFill>
                  <a:latin typeface="Fira Code,Consolas,  Courier New"/>
                </a:rPr>
                <a:t>1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it-IT" altLang="zh-CN" sz="1400">
                  <a:solidFill>
                    <a:srgbClr val="2196F3"/>
                  </a:solidFill>
                  <a:latin typeface="Fira Code,Consolas,  Courier New"/>
                </a:rPr>
                <a:t>li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it-IT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it-IT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it-IT" altLang="zh-CN" sz="1400">
                  <a:solidFill>
                    <a:srgbClr val="2196F3"/>
                  </a:solidFill>
                  <a:latin typeface="Fira Code,Consolas,  Courier New"/>
                </a:rPr>
                <a:t>li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r>
                <a:rPr lang="it-IT" altLang="zh-CN" sz="1400">
                  <a:solidFill>
                    <a:srgbClr val="9E9E9E"/>
                  </a:solidFill>
                  <a:latin typeface="Fira Code,Consolas,  Courier New"/>
                </a:rPr>
                <a:t>2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it-IT" altLang="zh-CN" sz="1400">
                  <a:solidFill>
                    <a:srgbClr val="2196F3"/>
                  </a:solidFill>
                  <a:latin typeface="Fira Code,Consolas,  Courier New"/>
                </a:rPr>
                <a:t>li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it-IT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it-IT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it-IT" altLang="zh-CN" sz="1400">
                  <a:solidFill>
                    <a:srgbClr val="2196F3"/>
                  </a:solidFill>
                  <a:latin typeface="Fira Code,Consolas,  Courier New"/>
                </a:rPr>
                <a:t>li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r>
                <a:rPr lang="it-IT" altLang="zh-CN" sz="1400">
                  <a:solidFill>
                    <a:srgbClr val="9E9E9E"/>
                  </a:solidFill>
                  <a:latin typeface="Fira Code,Consolas,  Courier New"/>
                </a:rPr>
                <a:t>3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it-IT" altLang="zh-CN" sz="1400">
                  <a:solidFill>
                    <a:srgbClr val="2196F3"/>
                  </a:solidFill>
                  <a:latin typeface="Fira Code,Consolas,  Courier New"/>
                </a:rPr>
                <a:t>li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</a:p>
            <a:p>
              <a:r>
                <a:rPr lang="it-IT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it-IT" altLang="zh-CN" sz="1400">
                  <a:solidFill>
                    <a:srgbClr val="2196F3"/>
                  </a:solidFill>
                  <a:latin typeface="Fira Code,Consolas,  Courier New"/>
                </a:rPr>
                <a:t>li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r>
                <a:rPr lang="it-IT" altLang="zh-CN" sz="1400">
                  <a:solidFill>
                    <a:srgbClr val="9E9E9E"/>
                  </a:solidFill>
                  <a:latin typeface="Fira Code,Consolas,  Courier New"/>
                </a:rPr>
                <a:t>4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it-IT" altLang="zh-CN" sz="1400">
                  <a:solidFill>
                    <a:srgbClr val="2196F3"/>
                  </a:solidFill>
                  <a:latin typeface="Fira Code,Consolas,  Courier New"/>
                </a:rPr>
                <a:t>li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it-IT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it-IT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it-IT" altLang="zh-CN" sz="1400">
                  <a:solidFill>
                    <a:srgbClr val="2196F3"/>
                  </a:solidFill>
                  <a:latin typeface="Fira Code,Consolas,  Courier New"/>
                </a:rPr>
                <a:t>li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r>
                <a:rPr lang="it-IT" altLang="zh-CN" sz="1400">
                  <a:solidFill>
                    <a:srgbClr val="9E9E9E"/>
                  </a:solidFill>
                  <a:latin typeface="Fira Code,Consolas,  Courier New"/>
                </a:rPr>
                <a:t>5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it-IT" altLang="zh-CN" sz="1400">
                  <a:solidFill>
                    <a:srgbClr val="2196F3"/>
                  </a:solidFill>
                  <a:latin typeface="Fira Code,Consolas,  Courier New"/>
                </a:rPr>
                <a:t>li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it-IT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it-IT" altLang="zh-CN" sz="1400">
                  <a:solidFill>
                    <a:srgbClr val="2196F3"/>
                  </a:solidFill>
                  <a:latin typeface="Fira Code,Consolas,  Courier New"/>
                </a:rPr>
                <a:t>ul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it-IT" altLang="zh-CN" sz="1400" b="0">
                <a:solidFill>
                  <a:srgbClr val="9E9E9E"/>
                </a:solidFill>
                <a:effectLst/>
                <a:latin typeface="Fira Code,Consolas,  Courier New"/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伪类选择器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结构 伪类选择器 </a:t>
            </a:r>
            <a:r>
              <a:rPr lang="en-US" altLang="zh-CN"/>
              <a:t>:nth-last-child(n)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40"/>
            <a:ext cx="9534235" cy="51719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b="1"/>
              <a:t>指定位置的 </a:t>
            </a:r>
            <a:r>
              <a:rPr lang="zh-CN" altLang="en-US" b="1">
                <a:solidFill>
                  <a:srgbClr val="C00000"/>
                </a:solidFill>
              </a:rPr>
              <a:t>子标签元素</a:t>
            </a:r>
            <a:r>
              <a:rPr lang="en-US" altLang="zh-CN" b="1">
                <a:solidFill>
                  <a:srgbClr val="C00000"/>
                </a:solidFill>
              </a:rPr>
              <a:t>(</a:t>
            </a:r>
            <a:r>
              <a:rPr lang="zh-CN" altLang="en-US" b="1">
                <a:solidFill>
                  <a:srgbClr val="C00000"/>
                </a:solidFill>
              </a:rPr>
              <a:t>倒数</a:t>
            </a:r>
            <a:r>
              <a:rPr lang="en-US" altLang="zh-CN" b="1">
                <a:solidFill>
                  <a:srgbClr val="C00000"/>
                </a:solidFill>
              </a:rPr>
              <a:t>)</a:t>
            </a:r>
            <a:endParaRPr lang="en-US" altLang="zh-CN" b="1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65F582-C0D5-4C0F-BDF4-1CD8C7DA4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734" y="4623337"/>
            <a:ext cx="883997" cy="1905165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243DD4F3-94F9-4999-8125-79881C23F3F6}"/>
              </a:ext>
            </a:extLst>
          </p:cNvPr>
          <p:cNvGrpSpPr/>
          <p:nvPr/>
        </p:nvGrpSpPr>
        <p:grpSpPr>
          <a:xfrm>
            <a:off x="1467876" y="4949810"/>
            <a:ext cx="4381522" cy="921513"/>
            <a:chOff x="1467876" y="4949810"/>
            <a:chExt cx="4381522" cy="921513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3A1C2A2-3176-43BF-986A-520FB54387C3}"/>
                </a:ext>
              </a:extLst>
            </p:cNvPr>
            <p:cNvSpPr/>
            <p:nvPr/>
          </p:nvSpPr>
          <p:spPr>
            <a:xfrm>
              <a:off x="1467876" y="4949810"/>
              <a:ext cx="3306666" cy="729673"/>
            </a:xfrm>
            <a:prstGeom prst="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5835A60E-D612-492F-9319-C3A8E4BD3E78}"/>
                </a:ext>
              </a:extLst>
            </p:cNvPr>
            <p:cNvCxnSpPr>
              <a:cxnSpLocks/>
            </p:cNvCxnSpPr>
            <p:nvPr/>
          </p:nvCxnSpPr>
          <p:spPr>
            <a:xfrm>
              <a:off x="4774542" y="5296281"/>
              <a:ext cx="1000192" cy="57504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1042294-39AE-4690-AA10-2137F83DF8BA}"/>
                </a:ext>
              </a:extLst>
            </p:cNvPr>
            <p:cNvSpPr txBox="1"/>
            <p:nvPr/>
          </p:nvSpPr>
          <p:spPr>
            <a:xfrm>
              <a:off x="4855215" y="5039393"/>
              <a:ext cx="9941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rgbClr val="C00000"/>
                  </a:solidFill>
                  <a:ea typeface="阿里巴巴普惠体" panose="00020600040101010101"/>
                </a:rPr>
                <a:t>倒数第</a:t>
              </a:r>
              <a:r>
                <a:rPr lang="en-US" altLang="zh-CN" sz="1400">
                  <a:solidFill>
                    <a:srgbClr val="C00000"/>
                  </a:solidFill>
                  <a:ea typeface="阿里巴巴普惠体" panose="00020600040101010101"/>
                </a:rPr>
                <a:t>2</a:t>
              </a:r>
              <a:r>
                <a:rPr lang="zh-CN" altLang="en-US" sz="1400">
                  <a:solidFill>
                    <a:srgbClr val="C00000"/>
                  </a:solidFill>
                  <a:ea typeface="阿里巴巴普惠体" panose="00020600040101010101"/>
                </a:rPr>
                <a:t>个</a:t>
              </a:r>
              <a:endParaRPr lang="zh-CN" altLang="en-US" sz="1400" dirty="0">
                <a:solidFill>
                  <a:srgbClr val="C00000"/>
                </a:solidFill>
                <a:ea typeface="阿里巴巴普惠体" panose="00020600040101010101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2553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B2AFA13-F8AE-49F2-B48C-15F981136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今日综合案例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27307F4-68F7-4F4F-B24F-F3365F7A2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8677"/>
            <a:ext cx="10219306" cy="19661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FC72074-C171-4438-B78D-E8078FAF5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750" y="1578677"/>
            <a:ext cx="7547772" cy="463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45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伪类选择器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结构 伪类选择器 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9534235" cy="1006979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作用：根据</a:t>
            </a:r>
            <a:r>
              <a:rPr lang="zh-CN" altLang="en-US" b="1"/>
              <a:t>元素</a:t>
            </a:r>
            <a:r>
              <a:rPr lang="zh-CN" altLang="en-US"/>
              <a:t>在文档中所处的位置，来</a:t>
            </a:r>
            <a:r>
              <a:rPr lang="zh-CN" altLang="en-US" b="1"/>
              <a:t>动态</a:t>
            </a:r>
            <a:r>
              <a:rPr lang="zh-CN" altLang="en-US"/>
              <a:t>选择元素，常用查找</a:t>
            </a:r>
            <a:r>
              <a:rPr lang="zh-CN" altLang="en-US" b="1">
                <a:solidFill>
                  <a:srgbClr val="C00000"/>
                </a:solidFill>
              </a:rPr>
              <a:t>父级选择器</a:t>
            </a:r>
            <a:r>
              <a:rPr lang="zh-CN" altLang="en-US"/>
              <a:t>中的子元素</a:t>
            </a: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好处：</a:t>
            </a:r>
            <a:r>
              <a:rPr lang="zh-CN" altLang="en-US">
                <a:solidFill>
                  <a:srgbClr val="C00000"/>
                </a:solidFill>
              </a:rPr>
              <a:t>减少</a:t>
            </a:r>
            <a:r>
              <a:rPr lang="en-US" altLang="zh-CN">
                <a:solidFill>
                  <a:srgbClr val="C00000"/>
                </a:solidFill>
              </a:rPr>
              <a:t>HTML</a:t>
            </a:r>
            <a:r>
              <a:rPr lang="zh-CN" altLang="en-US">
                <a:solidFill>
                  <a:srgbClr val="C00000"/>
                </a:solidFill>
              </a:rPr>
              <a:t>文档对</a:t>
            </a:r>
            <a:r>
              <a:rPr lang="en-US" altLang="zh-CN">
                <a:solidFill>
                  <a:srgbClr val="C00000"/>
                </a:solidFill>
              </a:rPr>
              <a:t>ID</a:t>
            </a:r>
            <a:r>
              <a:rPr lang="zh-CN" altLang="en-US">
                <a:solidFill>
                  <a:srgbClr val="C00000"/>
                </a:solidFill>
              </a:rPr>
              <a:t>或类的依赖，有助于保持代码干净整洁</a:t>
            </a:r>
            <a:endParaRPr lang="en-US" altLang="zh-CN">
              <a:solidFill>
                <a:srgbClr val="C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78C21B-59D7-45D9-8063-8A4850D67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49" y="3120671"/>
            <a:ext cx="8527285" cy="243929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4BCB692-190A-481E-A0E2-35386F2A8772}"/>
              </a:ext>
            </a:extLst>
          </p:cNvPr>
          <p:cNvSpPr/>
          <p:nvPr/>
        </p:nvSpPr>
        <p:spPr>
          <a:xfrm>
            <a:off x="838200" y="5760433"/>
            <a:ext cx="91715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rgbClr val="C00000"/>
                </a:solidFill>
                <a:ea typeface="阿里巴巴普惠体" panose="00020600040101010101"/>
              </a:rPr>
              <a:t>注意：</a:t>
            </a:r>
            <a:r>
              <a:rPr lang="en-US" altLang="zh-CN" sz="1600">
                <a:solidFill>
                  <a:srgbClr val="C00000"/>
                </a:solidFill>
                <a:ea typeface="阿里巴巴普惠体" panose="00020600040101010101"/>
              </a:rPr>
              <a:t> ul &gt; li:first-child{  </a:t>
            </a:r>
            <a:r>
              <a:rPr lang="zh-CN" altLang="en-US" sz="1600">
                <a:solidFill>
                  <a:srgbClr val="C00000"/>
                </a:solidFill>
                <a:ea typeface="阿里巴巴普惠体" panose="00020600040101010101"/>
              </a:rPr>
              <a:t>样式</a:t>
            </a:r>
            <a:r>
              <a:rPr lang="en-US" altLang="zh-CN" sz="1600">
                <a:solidFill>
                  <a:srgbClr val="C00000"/>
                </a:solidFill>
                <a:ea typeface="阿里巴巴普惠体" panose="00020600040101010101"/>
              </a:rPr>
              <a:t> }</a:t>
            </a:r>
            <a:r>
              <a:rPr lang="zh-CN" altLang="en-US" sz="1600">
                <a:solidFill>
                  <a:srgbClr val="C00000"/>
                </a:solidFill>
                <a:ea typeface="阿里巴巴普惠体" panose="00020600040101010101"/>
              </a:rPr>
              <a:t> </a:t>
            </a:r>
            <a:endParaRPr lang="en-US" altLang="zh-CN" sz="1600">
              <a:solidFill>
                <a:srgbClr val="C00000"/>
              </a:solidFill>
              <a:ea typeface="阿里巴巴普惠体" panose="00020600040101010101"/>
            </a:endParaRPr>
          </a:p>
          <a:p>
            <a:pPr marL="534988" lvl="1" indent="-261938">
              <a:buFont typeface="Wingdings" panose="05000000000000000000" pitchFamily="2" charset="2"/>
              <a:buChar char="Ø"/>
            </a:pPr>
            <a:r>
              <a:rPr lang="zh-CN" altLang="en-US" sz="1600">
                <a:solidFill>
                  <a:srgbClr val="C00000"/>
                </a:solidFill>
                <a:ea typeface="阿里巴巴普惠体" panose="00020600040101010101"/>
              </a:rPr>
              <a:t>可以使用父选择器，来指定查找子元素的搜索范围</a:t>
            </a:r>
          </a:p>
          <a:p>
            <a:pPr marL="534988" lvl="1" indent="-261938">
              <a:buFont typeface="Wingdings" panose="05000000000000000000" pitchFamily="2" charset="2"/>
              <a:buChar char="Ø"/>
            </a:pPr>
            <a:r>
              <a:rPr lang="zh-CN" altLang="en-US" sz="1600">
                <a:solidFill>
                  <a:srgbClr val="C00000"/>
                </a:solidFill>
                <a:ea typeface="阿里巴巴普惠体" panose="00020600040101010101"/>
              </a:rPr>
              <a:t>伪类选择器去查找时，只查找规定类型的标签</a:t>
            </a:r>
          </a:p>
        </p:txBody>
      </p:sp>
    </p:spTree>
    <p:extLst>
      <p:ext uri="{BB962C8B-B14F-4D97-AF65-F5344CB8AC3E}">
        <p14:creationId xmlns:p14="http://schemas.microsoft.com/office/powerpoint/2010/main" val="3601308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伪类选择器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nth-child(n)</a:t>
            </a:r>
            <a:r>
              <a:rPr lang="zh-CN" altLang="en-US"/>
              <a:t> 伪类选择器 扩展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40"/>
            <a:ext cx="7773327" cy="2096477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b="1">
                <a:latin typeface="微软雅黑" panose="020B0503020204020204" pitchFamily="34" charset="-122"/>
                <a:ea typeface="阿里巴巴普惠体" panose="00020600040101010101"/>
              </a:rPr>
              <a:t>作用：</a:t>
            </a:r>
            <a:r>
              <a:rPr lang="zh-CN" altLang="en-US">
                <a:latin typeface="微软雅黑" panose="020B0503020204020204" pitchFamily="34" charset="-122"/>
                <a:ea typeface="阿里巴巴普惠体" panose="00020600040101010101"/>
              </a:rPr>
              <a:t>选择</a:t>
            </a:r>
            <a:r>
              <a:rPr lang="zh-CN" altLang="en-US">
                <a:ea typeface="阿里巴巴普惠体" panose="00020600040101010101"/>
              </a:rPr>
              <a:t>某个父元素的一个或多个特定的子元素</a:t>
            </a:r>
            <a:endParaRPr lang="en-US" altLang="zh-CN">
              <a:ea typeface="阿里巴巴普惠体" panose="00020600040101010101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b="1"/>
              <a:t>用法：</a:t>
            </a:r>
            <a:endParaRPr lang="en-US" altLang="zh-CN" b="1"/>
          </a:p>
          <a:p>
            <a:pPr marL="534988" lvl="1" indent="-174625" eaLnBrk="1" hangingPunct="1">
              <a:lnSpc>
                <a:spcPct val="150000"/>
              </a:lnSpc>
              <a:buClr>
                <a:srgbClr val="0D0D0D"/>
              </a:buClr>
              <a:buFont typeface="微软雅黑" panose="020B0503020204020204" pitchFamily="34" charset="-122"/>
              <a:buChar char="-"/>
            </a:pPr>
            <a:r>
              <a:rPr lang="en-US" altLang="zh-CN" sz="1400">
                <a:solidFill>
                  <a:srgbClr val="262626"/>
                </a:solidFill>
                <a:latin typeface="微软雅黑" panose="020B0503020204020204" pitchFamily="34" charset="-122"/>
                <a:ea typeface="阿里巴巴普惠体" panose="00020600040101010101"/>
                <a:sym typeface="+mn-ea"/>
              </a:rPr>
              <a:t>n </a:t>
            </a:r>
            <a:r>
              <a:rPr lang="zh-CN" altLang="en-US" sz="1400">
                <a:solidFill>
                  <a:srgbClr val="262626"/>
                </a:solidFill>
                <a:latin typeface="微软雅黑" panose="020B0503020204020204" pitchFamily="34" charset="-122"/>
                <a:ea typeface="阿里巴巴普惠体" panose="00020600040101010101"/>
                <a:sym typeface="+mn-ea"/>
              </a:rPr>
              <a:t>可以是数字，就是根据顺序选择第 </a:t>
            </a:r>
            <a:r>
              <a:rPr lang="en-US" altLang="zh-CN" sz="1400">
                <a:solidFill>
                  <a:srgbClr val="262626"/>
                </a:solidFill>
                <a:latin typeface="微软雅黑" panose="020B0503020204020204" pitchFamily="34" charset="-122"/>
                <a:ea typeface="阿里巴巴普惠体" panose="00020600040101010101"/>
                <a:sym typeface="+mn-ea"/>
              </a:rPr>
              <a:t>n </a:t>
            </a:r>
            <a:r>
              <a:rPr lang="zh-CN" altLang="en-US" sz="1400">
                <a:solidFill>
                  <a:srgbClr val="262626"/>
                </a:solidFill>
                <a:latin typeface="微软雅黑" panose="020B0503020204020204" pitchFamily="34" charset="-122"/>
                <a:ea typeface="阿里巴巴普惠体" panose="00020600040101010101"/>
                <a:sym typeface="+mn-ea"/>
              </a:rPr>
              <a:t>个子元素， </a:t>
            </a:r>
            <a:r>
              <a:rPr lang="en-US" altLang="zh-CN" sz="1400">
                <a:solidFill>
                  <a:srgbClr val="262626"/>
                </a:solidFill>
                <a:latin typeface="微软雅黑" panose="020B0503020204020204" pitchFamily="34" charset="-122"/>
                <a:ea typeface="阿里巴巴普惠体" panose="00020600040101010101"/>
                <a:sym typeface="+mn-ea"/>
              </a:rPr>
              <a:t>(</a:t>
            </a:r>
            <a:r>
              <a:rPr lang="zh-CN" altLang="en-US" sz="1400">
                <a:solidFill>
                  <a:srgbClr val="262626"/>
                </a:solidFill>
                <a:latin typeface="微软雅黑" panose="020B0503020204020204" pitchFamily="34" charset="-122"/>
                <a:ea typeface="阿里巴巴普惠体" panose="00020600040101010101"/>
                <a:sym typeface="+mn-ea"/>
              </a:rPr>
              <a:t>注意：序号从</a:t>
            </a:r>
            <a:r>
              <a:rPr lang="en-US" altLang="zh-CN" sz="1400">
                <a:solidFill>
                  <a:srgbClr val="262626"/>
                </a:solidFill>
                <a:latin typeface="微软雅黑" panose="020B0503020204020204" pitchFamily="34" charset="-122"/>
                <a:ea typeface="阿里巴巴普惠体" panose="00020600040101010101"/>
                <a:sym typeface="+mn-ea"/>
              </a:rPr>
              <a:t>1</a:t>
            </a:r>
            <a:r>
              <a:rPr lang="zh-CN" altLang="en-US" sz="1400">
                <a:solidFill>
                  <a:srgbClr val="262626"/>
                </a:solidFill>
                <a:latin typeface="微软雅黑" panose="020B0503020204020204" pitchFamily="34" charset="-122"/>
                <a:ea typeface="阿里巴巴普惠体" panose="00020600040101010101"/>
                <a:sym typeface="+mn-ea"/>
              </a:rPr>
              <a:t>开始</a:t>
            </a:r>
            <a:r>
              <a:rPr lang="en-US" altLang="zh-CN" sz="1400">
                <a:solidFill>
                  <a:srgbClr val="262626"/>
                </a:solidFill>
                <a:latin typeface="微软雅黑" panose="020B0503020204020204" pitchFamily="34" charset="-122"/>
                <a:ea typeface="阿里巴巴普惠体" panose="00020600040101010101"/>
                <a:sym typeface="+mn-ea"/>
              </a:rPr>
              <a:t>)</a:t>
            </a:r>
          </a:p>
          <a:p>
            <a:pPr marL="534988" lvl="1" indent="-174625" eaLnBrk="1" hangingPunct="1">
              <a:lnSpc>
                <a:spcPct val="150000"/>
              </a:lnSpc>
              <a:buClr>
                <a:srgbClr val="0D0D0D"/>
              </a:buClr>
              <a:buFont typeface="微软雅黑" panose="020B0503020204020204" pitchFamily="34" charset="-122"/>
              <a:buChar char="-"/>
            </a:pPr>
            <a:r>
              <a:rPr lang="en-US" altLang="zh-CN" sz="1400">
                <a:solidFill>
                  <a:srgbClr val="262626"/>
                </a:solidFill>
                <a:latin typeface="微软雅黑" panose="020B0503020204020204" pitchFamily="34" charset="-122"/>
                <a:ea typeface="阿里巴巴普惠体" panose="00020600040101010101"/>
                <a:sym typeface="+mn-ea"/>
              </a:rPr>
              <a:t>n </a:t>
            </a:r>
            <a:r>
              <a:rPr lang="zh-CN" altLang="en-US" sz="1400">
                <a:solidFill>
                  <a:srgbClr val="262626"/>
                </a:solidFill>
                <a:latin typeface="微软雅黑" panose="020B0503020204020204" pitchFamily="34" charset="-122"/>
                <a:ea typeface="阿里巴巴普惠体" panose="00020600040101010101"/>
                <a:sym typeface="+mn-ea"/>
              </a:rPr>
              <a:t>可以是关键字：</a:t>
            </a:r>
            <a:r>
              <a:rPr lang="en-US" altLang="zh-CN" sz="1400">
                <a:solidFill>
                  <a:srgbClr val="262626"/>
                </a:solidFill>
                <a:latin typeface="微软雅黑" panose="020B0503020204020204" pitchFamily="34" charset="-122"/>
                <a:ea typeface="阿里巴巴普惠体" panose="00020600040101010101"/>
                <a:sym typeface="+mn-ea"/>
              </a:rPr>
              <a:t>even </a:t>
            </a:r>
            <a:r>
              <a:rPr lang="zh-CN" altLang="en-US" sz="1400">
                <a:solidFill>
                  <a:srgbClr val="262626"/>
                </a:solidFill>
                <a:latin typeface="微软雅黑" panose="020B0503020204020204" pitchFamily="34" charset="-122"/>
                <a:ea typeface="阿里巴巴普惠体" panose="00020600040101010101"/>
                <a:sym typeface="+mn-ea"/>
              </a:rPr>
              <a:t>偶数，</a:t>
            </a:r>
            <a:r>
              <a:rPr lang="en-US" altLang="zh-CN" sz="1400">
                <a:solidFill>
                  <a:srgbClr val="262626"/>
                </a:solidFill>
                <a:latin typeface="微软雅黑" panose="020B0503020204020204" pitchFamily="34" charset="-122"/>
                <a:ea typeface="阿里巴巴普惠体" panose="00020600040101010101"/>
                <a:sym typeface="+mn-ea"/>
              </a:rPr>
              <a:t>odd </a:t>
            </a:r>
            <a:r>
              <a:rPr lang="zh-CN" altLang="en-US" sz="1400">
                <a:solidFill>
                  <a:srgbClr val="262626"/>
                </a:solidFill>
                <a:latin typeface="微软雅黑" panose="020B0503020204020204" pitchFamily="34" charset="-122"/>
                <a:ea typeface="阿里巴巴普惠体" panose="00020600040101010101"/>
                <a:sym typeface="+mn-ea"/>
              </a:rPr>
              <a:t>奇数</a:t>
            </a:r>
            <a:endParaRPr lang="en-US" altLang="zh-CN" sz="1400">
              <a:solidFill>
                <a:srgbClr val="262626"/>
              </a:solidFill>
              <a:latin typeface="微软雅黑" panose="020B0503020204020204" pitchFamily="34" charset="-122"/>
              <a:ea typeface="阿里巴巴普惠体" panose="00020600040101010101"/>
              <a:sym typeface="+mn-ea"/>
            </a:endParaRPr>
          </a:p>
          <a:p>
            <a:pPr marL="534988" lvl="1" indent="-174625" eaLnBrk="1" hangingPunct="1">
              <a:lnSpc>
                <a:spcPct val="150000"/>
              </a:lnSpc>
              <a:buClr>
                <a:schemeClr val="tx1"/>
              </a:buClr>
              <a:buFont typeface="微软雅黑" panose="020B0503020204020204" pitchFamily="34" charset="-122"/>
              <a:buChar char="-"/>
            </a:pPr>
            <a:r>
              <a:rPr lang="en-US" altLang="zh-CN" sz="1400">
                <a:solidFill>
                  <a:srgbClr val="262626"/>
                </a:solidFill>
                <a:latin typeface="微软雅黑" panose="020B0503020204020204" pitchFamily="34" charset="-122"/>
                <a:ea typeface="阿里巴巴普惠体" panose="00020600040101010101"/>
                <a:sym typeface="+mn-ea"/>
              </a:rPr>
              <a:t>n </a:t>
            </a:r>
            <a:r>
              <a:rPr lang="zh-CN" altLang="en-US" sz="1400">
                <a:solidFill>
                  <a:srgbClr val="262626"/>
                </a:solidFill>
                <a:latin typeface="微软雅黑" panose="020B0503020204020204" pitchFamily="34" charset="-122"/>
                <a:ea typeface="阿里巴巴普惠体" panose="00020600040101010101"/>
                <a:sym typeface="+mn-ea"/>
              </a:rPr>
              <a:t>可以是公式：常见的公式如下</a:t>
            </a:r>
            <a:endParaRPr lang="en-US" altLang="zh-CN" sz="1400">
              <a:solidFill>
                <a:srgbClr val="262626"/>
              </a:solidFill>
              <a:latin typeface="微软雅黑" panose="020B0503020204020204" pitchFamily="34" charset="-122"/>
              <a:ea typeface="阿里巴巴普惠体" panose="00020600040101010101"/>
              <a:sym typeface="+mn-ea"/>
            </a:endParaRPr>
          </a:p>
          <a:p>
            <a:pPr lvl="1">
              <a:buFont typeface="Wingdings" panose="05000000000000000000" pitchFamily="2" charset="2"/>
              <a:buChar char="l"/>
            </a:pPr>
            <a:endParaRPr lang="en-US" altLang="zh-CN" b="1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5D98965D-CE00-47F4-A734-5EB7A3FE6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056" y="3949428"/>
            <a:ext cx="7147482" cy="2096477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13D2A2D1-3577-402C-9CEF-C6A30D2440BF}"/>
              </a:ext>
            </a:extLst>
          </p:cNvPr>
          <p:cNvGrpSpPr/>
          <p:nvPr/>
        </p:nvGrpSpPr>
        <p:grpSpPr>
          <a:xfrm>
            <a:off x="1570619" y="6258556"/>
            <a:ext cx="7040908" cy="307777"/>
            <a:chOff x="1035597" y="6258556"/>
            <a:chExt cx="7040908" cy="30777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634F9E3-7970-43A9-9F92-518BDEDE2293}"/>
                </a:ext>
              </a:extLst>
            </p:cNvPr>
            <p:cNvSpPr/>
            <p:nvPr/>
          </p:nvSpPr>
          <p:spPr>
            <a:xfrm>
              <a:off x="1315056" y="6258556"/>
              <a:ext cx="676144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>
                  <a:solidFill>
                    <a:srgbClr val="C00000"/>
                  </a:solidFill>
                  <a:latin typeface="微软雅黑" panose="020B0503020204020204" pitchFamily="34" charset="-122"/>
                  <a:ea typeface="阿里巴巴普惠体" panose="00020600040101010101"/>
                  <a:sym typeface="+mn-ea"/>
                </a:rPr>
                <a:t>如果用到了字母</a:t>
              </a:r>
              <a:r>
                <a:rPr lang="en-US" altLang="zh-CN" sz="1400">
                  <a:solidFill>
                    <a:srgbClr val="C00000"/>
                  </a:solidFill>
                  <a:latin typeface="微软雅黑" panose="020B0503020204020204" pitchFamily="34" charset="-122"/>
                  <a:ea typeface="阿里巴巴普惠体" panose="00020600040101010101"/>
                  <a:sym typeface="+mn-ea"/>
                </a:rPr>
                <a:t>n</a:t>
              </a:r>
              <a:r>
                <a:rPr lang="zh-CN" altLang="en-US" sz="1400">
                  <a:solidFill>
                    <a:srgbClr val="C00000"/>
                  </a:solidFill>
                  <a:latin typeface="微软雅黑" panose="020B0503020204020204" pitchFamily="34" charset="-122"/>
                  <a:ea typeface="阿里巴巴普惠体" panose="00020600040101010101"/>
                  <a:sym typeface="+mn-ea"/>
                </a:rPr>
                <a:t>，那么</a:t>
              </a:r>
              <a:r>
                <a:rPr lang="en-US" altLang="zh-CN" sz="1400">
                  <a:solidFill>
                    <a:srgbClr val="C00000"/>
                  </a:solidFill>
                  <a:latin typeface="微软雅黑" panose="020B0503020204020204" pitchFamily="34" charset="-122"/>
                  <a:ea typeface="阿里巴巴普惠体" panose="00020600040101010101"/>
                  <a:sym typeface="+mn-ea"/>
                </a:rPr>
                <a:t>n</a:t>
              </a:r>
              <a:r>
                <a:rPr lang="zh-CN" altLang="en-US" sz="1400">
                  <a:solidFill>
                    <a:srgbClr val="C00000"/>
                  </a:solidFill>
                  <a:latin typeface="微软雅黑" panose="020B0503020204020204" pitchFamily="34" charset="-122"/>
                  <a:ea typeface="阿里巴巴普惠体" panose="00020600040101010101"/>
                  <a:sym typeface="+mn-ea"/>
                </a:rPr>
                <a:t>的取值范围（</a:t>
              </a:r>
              <a:r>
                <a:rPr lang="en-US" altLang="zh-CN" sz="1400">
                  <a:solidFill>
                    <a:srgbClr val="C00000"/>
                  </a:solidFill>
                  <a:latin typeface="微软雅黑" panose="020B0503020204020204" pitchFamily="34" charset="-122"/>
                  <a:ea typeface="阿里巴巴普惠体" panose="00020600040101010101"/>
                  <a:sym typeface="+mn-ea"/>
                </a:rPr>
                <a:t>0-</a:t>
              </a:r>
              <a:r>
                <a:rPr lang="zh-CN" altLang="en-US" sz="1400">
                  <a:solidFill>
                    <a:srgbClr val="C00000"/>
                  </a:solidFill>
                  <a:latin typeface="微软雅黑" panose="020B0503020204020204" pitchFamily="34" charset="-122"/>
                  <a:ea typeface="阿里巴巴普惠体" panose="00020600040101010101"/>
                  <a:sym typeface="+mn-ea"/>
                </a:rPr>
                <a:t>最后一个元素的序号）</a:t>
              </a:r>
              <a:endParaRPr lang="zh-CN" altLang="en-US" sz="1400">
                <a:solidFill>
                  <a:srgbClr val="C00000"/>
                </a:solidFill>
                <a:ea typeface="阿里巴巴普惠体" panose="00020600040101010101"/>
              </a:endParaRPr>
            </a:p>
          </p:txBody>
        </p:sp>
        <p:sp>
          <p:nvSpPr>
            <p:cNvPr id="25" name="Shape 2401">
              <a:extLst>
                <a:ext uri="{FF2B5EF4-FFF2-40B4-BE49-F238E27FC236}">
                  <a16:creationId xmlns:a16="http://schemas.microsoft.com/office/drawing/2014/main" id="{890645E7-D936-44F9-9ABD-6F732E3EAE96}"/>
                </a:ext>
              </a:extLst>
            </p:cNvPr>
            <p:cNvSpPr/>
            <p:nvPr/>
          </p:nvSpPr>
          <p:spPr>
            <a:xfrm>
              <a:off x="1035597" y="6258556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1782" y="5891"/>
                  </a:moveTo>
                  <a:lnTo>
                    <a:pt x="9818" y="5891"/>
                  </a:lnTo>
                  <a:cubicBezTo>
                    <a:pt x="9547" y="5891"/>
                    <a:pt x="9327" y="6111"/>
                    <a:pt x="9327" y="6382"/>
                  </a:cubicBezTo>
                  <a:cubicBezTo>
                    <a:pt x="9327" y="6394"/>
                    <a:pt x="9334" y="6405"/>
                    <a:pt x="9334" y="6417"/>
                  </a:cubicBezTo>
                  <a:lnTo>
                    <a:pt x="9328" y="6417"/>
                  </a:lnTo>
                  <a:lnTo>
                    <a:pt x="9819" y="12308"/>
                  </a:lnTo>
                  <a:lnTo>
                    <a:pt x="9825" y="12307"/>
                  </a:lnTo>
                  <a:cubicBezTo>
                    <a:pt x="9844" y="12562"/>
                    <a:pt x="10050" y="12764"/>
                    <a:pt x="10309" y="12764"/>
                  </a:cubicBezTo>
                  <a:lnTo>
                    <a:pt x="11291" y="12764"/>
                  </a:lnTo>
                  <a:cubicBezTo>
                    <a:pt x="11550" y="12764"/>
                    <a:pt x="11756" y="12562"/>
                    <a:pt x="11775" y="12307"/>
                  </a:cubicBezTo>
                  <a:lnTo>
                    <a:pt x="11781" y="12308"/>
                  </a:lnTo>
                  <a:lnTo>
                    <a:pt x="12272" y="6417"/>
                  </a:lnTo>
                  <a:lnTo>
                    <a:pt x="12266" y="6417"/>
                  </a:lnTo>
                  <a:cubicBezTo>
                    <a:pt x="12267" y="6405"/>
                    <a:pt x="12273" y="6394"/>
                    <a:pt x="12273" y="6382"/>
                  </a:cubicBezTo>
                  <a:cubicBezTo>
                    <a:pt x="12273" y="6111"/>
                    <a:pt x="12053" y="5891"/>
                    <a:pt x="11782" y="5891"/>
                  </a:cubicBezTo>
                  <a:moveTo>
                    <a:pt x="10800" y="13745"/>
                  </a:moveTo>
                  <a:cubicBezTo>
                    <a:pt x="10258" y="13745"/>
                    <a:pt x="9818" y="14186"/>
                    <a:pt x="9818" y="14727"/>
                  </a:cubicBezTo>
                  <a:cubicBezTo>
                    <a:pt x="9818" y="15269"/>
                    <a:pt x="10258" y="15709"/>
                    <a:pt x="10800" y="15709"/>
                  </a:cubicBezTo>
                  <a:cubicBezTo>
                    <a:pt x="11342" y="15709"/>
                    <a:pt x="11782" y="15269"/>
                    <a:pt x="11782" y="14727"/>
                  </a:cubicBezTo>
                  <a:cubicBezTo>
                    <a:pt x="11782" y="14186"/>
                    <a:pt x="11342" y="13745"/>
                    <a:pt x="10800" y="13745"/>
                  </a:cubicBezTo>
                </a:path>
              </a:pathLst>
            </a:custGeom>
            <a:solidFill>
              <a:srgbClr val="C00000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A26EE8F7-93A8-4AE9-BC14-3425731BE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876" y="1989140"/>
            <a:ext cx="983065" cy="37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67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伪类选择器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其他 伪类选择器</a:t>
            </a:r>
            <a:r>
              <a:rPr lang="en-US" altLang="zh-CN"/>
              <a:t>(</a:t>
            </a:r>
            <a:r>
              <a:rPr lang="zh-CN" altLang="en-US"/>
              <a:t>了解</a:t>
            </a:r>
            <a:r>
              <a:rPr lang="en-US" altLang="zh-CN"/>
              <a:t>)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40"/>
            <a:ext cx="9534235" cy="51719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b="1"/>
              <a:t>了解两个比较特殊的选择器</a:t>
            </a:r>
            <a:endParaRPr lang="en-US" altLang="zh-CN" b="1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5291022-6A04-4A99-83BA-79F08C106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070" y="2603221"/>
            <a:ext cx="6315737" cy="148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35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59572317-427D-46AB-93B8-3863E69D6FDD}"/>
              </a:ext>
            </a:extLst>
          </p:cNvPr>
          <p:cNvGrpSpPr/>
          <p:nvPr/>
        </p:nvGrpSpPr>
        <p:grpSpPr>
          <a:xfrm>
            <a:off x="1387203" y="2806705"/>
            <a:ext cx="3508070" cy="2879720"/>
            <a:chOff x="1387203" y="2806705"/>
            <a:chExt cx="3508070" cy="287972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471E6EA5-4782-4805-AF72-34889E5D2DD6}"/>
                </a:ext>
              </a:extLst>
            </p:cNvPr>
            <p:cNvSpPr/>
            <p:nvPr/>
          </p:nvSpPr>
          <p:spPr>
            <a:xfrm>
              <a:off x="1387203" y="2806705"/>
              <a:ext cx="3508070" cy="2879720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E37DDB8-2ABF-4D2E-B70B-53A87A169CC1}"/>
                </a:ext>
              </a:extLst>
            </p:cNvPr>
            <p:cNvSpPr/>
            <p:nvPr/>
          </p:nvSpPr>
          <p:spPr>
            <a:xfrm>
              <a:off x="1387203" y="2817536"/>
              <a:ext cx="3387339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ul 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{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list-style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none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}</a:t>
              </a:r>
            </a:p>
            <a:p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li 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{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width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80px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height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26px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border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1px solid #000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background-color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#1DD1A1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margin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10px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text-align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center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}</a:t>
              </a:r>
            </a:p>
            <a:p>
              <a:endParaRPr lang="en-US" altLang="zh-CN" sz="12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li</a:t>
              </a:r>
              <a:r>
                <a:rPr lang="en-US" altLang="zh-CN" sz="1200" b="1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:empty 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{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background-color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#FF7979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}</a:t>
              </a:r>
              <a:endParaRPr lang="en-US" altLang="zh-CN" sz="1200" b="0">
                <a:solidFill>
                  <a:srgbClr val="9E9E9E"/>
                </a:solidFill>
                <a:effectLst/>
                <a:latin typeface="Fira Code,Consolas,  Courier New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0412975-CAD4-4BF5-B062-8E9EEFF9EF3D}"/>
              </a:ext>
            </a:extLst>
          </p:cNvPr>
          <p:cNvGrpSpPr/>
          <p:nvPr/>
        </p:nvGrpSpPr>
        <p:grpSpPr>
          <a:xfrm>
            <a:off x="5151022" y="2806705"/>
            <a:ext cx="1905560" cy="1475601"/>
            <a:chOff x="5151022" y="2806705"/>
            <a:chExt cx="1905560" cy="1475601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689240B-D250-4FBC-A40E-5F6F3E0F638A}"/>
                </a:ext>
              </a:extLst>
            </p:cNvPr>
            <p:cNvSpPr/>
            <p:nvPr/>
          </p:nvSpPr>
          <p:spPr>
            <a:xfrm>
              <a:off x="5151022" y="2806705"/>
              <a:ext cx="1905560" cy="1475601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8B2808FE-7DC8-4BBA-87DB-4691000E4072}"/>
                </a:ext>
              </a:extLst>
            </p:cNvPr>
            <p:cNvSpPr/>
            <p:nvPr/>
          </p:nvSpPr>
          <p:spPr>
            <a:xfrm>
              <a:off x="5257800" y="2893816"/>
              <a:ext cx="1521691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it-IT" altLang="zh-CN" sz="1400">
                  <a:solidFill>
                    <a:srgbClr val="2196F3"/>
                  </a:solidFill>
                  <a:latin typeface="Fira Code,Consolas,  Courier New"/>
                </a:rPr>
                <a:t>ul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it-IT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it-IT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it-IT" altLang="zh-CN" sz="1400">
                  <a:solidFill>
                    <a:srgbClr val="2196F3"/>
                  </a:solidFill>
                  <a:latin typeface="Fira Code,Consolas,  Courier New"/>
                </a:rPr>
                <a:t>li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r>
                <a:rPr lang="it-IT" altLang="zh-CN" sz="1400">
                  <a:solidFill>
                    <a:srgbClr val="9E9E9E"/>
                  </a:solidFill>
                  <a:latin typeface="Fira Code,Consolas,  Courier New"/>
                </a:rPr>
                <a:t>1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it-IT" altLang="zh-CN" sz="1400">
                  <a:solidFill>
                    <a:srgbClr val="2196F3"/>
                  </a:solidFill>
                  <a:latin typeface="Fira Code,Consolas,  Courier New"/>
                </a:rPr>
                <a:t>li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it-IT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it-IT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it-IT" altLang="zh-CN" sz="1400">
                  <a:solidFill>
                    <a:srgbClr val="2196F3"/>
                  </a:solidFill>
                  <a:latin typeface="Fira Code,Consolas,  Courier New"/>
                </a:rPr>
                <a:t>li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&gt;&lt;/</a:t>
              </a:r>
              <a:r>
                <a:rPr lang="it-IT" altLang="zh-CN" sz="1400">
                  <a:solidFill>
                    <a:srgbClr val="2196F3"/>
                  </a:solidFill>
                  <a:latin typeface="Fira Code,Consolas,  Courier New"/>
                </a:rPr>
                <a:t>li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it-IT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it-IT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it-IT" altLang="zh-CN" sz="1400">
                  <a:solidFill>
                    <a:srgbClr val="2196F3"/>
                  </a:solidFill>
                  <a:latin typeface="Fira Code,Consolas,  Courier New"/>
                </a:rPr>
                <a:t>li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r>
                <a:rPr lang="it-IT" altLang="zh-CN" sz="1400">
                  <a:solidFill>
                    <a:srgbClr val="9E9E9E"/>
                  </a:solidFill>
                  <a:latin typeface="Fira Code,Consolas,  Courier New"/>
                </a:rPr>
                <a:t>3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it-IT" altLang="zh-CN" sz="1400">
                  <a:solidFill>
                    <a:srgbClr val="2196F3"/>
                  </a:solidFill>
                  <a:latin typeface="Fira Code,Consolas,  Courier New"/>
                </a:rPr>
                <a:t>li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it-IT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it-IT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it-IT" altLang="zh-CN" sz="1400">
                  <a:solidFill>
                    <a:srgbClr val="2196F3"/>
                  </a:solidFill>
                  <a:latin typeface="Fira Code,Consolas,  Courier New"/>
                </a:rPr>
                <a:t>li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&gt;&lt;/</a:t>
              </a:r>
              <a:r>
                <a:rPr lang="it-IT" altLang="zh-CN" sz="1400">
                  <a:solidFill>
                    <a:srgbClr val="2196F3"/>
                  </a:solidFill>
                  <a:latin typeface="Fira Code,Consolas,  Courier New"/>
                </a:rPr>
                <a:t>li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it-IT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it-IT" altLang="zh-CN" sz="1400">
                  <a:solidFill>
                    <a:srgbClr val="2196F3"/>
                  </a:solidFill>
                  <a:latin typeface="Fira Code,Consolas,  Courier New"/>
                </a:rPr>
                <a:t>ul</a:t>
              </a:r>
              <a:r>
                <a:rPr lang="it-IT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it-IT" altLang="zh-CN" sz="1400" b="0">
                <a:solidFill>
                  <a:srgbClr val="9E9E9E"/>
                </a:solidFill>
                <a:effectLst/>
                <a:latin typeface="Fira Code,Consolas,  Courier New"/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伪类选择器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其它伪类选择器 </a:t>
            </a:r>
            <a:r>
              <a:rPr lang="en-US" altLang="zh-CN"/>
              <a:t>:empty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40"/>
            <a:ext cx="9534235" cy="51719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选取 </a:t>
            </a:r>
            <a:r>
              <a:rPr lang="zh-CN" altLang="en-US" b="1">
                <a:ea typeface="阿里巴巴普惠体" panose="00020600040101010101"/>
              </a:rPr>
              <a:t>没有任何子元素</a:t>
            </a:r>
            <a:r>
              <a:rPr lang="zh-CN" altLang="en-US">
                <a:ea typeface="阿里巴巴普惠体" panose="00020600040101010101"/>
              </a:rPr>
              <a:t>（包括文本）的元素</a:t>
            </a:r>
            <a:endParaRPr lang="en-US" altLang="zh-CN" b="1">
              <a:solidFill>
                <a:srgbClr val="C00000"/>
              </a:solidFill>
              <a:ea typeface="阿里巴巴普惠体" panose="00020600040101010101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950D551-895D-4867-ADB7-28CB07BB0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263" y="4433648"/>
            <a:ext cx="929721" cy="1508891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81E86EE0-45BB-4F16-93E7-5C7BB7613B9D}"/>
              </a:ext>
            </a:extLst>
          </p:cNvPr>
          <p:cNvGrpSpPr/>
          <p:nvPr/>
        </p:nvGrpSpPr>
        <p:grpSpPr>
          <a:xfrm>
            <a:off x="1467876" y="4950185"/>
            <a:ext cx="4678615" cy="806940"/>
            <a:chOff x="1467876" y="4950185"/>
            <a:chExt cx="4678615" cy="806940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3A1C2A2-3176-43BF-986A-520FB54387C3}"/>
                </a:ext>
              </a:extLst>
            </p:cNvPr>
            <p:cNvSpPr/>
            <p:nvPr/>
          </p:nvSpPr>
          <p:spPr>
            <a:xfrm>
              <a:off x="1467876" y="4950185"/>
              <a:ext cx="3306666" cy="643219"/>
            </a:xfrm>
            <a:prstGeom prst="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5835A60E-D612-492F-9319-C3A8E4BD3E78}"/>
                </a:ext>
              </a:extLst>
            </p:cNvPr>
            <p:cNvCxnSpPr>
              <a:cxnSpLocks/>
            </p:cNvCxnSpPr>
            <p:nvPr/>
          </p:nvCxnSpPr>
          <p:spPr>
            <a:xfrm>
              <a:off x="4774542" y="5033819"/>
              <a:ext cx="1314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0CF9AA7-4A9C-456A-BDE6-D4378154DC6D}"/>
                </a:ext>
              </a:extLst>
            </p:cNvPr>
            <p:cNvSpPr txBox="1"/>
            <p:nvPr/>
          </p:nvSpPr>
          <p:spPr>
            <a:xfrm>
              <a:off x="5064143" y="5112854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rgbClr val="C00000"/>
                  </a:solidFill>
                  <a:ea typeface="阿里巴巴普惠体" panose="00020600040101010101"/>
                </a:rPr>
                <a:t>两个空标签</a:t>
              </a:r>
              <a:endParaRPr lang="zh-CN" altLang="en-US" sz="1400" dirty="0">
                <a:solidFill>
                  <a:srgbClr val="C00000"/>
                </a:solidFill>
                <a:ea typeface="阿里巴巴普惠体" panose="00020600040101010101"/>
              </a:endParaRPr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B125C6C2-0726-4916-91A3-518CCE60ECB4}"/>
                </a:ext>
              </a:extLst>
            </p:cNvPr>
            <p:cNvCxnSpPr>
              <a:cxnSpLocks/>
            </p:cNvCxnSpPr>
            <p:nvPr/>
          </p:nvCxnSpPr>
          <p:spPr>
            <a:xfrm>
              <a:off x="4774542" y="5188094"/>
              <a:ext cx="1314721" cy="56903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AFB7558B-A33E-48EE-85B7-B113C1118255}"/>
              </a:ext>
            </a:extLst>
          </p:cNvPr>
          <p:cNvGrpSpPr/>
          <p:nvPr/>
        </p:nvGrpSpPr>
        <p:grpSpPr>
          <a:xfrm>
            <a:off x="1387203" y="6175640"/>
            <a:ext cx="4702060" cy="338554"/>
            <a:chOff x="1035597" y="6258556"/>
            <a:chExt cx="4702060" cy="338554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5BDFE9F0-A000-4B7C-9E4C-A10B2FF383B6}"/>
                </a:ext>
              </a:extLst>
            </p:cNvPr>
            <p:cNvSpPr/>
            <p:nvPr/>
          </p:nvSpPr>
          <p:spPr>
            <a:xfrm>
              <a:off x="1315056" y="6258556"/>
              <a:ext cx="442260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b="1">
                  <a:solidFill>
                    <a:srgbClr val="C00000"/>
                  </a:solidFill>
                  <a:latin typeface="微软雅黑" panose="020B0503020204020204" pitchFamily="34" charset="-122"/>
                  <a:ea typeface="阿里巴巴普惠体" panose="00020600040101010101"/>
                  <a:sym typeface="+mn-ea"/>
                </a:rPr>
                <a:t>注意：空格也算内容，不会被 </a:t>
              </a:r>
              <a:r>
                <a:rPr lang="en-US" altLang="zh-CN" sz="1600" b="1">
                  <a:solidFill>
                    <a:srgbClr val="C00000"/>
                  </a:solidFill>
                  <a:latin typeface="微软雅黑" panose="020B0503020204020204" pitchFamily="34" charset="-122"/>
                  <a:ea typeface="阿里巴巴普惠体" panose="00020600040101010101"/>
                  <a:sym typeface="+mn-ea"/>
                </a:rPr>
                <a:t>:empty </a:t>
              </a:r>
              <a:r>
                <a:rPr lang="zh-CN" altLang="en-US" sz="1600" b="1">
                  <a:solidFill>
                    <a:srgbClr val="C00000"/>
                  </a:solidFill>
                  <a:latin typeface="微软雅黑" panose="020B0503020204020204" pitchFamily="34" charset="-122"/>
                  <a:ea typeface="阿里巴巴普惠体" panose="00020600040101010101"/>
                  <a:sym typeface="+mn-ea"/>
                </a:rPr>
                <a:t>匹配到</a:t>
              </a:r>
              <a:endParaRPr lang="zh-CN" altLang="en-US" sz="1600" b="1">
                <a:solidFill>
                  <a:srgbClr val="C00000"/>
                </a:solidFill>
                <a:ea typeface="阿里巴巴普惠体" panose="00020600040101010101"/>
              </a:endParaRPr>
            </a:p>
          </p:txBody>
        </p:sp>
        <p:sp>
          <p:nvSpPr>
            <p:cNvPr id="28" name="Shape 2401">
              <a:extLst>
                <a:ext uri="{FF2B5EF4-FFF2-40B4-BE49-F238E27FC236}">
                  <a16:creationId xmlns:a16="http://schemas.microsoft.com/office/drawing/2014/main" id="{3C830BC1-1511-44C9-AFBB-951CA4CF994C}"/>
                </a:ext>
              </a:extLst>
            </p:cNvPr>
            <p:cNvSpPr/>
            <p:nvPr/>
          </p:nvSpPr>
          <p:spPr>
            <a:xfrm>
              <a:off x="1035597" y="6258556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1782" y="5891"/>
                  </a:moveTo>
                  <a:lnTo>
                    <a:pt x="9818" y="5891"/>
                  </a:lnTo>
                  <a:cubicBezTo>
                    <a:pt x="9547" y="5891"/>
                    <a:pt x="9327" y="6111"/>
                    <a:pt x="9327" y="6382"/>
                  </a:cubicBezTo>
                  <a:cubicBezTo>
                    <a:pt x="9327" y="6394"/>
                    <a:pt x="9334" y="6405"/>
                    <a:pt x="9334" y="6417"/>
                  </a:cubicBezTo>
                  <a:lnTo>
                    <a:pt x="9328" y="6417"/>
                  </a:lnTo>
                  <a:lnTo>
                    <a:pt x="9819" y="12308"/>
                  </a:lnTo>
                  <a:lnTo>
                    <a:pt x="9825" y="12307"/>
                  </a:lnTo>
                  <a:cubicBezTo>
                    <a:pt x="9844" y="12562"/>
                    <a:pt x="10050" y="12764"/>
                    <a:pt x="10309" y="12764"/>
                  </a:cubicBezTo>
                  <a:lnTo>
                    <a:pt x="11291" y="12764"/>
                  </a:lnTo>
                  <a:cubicBezTo>
                    <a:pt x="11550" y="12764"/>
                    <a:pt x="11756" y="12562"/>
                    <a:pt x="11775" y="12307"/>
                  </a:cubicBezTo>
                  <a:lnTo>
                    <a:pt x="11781" y="12308"/>
                  </a:lnTo>
                  <a:lnTo>
                    <a:pt x="12272" y="6417"/>
                  </a:lnTo>
                  <a:lnTo>
                    <a:pt x="12266" y="6417"/>
                  </a:lnTo>
                  <a:cubicBezTo>
                    <a:pt x="12267" y="6405"/>
                    <a:pt x="12273" y="6394"/>
                    <a:pt x="12273" y="6382"/>
                  </a:cubicBezTo>
                  <a:cubicBezTo>
                    <a:pt x="12273" y="6111"/>
                    <a:pt x="12053" y="5891"/>
                    <a:pt x="11782" y="5891"/>
                  </a:cubicBezTo>
                  <a:moveTo>
                    <a:pt x="10800" y="13745"/>
                  </a:moveTo>
                  <a:cubicBezTo>
                    <a:pt x="10258" y="13745"/>
                    <a:pt x="9818" y="14186"/>
                    <a:pt x="9818" y="14727"/>
                  </a:cubicBezTo>
                  <a:cubicBezTo>
                    <a:pt x="9818" y="15269"/>
                    <a:pt x="10258" y="15709"/>
                    <a:pt x="10800" y="15709"/>
                  </a:cubicBezTo>
                  <a:cubicBezTo>
                    <a:pt x="11342" y="15709"/>
                    <a:pt x="11782" y="15269"/>
                    <a:pt x="11782" y="14727"/>
                  </a:cubicBezTo>
                  <a:cubicBezTo>
                    <a:pt x="11782" y="14186"/>
                    <a:pt x="11342" y="13745"/>
                    <a:pt x="10800" y="13745"/>
                  </a:cubicBezTo>
                </a:path>
              </a:pathLst>
            </a:custGeom>
            <a:solidFill>
              <a:srgbClr val="C00000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  <p:pic>
        <p:nvPicPr>
          <p:cNvPr id="30" name="Picture 2">
            <a:extLst>
              <a:ext uri="{FF2B5EF4-FFF2-40B4-BE49-F238E27FC236}">
                <a16:creationId xmlns:a16="http://schemas.microsoft.com/office/drawing/2014/main" id="{EFCB53DB-0AA5-4055-9579-261623FBA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919" y="1935698"/>
            <a:ext cx="2986604" cy="29866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97336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伪类选择器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171575"/>
            <a:ext cx="4480477" cy="517190"/>
          </a:xfrm>
        </p:spPr>
        <p:txBody>
          <a:bodyPr/>
          <a:lstStyle/>
          <a:p>
            <a:r>
              <a:rPr lang="zh-CN" altLang="en-US"/>
              <a:t>其它 伪类选择器 </a:t>
            </a:r>
            <a:r>
              <a:rPr lang="en-US" altLang="zh-CN"/>
              <a:t>:not(</a:t>
            </a:r>
            <a:r>
              <a:rPr lang="zh-CN" altLang="en-US"/>
              <a:t>选择器</a:t>
            </a:r>
            <a:r>
              <a:rPr lang="en-US" altLang="zh-CN"/>
              <a:t>)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40"/>
            <a:ext cx="3831077" cy="51719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选择 </a:t>
            </a:r>
            <a:r>
              <a:rPr lang="zh-CN" altLang="en-US" b="1"/>
              <a:t>不符合 </a:t>
            </a:r>
            <a:r>
              <a:rPr lang="zh-CN" altLang="en-US" b="1">
                <a:solidFill>
                  <a:srgbClr val="C00000"/>
                </a:solidFill>
              </a:rPr>
              <a:t>括号中选择器 </a:t>
            </a:r>
            <a:r>
              <a:rPr lang="zh-CN" altLang="en-US"/>
              <a:t>的标签</a:t>
            </a:r>
            <a:endParaRPr lang="en-US" altLang="zh-CN" b="1">
              <a:solidFill>
                <a:srgbClr val="C00000"/>
              </a:solidFill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C7B362C-F311-4345-A9A0-CD1FEB51CB2F}"/>
              </a:ext>
            </a:extLst>
          </p:cNvPr>
          <p:cNvGrpSpPr/>
          <p:nvPr/>
        </p:nvGrpSpPr>
        <p:grpSpPr>
          <a:xfrm>
            <a:off x="1387203" y="2806705"/>
            <a:ext cx="3508070" cy="2776072"/>
            <a:chOff x="1387203" y="2806705"/>
            <a:chExt cx="3508070" cy="2776072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F9FD9F4-E48E-4084-ADAF-B8AE748D0BD8}"/>
                </a:ext>
              </a:extLst>
            </p:cNvPr>
            <p:cNvSpPr/>
            <p:nvPr/>
          </p:nvSpPr>
          <p:spPr>
            <a:xfrm>
              <a:off x="1387203" y="2806705"/>
              <a:ext cx="3508070" cy="2776072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F055CC4-C20C-4B57-940C-86C30742699D}"/>
                </a:ext>
              </a:extLst>
            </p:cNvPr>
            <p:cNvSpPr/>
            <p:nvPr/>
          </p:nvSpPr>
          <p:spPr>
            <a:xfrm>
              <a:off x="1467876" y="2905121"/>
              <a:ext cx="3306666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.box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width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80px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height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26px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border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1px solid #000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background-color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#1DD1A1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margin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10px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text-align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center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}</a:t>
              </a:r>
            </a:p>
            <a:p>
              <a:b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</a:b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.box</a:t>
              </a:r>
              <a:r>
                <a:rPr lang="en-US" altLang="zh-CN" sz="1400" b="1">
                  <a:solidFill>
                    <a:srgbClr val="C00000"/>
                  </a:solidFill>
                  <a:latin typeface="Fira Code,Consolas,  Courier New"/>
                </a:rPr>
                <a:t>:not(p)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{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background-color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#FF7979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}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B3A43B5-2DCF-4D41-B73D-B4D7C6071D86}"/>
              </a:ext>
            </a:extLst>
          </p:cNvPr>
          <p:cNvGrpSpPr/>
          <p:nvPr/>
        </p:nvGrpSpPr>
        <p:grpSpPr>
          <a:xfrm>
            <a:off x="4975946" y="2806705"/>
            <a:ext cx="3058902" cy="1495760"/>
            <a:chOff x="5151022" y="2806705"/>
            <a:chExt cx="3058902" cy="149576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7819034-FFBA-4A66-B1FA-3EC0C6CEC739}"/>
                </a:ext>
              </a:extLst>
            </p:cNvPr>
            <p:cNvSpPr/>
            <p:nvPr/>
          </p:nvSpPr>
          <p:spPr>
            <a:xfrm>
              <a:off x="5151022" y="2806705"/>
              <a:ext cx="3058902" cy="1495760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F322534-F962-4499-9FA3-37C417B6343E}"/>
                </a:ext>
              </a:extLst>
            </p:cNvPr>
            <p:cNvSpPr/>
            <p:nvPr/>
          </p:nvSpPr>
          <p:spPr>
            <a:xfrm>
              <a:off x="5223710" y="2905121"/>
              <a:ext cx="2986214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body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div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class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=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"box"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1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div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class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=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"box"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div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class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=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"box"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&gt;3&lt;/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div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p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 </a:t>
              </a:r>
              <a:r>
                <a:rPr lang="en-US" altLang="zh-CN" sz="1400">
                  <a:solidFill>
                    <a:srgbClr val="00BCD4"/>
                  </a:solidFill>
                  <a:latin typeface="Fira Code,Consolas,  Courier New"/>
                </a:rPr>
                <a:t>class</a:t>
              </a:r>
              <a:r>
                <a:rPr lang="en-US" altLang="zh-CN" sz="1400">
                  <a:solidFill>
                    <a:srgbClr val="9E9E9E"/>
                  </a:solidFill>
                  <a:latin typeface="Fira Code,Consolas,  Courier New"/>
                </a:rPr>
                <a:t>=</a:t>
              </a:r>
              <a:r>
                <a:rPr lang="en-US" altLang="zh-CN" sz="14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"box"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p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4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en-US" altLang="zh-CN" sz="1400">
                  <a:solidFill>
                    <a:srgbClr val="2196F3"/>
                  </a:solidFill>
                  <a:latin typeface="Fira Code,Consolas,  Courier New"/>
                </a:rPr>
                <a:t>body</a:t>
              </a:r>
              <a:r>
                <a:rPr lang="en-US" altLang="zh-CN" sz="14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400" b="0">
                <a:solidFill>
                  <a:srgbClr val="9E9E9E"/>
                </a:solidFill>
                <a:effectLst/>
                <a:latin typeface="Fira Code,Consolas,  Courier New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D016F1CF-D02E-4090-BEE9-8BA1968A8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344" y="4437459"/>
            <a:ext cx="891617" cy="150127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34FBC32F-BA95-4A15-AC3A-7F4160102DBC}"/>
              </a:ext>
            </a:extLst>
          </p:cNvPr>
          <p:cNvGrpSpPr/>
          <p:nvPr/>
        </p:nvGrpSpPr>
        <p:grpSpPr>
          <a:xfrm>
            <a:off x="1467876" y="4602840"/>
            <a:ext cx="5223604" cy="1090568"/>
            <a:chOff x="1467876" y="4602840"/>
            <a:chExt cx="5223604" cy="109056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3A1C2A2-3176-43BF-986A-520FB54387C3}"/>
                </a:ext>
              </a:extLst>
            </p:cNvPr>
            <p:cNvSpPr/>
            <p:nvPr/>
          </p:nvSpPr>
          <p:spPr>
            <a:xfrm>
              <a:off x="1467876" y="4784436"/>
              <a:ext cx="3306666" cy="729673"/>
            </a:xfrm>
            <a:prstGeom prst="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0CF9AA7-4A9C-456A-BDE6-D4378154DC6D}"/>
                </a:ext>
              </a:extLst>
            </p:cNvPr>
            <p:cNvSpPr txBox="1"/>
            <p:nvPr/>
          </p:nvSpPr>
          <p:spPr>
            <a:xfrm>
              <a:off x="4944709" y="5385631"/>
              <a:ext cx="17155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rgbClr val="C00000"/>
                  </a:solidFill>
                  <a:ea typeface="阿里巴巴普惠体" panose="00020600040101010101"/>
                </a:rPr>
                <a:t>除了</a:t>
              </a:r>
              <a:r>
                <a:rPr lang="en-US" altLang="zh-CN" sz="1400">
                  <a:solidFill>
                    <a:srgbClr val="C00000"/>
                  </a:solidFill>
                  <a:ea typeface="阿里巴巴普惠体" panose="00020600040101010101"/>
                </a:rPr>
                <a:t>p</a:t>
              </a:r>
              <a:r>
                <a:rPr lang="zh-CN" altLang="en-US" sz="1400">
                  <a:solidFill>
                    <a:srgbClr val="C00000"/>
                  </a:solidFill>
                  <a:ea typeface="阿里巴巴普惠体" panose="00020600040101010101"/>
                </a:rPr>
                <a:t>标签的都选中</a:t>
              </a:r>
              <a:endParaRPr lang="zh-CN" altLang="en-US" sz="1400" dirty="0">
                <a:solidFill>
                  <a:srgbClr val="C00000"/>
                </a:solidFill>
                <a:ea typeface="阿里巴巴普惠体" panose="00020600040101010101"/>
              </a:endParaRPr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B125C6C2-0726-4916-91A3-518CCE60E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1406" y="4602840"/>
              <a:ext cx="1910074" cy="52955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89EE04B9-9E2B-4C89-BF2D-2DD58DE81F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1406" y="5030031"/>
              <a:ext cx="1910074" cy="11924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F3195F07-C64E-4B74-AF1E-E98C9A76FF04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4774542" y="5149273"/>
              <a:ext cx="1916938" cy="24559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9E4C690D-CDC2-47F1-AF25-846B1FC39562}"/>
              </a:ext>
            </a:extLst>
          </p:cNvPr>
          <p:cNvGrpSpPr/>
          <p:nvPr/>
        </p:nvGrpSpPr>
        <p:grpSpPr>
          <a:xfrm>
            <a:off x="5318677" y="5844462"/>
            <a:ext cx="1398140" cy="503376"/>
            <a:chOff x="5318677" y="5844462"/>
            <a:chExt cx="1398140" cy="503376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E397B9AC-7F06-47CD-B3CA-C979D48443BD}"/>
                </a:ext>
              </a:extLst>
            </p:cNvPr>
            <p:cNvSpPr txBox="1"/>
            <p:nvPr/>
          </p:nvSpPr>
          <p:spPr>
            <a:xfrm>
              <a:off x="5318677" y="6040061"/>
              <a:ext cx="1398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b="1">
                  <a:solidFill>
                    <a:srgbClr val="00B050"/>
                  </a:solidFill>
                  <a:ea typeface="阿里巴巴普惠体" panose="00020600040101010101"/>
                </a:rPr>
                <a:t>p</a:t>
              </a:r>
              <a:r>
                <a:rPr lang="zh-CN" altLang="en-US" sz="1400" b="1">
                  <a:solidFill>
                    <a:srgbClr val="00B050"/>
                  </a:solidFill>
                  <a:ea typeface="阿里巴巴普惠体" panose="00020600040101010101"/>
                </a:rPr>
                <a:t>标签 没被选中</a:t>
              </a:r>
              <a:endParaRPr lang="zh-CN" altLang="en-US" sz="1400" b="1" dirty="0">
                <a:solidFill>
                  <a:srgbClr val="00B050"/>
                </a:solidFill>
                <a:ea typeface="阿里巴巴普惠体" panose="00020600040101010101"/>
              </a:endParaRPr>
            </a:p>
          </p:txBody>
        </p: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1CF07C15-245E-46F2-8CE7-93091C0454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3091" y="5844462"/>
              <a:ext cx="325253" cy="187962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0E7ABC23-962E-44E2-8850-AC046488C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3790" y="2506330"/>
            <a:ext cx="3016164" cy="17376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30607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选择器</a:t>
            </a:r>
            <a:r>
              <a:rPr lang="en-US" altLang="zh-CN"/>
              <a:t>.</a:t>
            </a:r>
            <a:r>
              <a:rPr lang="zh-CN" altLang="en-US"/>
              <a:t>小结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选择器 小结</a:t>
            </a:r>
            <a:endParaRPr lang="en-US" altLang="zh-CN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53FC8E6-0D0B-4F29-9EB0-C10A365B7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475" y="4007602"/>
            <a:ext cx="4760922" cy="250343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E255915-E0D1-44D3-8D68-663F3C3F3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784" y="2260435"/>
            <a:ext cx="7605419" cy="145554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B287839-3288-4DA5-BBC7-0564A5130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8360" y="5472150"/>
            <a:ext cx="4587875" cy="10887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F7CA500-A209-471C-A88B-B9B486D19A80}"/>
              </a:ext>
            </a:extLst>
          </p:cNvPr>
          <p:cNvSpPr txBox="1"/>
          <p:nvPr/>
        </p:nvSpPr>
        <p:spPr>
          <a:xfrm>
            <a:off x="8756067" y="2737820"/>
            <a:ext cx="3063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子代选择器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：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ea typeface="阿里巴巴普惠体" panose="00020600040101010101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只选取标签的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"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儿子代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"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  <a:t>标签</a:t>
            </a:r>
            <a:b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ea typeface="阿里巴巴普惠体" panose="00020600040101010101"/>
              </a:rPr>
            </a:br>
            <a:r>
              <a:rPr lang="en-US" altLang="zh-CN" sz="1600" b="1">
                <a:solidFill>
                  <a:srgbClr val="C00000"/>
                </a:solidFill>
                <a:ea typeface="阿里巴巴普惠体" panose="00020600040101010101"/>
              </a:rPr>
              <a:t>ul &gt; li{ color:red; }</a:t>
            </a:r>
            <a:endParaRPr lang="zh-CN" altLang="en-US" sz="1600" b="1" dirty="0">
              <a:solidFill>
                <a:srgbClr val="C00000"/>
              </a:solidFill>
              <a:ea typeface="阿里巴巴普惠体" panose="00020600040101010101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3505647E-FFA4-42D6-BC84-4EB2BF40A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8360" y="4007596"/>
            <a:ext cx="4656223" cy="1813717"/>
          </a:xfrm>
          <a:prstGeom prst="rect">
            <a:avLst/>
          </a:prstGeom>
        </p:spPr>
      </p:pic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3B569632-15EE-4F85-9F52-BA5970E12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6785" y="1710219"/>
            <a:ext cx="3128288" cy="517190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基本选择器：</a:t>
            </a:r>
            <a:r>
              <a:rPr lang="en-US" altLang="zh-CN"/>
              <a:t>id / class / </a:t>
            </a:r>
            <a:r>
              <a:rPr lang="zh-CN" altLang="en-US"/>
              <a:t>标签</a:t>
            </a:r>
            <a:endParaRPr lang="en-US" altLang="zh-CN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781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55B1B1-2CD6-4198-9D5D-D2E7A2A465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36478" y="2745380"/>
            <a:ext cx="3982227" cy="3617320"/>
          </a:xfrm>
        </p:spPr>
        <p:txBody>
          <a:bodyPr/>
          <a:lstStyle/>
          <a:p>
            <a:r>
              <a:rPr lang="zh-CN" altLang="en-US"/>
              <a:t>元素装饰</a:t>
            </a:r>
            <a:endParaRPr lang="en-US" altLang="zh-CN"/>
          </a:p>
          <a:p>
            <a:r>
              <a:rPr lang="zh-CN" altLang="en-US"/>
              <a:t>伪类选择器</a:t>
            </a:r>
            <a:endParaRPr lang="en-US" altLang="zh-CN"/>
          </a:p>
          <a:p>
            <a:r>
              <a:rPr lang="zh-CN" altLang="en-US" b="1">
                <a:solidFill>
                  <a:srgbClr val="C00000"/>
                </a:solidFill>
              </a:rPr>
              <a:t>过渡效果</a:t>
            </a:r>
            <a:endParaRPr lang="en-US" altLang="zh-CN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072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过渡效果</a:t>
            </a:r>
            <a:endParaRPr lang="en-US" altLang="zh-CN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171575"/>
            <a:ext cx="7391400" cy="517190"/>
          </a:xfrm>
        </p:spPr>
        <p:txBody>
          <a:bodyPr/>
          <a:lstStyle/>
          <a:p>
            <a:r>
              <a:rPr lang="zh-CN" altLang="en-US"/>
              <a:t>目标：能够设置网页元素样式变化时的过渡效果</a:t>
            </a:r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1B90B17-FEB2-486D-A33D-3347FE449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313" y="2106360"/>
            <a:ext cx="460057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32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过渡效果</a:t>
            </a:r>
            <a:endParaRPr lang="en-US" altLang="zh-CN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171575"/>
            <a:ext cx="7391400" cy="517190"/>
          </a:xfrm>
        </p:spPr>
        <p:txBody>
          <a:bodyPr/>
          <a:lstStyle/>
          <a:p>
            <a:r>
              <a:rPr lang="zh-CN" altLang="en-US"/>
              <a:t>目标：能够设置网页元素样式变化时的过渡效果</a:t>
            </a:r>
            <a:endParaRPr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05C75E-D3BC-4BC9-9945-B03A03279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095" y="2203545"/>
            <a:ext cx="4489010" cy="1053403"/>
          </a:xfrm>
          <a:prstGeom prst="rect">
            <a:avLst/>
          </a:prstGeom>
        </p:spPr>
      </p:pic>
      <p:sp>
        <p:nvSpPr>
          <p:cNvPr id="9" name="文本占位符 3">
            <a:extLst>
              <a:ext uri="{FF2B5EF4-FFF2-40B4-BE49-F238E27FC236}">
                <a16:creationId xmlns:a16="http://schemas.microsoft.com/office/drawing/2014/main" id="{74F0BE15-3F70-4C3D-9895-58BC15FDB794}"/>
              </a:ext>
            </a:extLst>
          </p:cNvPr>
          <p:cNvSpPr txBox="1">
            <a:spLocks/>
          </p:cNvSpPr>
          <p:nvPr/>
        </p:nvSpPr>
        <p:spPr>
          <a:xfrm>
            <a:off x="838200" y="1989138"/>
            <a:ext cx="4555836" cy="2598101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学习路径</a:t>
            </a:r>
            <a:endParaRPr lang="en-US" altLang="zh-CN"/>
          </a:p>
          <a:p>
            <a:pPr marL="358775" indent="-266700"/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ea typeface="阿里巴巴普惠体" panose="00020600040101010101"/>
              </a:rPr>
              <a:t>过渡时长</a:t>
            </a: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ea typeface="阿里巴巴普惠体" panose="00020600040101010101"/>
            </a:endParaRPr>
          </a:p>
          <a:p>
            <a:pPr marL="358775" indent="-266700"/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ea typeface="阿里巴巴普惠体" panose="00020600040101010101"/>
              </a:rPr>
              <a:t>过渡延时</a:t>
            </a: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ea typeface="阿里巴巴普惠体" panose="00020600040101010101"/>
            </a:endParaRPr>
          </a:p>
          <a:p>
            <a:pPr marL="358775" indent="-266700"/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ea typeface="阿里巴巴普惠体" panose="00020600040101010101"/>
              </a:rPr>
              <a:t>过渡曲线</a:t>
            </a: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ea typeface="阿里巴巴普惠体" panose="00020600040101010101"/>
            </a:endParaRPr>
          </a:p>
          <a:p>
            <a:pPr marL="358775" indent="-266700"/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ea typeface="阿里巴巴普惠体" panose="00020600040101010101"/>
              </a:rPr>
              <a:t>过渡属性</a:t>
            </a: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ea typeface="阿里巴巴普惠体" panose="00020600040101010101"/>
            </a:endParaRPr>
          </a:p>
          <a:p>
            <a:pPr marL="358775" indent="-266700"/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ea typeface="阿里巴巴普惠体" panose="00020600040101010101"/>
              </a:rPr>
              <a:t>复合属性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218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过渡效果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什么是过渡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9534235" cy="929321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好处：为 </a:t>
            </a:r>
            <a:r>
              <a:rPr lang="en-US" altLang="zh-CN"/>
              <a:t>CSS </a:t>
            </a:r>
            <a:r>
              <a:rPr lang="zh-CN" altLang="en-US"/>
              <a:t>样式切换时添加过渡效果，增强网页交互体验</a:t>
            </a: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b="1"/>
              <a:t>过渡：</a:t>
            </a:r>
            <a:r>
              <a:rPr lang="zh-CN" altLang="en-US"/>
              <a:t>实际上是为</a:t>
            </a:r>
            <a:r>
              <a:rPr lang="zh-CN" altLang="en-US">
                <a:solidFill>
                  <a:srgbClr val="C00000"/>
                </a:solidFill>
              </a:rPr>
              <a:t>元素样式</a:t>
            </a:r>
            <a:r>
              <a:rPr lang="zh-CN" altLang="en-US"/>
              <a:t>发生改变时添加一种视觉效果</a:t>
            </a:r>
            <a:endParaRPr lang="en-US" altLang="zh-CN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34A6BAE-720C-4F56-8926-334898663729}"/>
              </a:ext>
            </a:extLst>
          </p:cNvPr>
          <p:cNvGrpSpPr/>
          <p:nvPr/>
        </p:nvGrpSpPr>
        <p:grpSpPr>
          <a:xfrm>
            <a:off x="2123506" y="3280126"/>
            <a:ext cx="3002850" cy="722137"/>
            <a:chOff x="5761037" y="3423143"/>
            <a:chExt cx="1843723" cy="722137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C7C4564-D95F-4C38-A903-677EA4CEA180}"/>
                </a:ext>
              </a:extLst>
            </p:cNvPr>
            <p:cNvSpPr/>
            <p:nvPr/>
          </p:nvSpPr>
          <p:spPr>
            <a:xfrm>
              <a:off x="5761037" y="3423143"/>
              <a:ext cx="1843723" cy="722137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4E62AB4-ACE5-414E-827D-14764BA86B16}"/>
                </a:ext>
              </a:extLst>
            </p:cNvPr>
            <p:cNvSpPr/>
            <p:nvPr/>
          </p:nvSpPr>
          <p:spPr>
            <a:xfrm>
              <a:off x="5761037" y="3457149"/>
              <a:ext cx="175228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en-US" altLang="zh-CN" sz="1200">
                  <a:solidFill>
                    <a:srgbClr val="2196F3"/>
                  </a:solidFill>
                  <a:latin typeface="Fira Code,Consolas,  Courier New"/>
                </a:rPr>
                <a:t>div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class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=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"box"</a:t>
              </a:r>
              <a:r>
                <a:rPr lang="en-US" altLang="zh-CN" sz="12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2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zh-CN" altLang="en-US" sz="1200">
                  <a:solidFill>
                    <a:srgbClr val="9E9E9E"/>
                  </a:solidFill>
                  <a:latin typeface="Fira Code,Consolas,  Courier New"/>
                </a:rPr>
                <a:t>鼠标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!</a:t>
              </a:r>
              <a:r>
                <a:rPr lang="zh-CN" altLang="en-US" sz="1200">
                  <a:solidFill>
                    <a:srgbClr val="9E9E9E"/>
                  </a:solidFill>
                  <a:latin typeface="Fira Code,Consolas,  Courier New"/>
                </a:rPr>
                <a:t>你，过来呀！</a:t>
              </a:r>
            </a:p>
            <a:p>
              <a:r>
                <a:rPr lang="en-US" altLang="zh-CN" sz="120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en-US" altLang="zh-CN" sz="1200">
                  <a:solidFill>
                    <a:srgbClr val="2196F3"/>
                  </a:solidFill>
                  <a:latin typeface="Fira Code,Consolas,  Courier New"/>
                </a:rPr>
                <a:t>div</a:t>
              </a:r>
              <a:r>
                <a:rPr lang="en-US" altLang="zh-CN" sz="12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200" b="0">
                <a:solidFill>
                  <a:srgbClr val="9E9E9E"/>
                </a:solidFill>
                <a:effectLst/>
                <a:latin typeface="Fira Code,Consolas,  Courier New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1A14509-D799-4FE5-BA5D-1EC870EAAFC2}"/>
              </a:ext>
            </a:extLst>
          </p:cNvPr>
          <p:cNvGrpSpPr/>
          <p:nvPr/>
        </p:nvGrpSpPr>
        <p:grpSpPr>
          <a:xfrm>
            <a:off x="2123506" y="4002263"/>
            <a:ext cx="3002850" cy="2465386"/>
            <a:chOff x="1310070" y="3077686"/>
            <a:chExt cx="3002850" cy="2465386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B7F582E-E62C-4DF5-9C90-235237453B75}"/>
                </a:ext>
              </a:extLst>
            </p:cNvPr>
            <p:cNvSpPr/>
            <p:nvPr/>
          </p:nvSpPr>
          <p:spPr>
            <a:xfrm>
              <a:off x="1310070" y="3077686"/>
              <a:ext cx="3002850" cy="2465386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F27FE87-1DE3-4AE5-81B0-4E28D0CF37CB}"/>
                </a:ext>
              </a:extLst>
            </p:cNvPr>
            <p:cNvSpPr/>
            <p:nvPr/>
          </p:nvSpPr>
          <p:spPr>
            <a:xfrm>
              <a:off x="1310070" y="3127694"/>
              <a:ext cx="2858070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>
                  <a:solidFill>
                    <a:srgbClr val="FF9800"/>
                  </a:solidFill>
                  <a:latin typeface="Fira Code,Consolas,  Courier New"/>
                </a:rPr>
                <a:t>.box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{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width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 b="1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200px</a:t>
              </a:r>
              <a:r>
                <a:rPr lang="en-US" altLang="zh-CN" sz="1200" b="1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height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 b="1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100px</a:t>
              </a:r>
              <a:r>
                <a:rPr lang="en-US" altLang="zh-CN" sz="1200" b="1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background-color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#0094ff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color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#fff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padding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10px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}</a:t>
              </a:r>
            </a:p>
            <a:p>
              <a:b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</a:br>
              <a:r>
                <a:rPr lang="en-US" altLang="zh-CN" sz="1200">
                  <a:solidFill>
                    <a:srgbClr val="FF9800"/>
                  </a:solidFill>
                  <a:latin typeface="Fira Code,Consolas,  Courier New"/>
                </a:rPr>
                <a:t>.box</a:t>
              </a:r>
              <a:r>
                <a:rPr lang="en-US" altLang="zh-CN" sz="1200" b="1">
                  <a:solidFill>
                    <a:srgbClr val="FF9800"/>
                  </a:solidFill>
                  <a:latin typeface="Fira Code,Consolas,  Courier New"/>
                </a:rPr>
                <a:t>:hover</a:t>
              </a:r>
              <a:r>
                <a:rPr lang="en-US" altLang="zh-CN" sz="1200" b="1">
                  <a:solidFill>
                    <a:srgbClr val="9E9E9E"/>
                  </a:solidFill>
                  <a:latin typeface="Fira Code,Consolas,  Courier New"/>
                </a:rPr>
                <a:t> 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{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width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 b="1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300px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height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 b="1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150px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}</a:t>
              </a:r>
              <a:endParaRPr lang="en-US" altLang="zh-CN" sz="1200" b="0">
                <a:solidFill>
                  <a:srgbClr val="9E9E9E"/>
                </a:solidFill>
                <a:effectLst/>
                <a:latin typeface="Fira Code,Consolas,  Courier New"/>
              </a:endParaRP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96AFAA74-CCB7-4E17-9287-7D3C74DDB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803" y="4052271"/>
            <a:ext cx="2629128" cy="1447925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770C843B-FC21-478B-AACF-BD95018BDCD7}"/>
              </a:ext>
            </a:extLst>
          </p:cNvPr>
          <p:cNvSpPr/>
          <p:nvPr/>
        </p:nvSpPr>
        <p:spPr>
          <a:xfrm>
            <a:off x="7515264" y="3695920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>
                <a:ea typeface="阿里巴巴普惠体" panose="00020600040101010101"/>
              </a:rPr>
              <a:t>鼠标移入后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5D310DE-B649-4967-9342-12EAEB3EBA83}"/>
              </a:ext>
            </a:extLst>
          </p:cNvPr>
          <p:cNvSpPr txBox="1"/>
          <p:nvPr/>
        </p:nvSpPr>
        <p:spPr>
          <a:xfrm>
            <a:off x="914400" y="894576"/>
            <a:ext cx="4145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rgbClr val="C00000"/>
                </a:solidFill>
                <a:ea typeface="阿里巴巴普惠体" panose="00020600040101010101"/>
              </a:rPr>
              <a:t>过渡时长、过渡延时、过渡属性、过渡曲线</a:t>
            </a:r>
            <a:endParaRPr lang="zh-CN" altLang="en-US" sz="1200" dirty="0">
              <a:solidFill>
                <a:srgbClr val="C00000"/>
              </a:solidFill>
              <a:ea typeface="阿里巴巴普惠体" panose="00020600040101010101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1262DC0B-06EE-43D3-916E-DCBCC0162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687" y="1965764"/>
            <a:ext cx="4489010" cy="105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522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55B1B1-2CD6-4198-9D5D-D2E7A2A465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36478" y="2745380"/>
            <a:ext cx="3982227" cy="2000356"/>
          </a:xfrm>
        </p:spPr>
        <p:txBody>
          <a:bodyPr/>
          <a:lstStyle/>
          <a:p>
            <a:r>
              <a:rPr lang="zh-CN" altLang="en-US"/>
              <a:t>元素装饰</a:t>
            </a:r>
            <a:endParaRPr lang="en-US" altLang="zh-CN"/>
          </a:p>
          <a:p>
            <a:r>
              <a:rPr lang="zh-CN" altLang="en-US"/>
              <a:t>伪类选择器</a:t>
            </a:r>
            <a:endParaRPr lang="en-US" altLang="zh-CN"/>
          </a:p>
          <a:p>
            <a:r>
              <a:rPr lang="zh-CN" altLang="en-US"/>
              <a:t>过渡效果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38790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过渡效果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什么是过渡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9534235" cy="929321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好处：为 </a:t>
            </a:r>
            <a:r>
              <a:rPr lang="en-US" altLang="zh-CN"/>
              <a:t>CSS </a:t>
            </a:r>
            <a:r>
              <a:rPr lang="zh-CN" altLang="en-US"/>
              <a:t>样式切换时添加过渡效果，增强网页交互体验</a:t>
            </a: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b="1"/>
              <a:t>过渡：</a:t>
            </a:r>
            <a:r>
              <a:rPr lang="zh-CN" altLang="en-US"/>
              <a:t>实际上是为</a:t>
            </a:r>
            <a:r>
              <a:rPr lang="zh-CN" altLang="en-US">
                <a:solidFill>
                  <a:srgbClr val="C00000"/>
                </a:solidFill>
              </a:rPr>
              <a:t>元素样式</a:t>
            </a:r>
            <a:r>
              <a:rPr lang="zh-CN" altLang="en-US"/>
              <a:t>发生改变时添加一种视觉效果</a:t>
            </a:r>
            <a:endParaRPr lang="en-US" altLang="zh-CN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34A6BAE-720C-4F56-8926-334898663729}"/>
              </a:ext>
            </a:extLst>
          </p:cNvPr>
          <p:cNvGrpSpPr/>
          <p:nvPr/>
        </p:nvGrpSpPr>
        <p:grpSpPr>
          <a:xfrm>
            <a:off x="2123506" y="3280126"/>
            <a:ext cx="3002850" cy="722137"/>
            <a:chOff x="5761037" y="3423143"/>
            <a:chExt cx="1843723" cy="722137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C7C4564-D95F-4C38-A903-677EA4CEA180}"/>
                </a:ext>
              </a:extLst>
            </p:cNvPr>
            <p:cNvSpPr/>
            <p:nvPr/>
          </p:nvSpPr>
          <p:spPr>
            <a:xfrm>
              <a:off x="5761037" y="3423143"/>
              <a:ext cx="1843723" cy="722137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4E62AB4-ACE5-414E-827D-14764BA86B16}"/>
                </a:ext>
              </a:extLst>
            </p:cNvPr>
            <p:cNvSpPr/>
            <p:nvPr/>
          </p:nvSpPr>
          <p:spPr>
            <a:xfrm>
              <a:off x="5761037" y="3457149"/>
              <a:ext cx="175228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>
                  <a:solidFill>
                    <a:srgbClr val="607D8B"/>
                  </a:solidFill>
                  <a:latin typeface="Fira Code,Consolas,  Courier New"/>
                </a:rPr>
                <a:t>&lt;</a:t>
              </a:r>
              <a:r>
                <a:rPr lang="en-US" altLang="zh-CN" sz="1200">
                  <a:solidFill>
                    <a:srgbClr val="2196F3"/>
                  </a:solidFill>
                  <a:latin typeface="Fira Code,Consolas,  Courier New"/>
                </a:rPr>
                <a:t>div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class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=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"box"</a:t>
              </a:r>
              <a:r>
                <a:rPr lang="en-US" altLang="zh-CN" sz="12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2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zh-CN" altLang="en-US" sz="1200">
                  <a:solidFill>
                    <a:srgbClr val="9E9E9E"/>
                  </a:solidFill>
                  <a:latin typeface="Fira Code,Consolas,  Courier New"/>
                </a:rPr>
                <a:t>鼠标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!</a:t>
              </a:r>
              <a:r>
                <a:rPr lang="zh-CN" altLang="en-US" sz="1200">
                  <a:solidFill>
                    <a:srgbClr val="9E9E9E"/>
                  </a:solidFill>
                  <a:latin typeface="Fira Code,Consolas,  Courier New"/>
                </a:rPr>
                <a:t>你，过来呀！</a:t>
              </a:r>
            </a:p>
            <a:p>
              <a:r>
                <a:rPr lang="en-US" altLang="zh-CN" sz="1200">
                  <a:solidFill>
                    <a:srgbClr val="607D8B"/>
                  </a:solidFill>
                  <a:latin typeface="Fira Code,Consolas,  Courier New"/>
                </a:rPr>
                <a:t>&lt;/</a:t>
              </a:r>
              <a:r>
                <a:rPr lang="en-US" altLang="zh-CN" sz="1200">
                  <a:solidFill>
                    <a:srgbClr val="2196F3"/>
                  </a:solidFill>
                  <a:latin typeface="Fira Code,Consolas,  Courier New"/>
                </a:rPr>
                <a:t>div</a:t>
              </a:r>
              <a:r>
                <a:rPr lang="en-US" altLang="zh-CN" sz="1200">
                  <a:solidFill>
                    <a:srgbClr val="607D8B"/>
                  </a:solidFill>
                  <a:latin typeface="Fira Code,Consolas,  Courier New"/>
                </a:rPr>
                <a:t>&gt;</a:t>
              </a:r>
              <a:endParaRPr lang="en-US" altLang="zh-CN" sz="1200" b="0">
                <a:solidFill>
                  <a:srgbClr val="9E9E9E"/>
                </a:solidFill>
                <a:effectLst/>
                <a:latin typeface="Fira Code,Consolas,  Courier New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1A14509-D799-4FE5-BA5D-1EC870EAAFC2}"/>
              </a:ext>
            </a:extLst>
          </p:cNvPr>
          <p:cNvGrpSpPr/>
          <p:nvPr/>
        </p:nvGrpSpPr>
        <p:grpSpPr>
          <a:xfrm>
            <a:off x="2123506" y="4002263"/>
            <a:ext cx="3002850" cy="2465386"/>
            <a:chOff x="1310070" y="3077686"/>
            <a:chExt cx="3002850" cy="2465386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B7F582E-E62C-4DF5-9C90-235237453B75}"/>
                </a:ext>
              </a:extLst>
            </p:cNvPr>
            <p:cNvSpPr/>
            <p:nvPr/>
          </p:nvSpPr>
          <p:spPr>
            <a:xfrm>
              <a:off x="1310070" y="3077686"/>
              <a:ext cx="3002850" cy="2465386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F27FE87-1DE3-4AE5-81B0-4E28D0CF37CB}"/>
                </a:ext>
              </a:extLst>
            </p:cNvPr>
            <p:cNvSpPr/>
            <p:nvPr/>
          </p:nvSpPr>
          <p:spPr>
            <a:xfrm>
              <a:off x="1310070" y="3127694"/>
              <a:ext cx="2858070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>
                  <a:solidFill>
                    <a:srgbClr val="FF9800"/>
                  </a:solidFill>
                  <a:latin typeface="Fira Code,Consolas,  Courier New"/>
                </a:rPr>
                <a:t>.box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{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width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 b="1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200px</a:t>
              </a:r>
              <a:r>
                <a:rPr lang="en-US" altLang="zh-CN" sz="1200" b="1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height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 b="1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100px</a:t>
              </a:r>
              <a:r>
                <a:rPr lang="en-US" altLang="zh-CN" sz="1200" b="1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background-color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#0094ff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color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#fff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padding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10px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}</a:t>
              </a:r>
            </a:p>
            <a:p>
              <a:b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</a:br>
              <a:r>
                <a:rPr lang="en-US" altLang="zh-CN" sz="1200">
                  <a:solidFill>
                    <a:srgbClr val="FF9800"/>
                  </a:solidFill>
                  <a:latin typeface="Fira Code,Consolas,  Courier New"/>
                </a:rPr>
                <a:t>.box</a:t>
              </a:r>
              <a:r>
                <a:rPr lang="en-US" altLang="zh-CN" sz="1200" b="1">
                  <a:solidFill>
                    <a:srgbClr val="FF9800"/>
                  </a:solidFill>
                  <a:latin typeface="Fira Code,Consolas,  Courier New"/>
                </a:rPr>
                <a:t>:hover</a:t>
              </a:r>
              <a:r>
                <a:rPr lang="en-US" altLang="zh-CN" sz="1200" b="1">
                  <a:solidFill>
                    <a:srgbClr val="9E9E9E"/>
                  </a:solidFill>
                  <a:latin typeface="Fira Code,Consolas,  Courier New"/>
                </a:rPr>
                <a:t> 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{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width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 b="1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300px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height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 b="1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150px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}</a:t>
              </a:r>
              <a:endParaRPr lang="en-US" altLang="zh-CN" sz="1200" b="0">
                <a:solidFill>
                  <a:srgbClr val="9E9E9E"/>
                </a:solidFill>
                <a:effectLst/>
                <a:latin typeface="Fira Code,Consolas,  Courier New"/>
              </a:endParaRPr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770C843B-FC21-478B-AACF-BD95018BDCD7}"/>
              </a:ext>
            </a:extLst>
          </p:cNvPr>
          <p:cNvSpPr/>
          <p:nvPr/>
        </p:nvSpPr>
        <p:spPr>
          <a:xfrm>
            <a:off x="7515264" y="3695920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>
                <a:ea typeface="阿里巴巴普惠体" panose="00020600040101010101"/>
              </a:rPr>
              <a:t>鼠标移入后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5D310DE-B649-4967-9342-12EAEB3EBA83}"/>
              </a:ext>
            </a:extLst>
          </p:cNvPr>
          <p:cNvSpPr txBox="1"/>
          <p:nvPr/>
        </p:nvSpPr>
        <p:spPr>
          <a:xfrm>
            <a:off x="914400" y="894576"/>
            <a:ext cx="4145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rgbClr val="C00000"/>
                </a:solidFill>
                <a:ea typeface="阿里巴巴普惠体" panose="00020600040101010101"/>
              </a:rPr>
              <a:t>过渡时长、过渡延时、过渡属性、过渡曲线</a:t>
            </a:r>
            <a:endParaRPr lang="zh-CN" altLang="en-US" sz="1200" dirty="0">
              <a:solidFill>
                <a:srgbClr val="C00000"/>
              </a:solidFill>
              <a:ea typeface="阿里巴巴普惠体" panose="00020600040101010101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1262DC0B-06EE-43D3-916E-DCBCC0162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687" y="1965764"/>
            <a:ext cx="4489010" cy="105340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EEF513A-777C-490F-BD4C-AFABE3ADA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802" y="4052271"/>
            <a:ext cx="3343377" cy="1841279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0B12B799-E2E9-449F-91E4-32BD7B7FBE29}"/>
              </a:ext>
            </a:extLst>
          </p:cNvPr>
          <p:cNvGrpSpPr/>
          <p:nvPr/>
        </p:nvGrpSpPr>
        <p:grpSpPr>
          <a:xfrm>
            <a:off x="7132955" y="6129095"/>
            <a:ext cx="3239479" cy="338554"/>
            <a:chOff x="7375534" y="6091790"/>
            <a:chExt cx="3239479" cy="338554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79578B2-58CA-4BF4-B05A-D0540B3AA3FE}"/>
                </a:ext>
              </a:extLst>
            </p:cNvPr>
            <p:cNvSpPr/>
            <p:nvPr/>
          </p:nvSpPr>
          <p:spPr>
            <a:xfrm flipH="1">
              <a:off x="7642858" y="6091790"/>
              <a:ext cx="297215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>
                  <a:solidFill>
                    <a:srgbClr val="C00000"/>
                  </a:solidFill>
                  <a:ea typeface="阿里巴巴普惠体" panose="00020600040101010101"/>
                </a:rPr>
                <a:t>就不能让大家有个适应的过程？</a:t>
              </a:r>
            </a:p>
          </p:txBody>
        </p:sp>
        <p:sp>
          <p:nvSpPr>
            <p:cNvPr id="27" name="Shape 2399">
              <a:extLst>
                <a:ext uri="{FF2B5EF4-FFF2-40B4-BE49-F238E27FC236}">
                  <a16:creationId xmlns:a16="http://schemas.microsoft.com/office/drawing/2014/main" id="{9C6A3BFE-7F9B-4689-8574-38A70D8F374D}"/>
                </a:ext>
              </a:extLst>
            </p:cNvPr>
            <p:cNvSpPr/>
            <p:nvPr/>
          </p:nvSpPr>
          <p:spPr>
            <a:xfrm>
              <a:off x="7375534" y="6121337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1874" y="5396"/>
                  </a:moveTo>
                  <a:cubicBezTo>
                    <a:pt x="11493" y="5396"/>
                    <a:pt x="11166" y="5519"/>
                    <a:pt x="10894" y="5766"/>
                  </a:cubicBezTo>
                  <a:cubicBezTo>
                    <a:pt x="10621" y="6013"/>
                    <a:pt x="10484" y="6310"/>
                    <a:pt x="10484" y="6658"/>
                  </a:cubicBezTo>
                  <a:cubicBezTo>
                    <a:pt x="10484" y="7005"/>
                    <a:pt x="10621" y="7301"/>
                    <a:pt x="10894" y="7545"/>
                  </a:cubicBezTo>
                  <a:cubicBezTo>
                    <a:pt x="11166" y="7790"/>
                    <a:pt x="11493" y="7912"/>
                    <a:pt x="11874" y="7912"/>
                  </a:cubicBezTo>
                  <a:cubicBezTo>
                    <a:pt x="12255" y="7912"/>
                    <a:pt x="12581" y="7790"/>
                    <a:pt x="12852" y="7545"/>
                  </a:cubicBezTo>
                  <a:cubicBezTo>
                    <a:pt x="13122" y="7301"/>
                    <a:pt x="13257" y="7005"/>
                    <a:pt x="13257" y="6658"/>
                  </a:cubicBezTo>
                  <a:cubicBezTo>
                    <a:pt x="13257" y="6310"/>
                    <a:pt x="13122" y="6013"/>
                    <a:pt x="12852" y="5766"/>
                  </a:cubicBezTo>
                  <a:cubicBezTo>
                    <a:pt x="12581" y="5519"/>
                    <a:pt x="12255" y="5396"/>
                    <a:pt x="11874" y="5396"/>
                  </a:cubicBezTo>
                  <a:moveTo>
                    <a:pt x="12242" y="15228"/>
                  </a:moveTo>
                  <a:cubicBezTo>
                    <a:pt x="11942" y="15228"/>
                    <a:pt x="11730" y="15180"/>
                    <a:pt x="11608" y="15083"/>
                  </a:cubicBezTo>
                  <a:cubicBezTo>
                    <a:pt x="11486" y="14987"/>
                    <a:pt x="11425" y="14807"/>
                    <a:pt x="11425" y="14542"/>
                  </a:cubicBezTo>
                  <a:cubicBezTo>
                    <a:pt x="11425" y="14436"/>
                    <a:pt x="11444" y="14281"/>
                    <a:pt x="11482" y="14076"/>
                  </a:cubicBezTo>
                  <a:cubicBezTo>
                    <a:pt x="11519" y="13870"/>
                    <a:pt x="11562" y="13687"/>
                    <a:pt x="11609" y="13527"/>
                  </a:cubicBezTo>
                  <a:lnTo>
                    <a:pt x="12189" y="11532"/>
                  </a:lnTo>
                  <a:cubicBezTo>
                    <a:pt x="12246" y="11349"/>
                    <a:pt x="12284" y="11148"/>
                    <a:pt x="12306" y="10929"/>
                  </a:cubicBezTo>
                  <a:cubicBezTo>
                    <a:pt x="12327" y="10709"/>
                    <a:pt x="12337" y="10557"/>
                    <a:pt x="12337" y="10469"/>
                  </a:cubicBezTo>
                  <a:cubicBezTo>
                    <a:pt x="12337" y="10049"/>
                    <a:pt x="12185" y="9707"/>
                    <a:pt x="11882" y="9444"/>
                  </a:cubicBezTo>
                  <a:cubicBezTo>
                    <a:pt x="11578" y="9182"/>
                    <a:pt x="11146" y="9050"/>
                    <a:pt x="10586" y="9050"/>
                  </a:cubicBezTo>
                  <a:cubicBezTo>
                    <a:pt x="10275" y="9050"/>
                    <a:pt x="9945" y="9104"/>
                    <a:pt x="9597" y="9211"/>
                  </a:cubicBezTo>
                  <a:cubicBezTo>
                    <a:pt x="9248" y="9319"/>
                    <a:pt x="8884" y="9448"/>
                    <a:pt x="8502" y="9599"/>
                  </a:cubicBezTo>
                  <a:lnTo>
                    <a:pt x="8347" y="10216"/>
                  </a:lnTo>
                  <a:cubicBezTo>
                    <a:pt x="8460" y="10175"/>
                    <a:pt x="8595" y="10131"/>
                    <a:pt x="8753" y="10085"/>
                  </a:cubicBezTo>
                  <a:cubicBezTo>
                    <a:pt x="8911" y="10040"/>
                    <a:pt x="9066" y="10017"/>
                    <a:pt x="9217" y="10017"/>
                  </a:cubicBezTo>
                  <a:cubicBezTo>
                    <a:pt x="9524" y="10017"/>
                    <a:pt x="9731" y="10068"/>
                    <a:pt x="9839" y="10168"/>
                  </a:cubicBezTo>
                  <a:cubicBezTo>
                    <a:pt x="9948" y="10269"/>
                    <a:pt x="10002" y="10447"/>
                    <a:pt x="10002" y="10703"/>
                  </a:cubicBezTo>
                  <a:cubicBezTo>
                    <a:pt x="10002" y="10844"/>
                    <a:pt x="9985" y="11001"/>
                    <a:pt x="9949" y="11172"/>
                  </a:cubicBezTo>
                  <a:cubicBezTo>
                    <a:pt x="9914" y="11343"/>
                    <a:pt x="9870" y="11526"/>
                    <a:pt x="9818" y="11717"/>
                  </a:cubicBezTo>
                  <a:lnTo>
                    <a:pt x="9235" y="13719"/>
                  </a:lnTo>
                  <a:cubicBezTo>
                    <a:pt x="9184" y="13929"/>
                    <a:pt x="9146" y="14118"/>
                    <a:pt x="9123" y="14285"/>
                  </a:cubicBezTo>
                  <a:cubicBezTo>
                    <a:pt x="9100" y="14451"/>
                    <a:pt x="9088" y="14615"/>
                    <a:pt x="9088" y="14775"/>
                  </a:cubicBezTo>
                  <a:cubicBezTo>
                    <a:pt x="9088" y="15186"/>
                    <a:pt x="9244" y="15526"/>
                    <a:pt x="9556" y="15793"/>
                  </a:cubicBezTo>
                  <a:cubicBezTo>
                    <a:pt x="9869" y="16060"/>
                    <a:pt x="10308" y="16194"/>
                    <a:pt x="10872" y="16194"/>
                  </a:cubicBezTo>
                  <a:cubicBezTo>
                    <a:pt x="11239" y="16194"/>
                    <a:pt x="11561" y="16147"/>
                    <a:pt x="11839" y="16053"/>
                  </a:cubicBezTo>
                  <a:cubicBezTo>
                    <a:pt x="12117" y="15960"/>
                    <a:pt x="12488" y="15824"/>
                    <a:pt x="12954" y="15645"/>
                  </a:cubicBezTo>
                  <a:lnTo>
                    <a:pt x="13109" y="15028"/>
                  </a:lnTo>
                  <a:cubicBezTo>
                    <a:pt x="13029" y="15065"/>
                    <a:pt x="12900" y="15107"/>
                    <a:pt x="12721" y="15155"/>
                  </a:cubicBezTo>
                  <a:cubicBezTo>
                    <a:pt x="12543" y="15204"/>
                    <a:pt x="12383" y="15228"/>
                    <a:pt x="12242" y="15228"/>
                  </a:cubicBezTo>
                </a:path>
              </a:pathLst>
            </a:custGeom>
            <a:solidFill>
              <a:srgbClr val="C00000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CBAD4C8A-B3A4-4D99-96F7-AE705780FF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115" y="4363258"/>
            <a:ext cx="1219303" cy="121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20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过渡效果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过渡时长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9534235" cy="1592261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过渡时长：是指样式从一种状态变成另外一种状态所持续的时长，以 </a:t>
            </a:r>
            <a:r>
              <a:rPr lang="en-US" altLang="zh-CN"/>
              <a:t>s</a:t>
            </a:r>
            <a:r>
              <a:rPr lang="zh-CN" altLang="en-US"/>
              <a:t>（秒）为单位，支持小数</a:t>
            </a: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语法：</a:t>
            </a:r>
            <a:endParaRPr lang="en-US" altLang="zh-CN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582EA8B-B3EC-4988-9632-D10C06D23758}"/>
              </a:ext>
            </a:extLst>
          </p:cNvPr>
          <p:cNvGrpSpPr/>
          <p:nvPr/>
        </p:nvGrpSpPr>
        <p:grpSpPr>
          <a:xfrm>
            <a:off x="1317690" y="2898944"/>
            <a:ext cx="2416047" cy="301306"/>
            <a:chOff x="1271970" y="2898944"/>
            <a:chExt cx="2416047" cy="30130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A824E7-1251-459B-AD28-7AA359E477C7}"/>
                </a:ext>
              </a:extLst>
            </p:cNvPr>
            <p:cNvSpPr/>
            <p:nvPr/>
          </p:nvSpPr>
          <p:spPr>
            <a:xfrm>
              <a:off x="1271970" y="2898944"/>
              <a:ext cx="2416047" cy="301306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829EFB6-721A-4DD6-8F14-EF3B08A239EC}"/>
                </a:ext>
              </a:extLst>
            </p:cNvPr>
            <p:cNvSpPr/>
            <p:nvPr/>
          </p:nvSpPr>
          <p:spPr>
            <a:xfrm>
              <a:off x="1271971" y="2911098"/>
              <a:ext cx="241604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transition-duration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1s;</a:t>
              </a:r>
              <a:endParaRPr lang="en-US" altLang="zh-CN" sz="1200" b="0">
                <a:solidFill>
                  <a:schemeClr val="accent6">
                    <a:lumMod val="75000"/>
                  </a:schemeClr>
                </a:solidFill>
                <a:effectLst/>
                <a:latin typeface="Fira Code,Consolas,  Courier New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0D1C4E17-66B6-4D6C-8E93-950D4EADF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530" y="3881774"/>
            <a:ext cx="2629128" cy="144792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2ACD7DE-CC32-43AA-9465-7045AF5115B1}"/>
              </a:ext>
            </a:extLst>
          </p:cNvPr>
          <p:cNvSpPr txBox="1"/>
          <p:nvPr/>
        </p:nvSpPr>
        <p:spPr>
          <a:xfrm>
            <a:off x="914400" y="894576"/>
            <a:ext cx="4145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>
                <a:solidFill>
                  <a:srgbClr val="C00000"/>
                </a:solidFill>
                <a:ea typeface="阿里巴巴普惠体" panose="00020600040101010101"/>
              </a:rPr>
              <a:t>过渡时长</a:t>
            </a:r>
            <a:r>
              <a:rPr lang="zh-CN" altLang="en-US" sz="1200">
                <a:solidFill>
                  <a:srgbClr val="C00000"/>
                </a:solidFill>
                <a:ea typeface="阿里巴巴普惠体" panose="00020600040101010101"/>
              </a:rPr>
              <a:t>、过渡延时、过渡属性、过渡曲线</a:t>
            </a:r>
            <a:endParaRPr lang="zh-CN" altLang="en-US" sz="1200" dirty="0">
              <a:solidFill>
                <a:srgbClr val="C00000"/>
              </a:solidFill>
              <a:ea typeface="阿里巴巴普惠体" panose="0002060004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853255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过渡效果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过渡时长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9534235" cy="1592261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过渡时长：是指样式从一种状态变成另外一种状态所持续的时长，以 </a:t>
            </a:r>
            <a:r>
              <a:rPr lang="en-US" altLang="zh-CN"/>
              <a:t>s</a:t>
            </a:r>
            <a:r>
              <a:rPr lang="zh-CN" altLang="en-US"/>
              <a:t>（秒）为单位，支持小数</a:t>
            </a: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语法：</a:t>
            </a:r>
            <a:endParaRPr lang="en-US" altLang="zh-CN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582EA8B-B3EC-4988-9632-D10C06D23758}"/>
              </a:ext>
            </a:extLst>
          </p:cNvPr>
          <p:cNvGrpSpPr/>
          <p:nvPr/>
        </p:nvGrpSpPr>
        <p:grpSpPr>
          <a:xfrm>
            <a:off x="1317690" y="2898944"/>
            <a:ext cx="2416047" cy="301306"/>
            <a:chOff x="1271970" y="2898944"/>
            <a:chExt cx="2416047" cy="30130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A824E7-1251-459B-AD28-7AA359E477C7}"/>
                </a:ext>
              </a:extLst>
            </p:cNvPr>
            <p:cNvSpPr/>
            <p:nvPr/>
          </p:nvSpPr>
          <p:spPr>
            <a:xfrm>
              <a:off x="1271970" y="2898944"/>
              <a:ext cx="2416047" cy="301306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829EFB6-721A-4DD6-8F14-EF3B08A239EC}"/>
                </a:ext>
              </a:extLst>
            </p:cNvPr>
            <p:cNvSpPr/>
            <p:nvPr/>
          </p:nvSpPr>
          <p:spPr>
            <a:xfrm>
              <a:off x="1271971" y="2911098"/>
              <a:ext cx="241604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transition-duration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1s;</a:t>
              </a:r>
              <a:endParaRPr lang="en-US" altLang="zh-CN" sz="1200" b="0">
                <a:solidFill>
                  <a:schemeClr val="accent6">
                    <a:lumMod val="75000"/>
                  </a:schemeClr>
                </a:solidFill>
                <a:effectLst/>
                <a:latin typeface="Fira Code,Consolas,  Courier New"/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ACD55869-8BE4-407B-883D-8DD148BEF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530" y="3881774"/>
            <a:ext cx="3551490" cy="195589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8839520-A9F6-4158-A984-2AABC3C7BB2A}"/>
              </a:ext>
            </a:extLst>
          </p:cNvPr>
          <p:cNvSpPr txBox="1"/>
          <p:nvPr/>
        </p:nvSpPr>
        <p:spPr>
          <a:xfrm>
            <a:off x="914400" y="894576"/>
            <a:ext cx="4145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>
                <a:solidFill>
                  <a:srgbClr val="C00000"/>
                </a:solidFill>
                <a:ea typeface="阿里巴巴普惠体" panose="00020600040101010101"/>
              </a:rPr>
              <a:t>过渡时长</a:t>
            </a:r>
            <a:r>
              <a:rPr lang="zh-CN" altLang="en-US" sz="1200">
                <a:solidFill>
                  <a:srgbClr val="C00000"/>
                </a:solidFill>
                <a:ea typeface="阿里巴巴普惠体" panose="00020600040101010101"/>
              </a:rPr>
              <a:t>、过渡延时、过渡属性、过渡曲线</a:t>
            </a:r>
            <a:endParaRPr lang="zh-CN" altLang="en-US" sz="1200" dirty="0">
              <a:solidFill>
                <a:srgbClr val="C00000"/>
              </a:solidFill>
              <a:ea typeface="阿里巴巴普惠体" panose="0002060004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3868751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过渡效果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过渡延时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9534235" cy="8836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过渡延时：是指延迟执行样式的变化，同样以秒为单位</a:t>
            </a: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语法：</a:t>
            </a:r>
            <a:endParaRPr lang="en-US" altLang="zh-CN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582EA8B-B3EC-4988-9632-D10C06D23758}"/>
              </a:ext>
            </a:extLst>
          </p:cNvPr>
          <p:cNvGrpSpPr/>
          <p:nvPr/>
        </p:nvGrpSpPr>
        <p:grpSpPr>
          <a:xfrm>
            <a:off x="1310070" y="2942281"/>
            <a:ext cx="2416047" cy="461665"/>
            <a:chOff x="1271970" y="2898944"/>
            <a:chExt cx="2416047" cy="46166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A824E7-1251-459B-AD28-7AA359E477C7}"/>
                </a:ext>
              </a:extLst>
            </p:cNvPr>
            <p:cNvSpPr/>
            <p:nvPr/>
          </p:nvSpPr>
          <p:spPr>
            <a:xfrm>
              <a:off x="1271970" y="2898944"/>
              <a:ext cx="2416047" cy="461665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829EFB6-721A-4DD6-8F14-EF3B08A239EC}"/>
                </a:ext>
              </a:extLst>
            </p:cNvPr>
            <p:cNvSpPr/>
            <p:nvPr/>
          </p:nvSpPr>
          <p:spPr>
            <a:xfrm>
              <a:off x="1271971" y="2898944"/>
              <a:ext cx="241604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transition-duration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1s;</a:t>
              </a:r>
              <a:endParaRPr lang="en-US" altLang="zh-CN" sz="1200" b="0">
                <a:solidFill>
                  <a:schemeClr val="accent6">
                    <a:lumMod val="75000"/>
                  </a:schemeClr>
                </a:solidFill>
                <a:effectLst/>
                <a:latin typeface="Fira Code,Consolas,  Courier New"/>
              </a:endParaRPr>
            </a:p>
            <a:p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transition-delay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3s;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B3298A1-E1AC-415A-B1C6-C401962730EE}"/>
              </a:ext>
            </a:extLst>
          </p:cNvPr>
          <p:cNvGrpSpPr/>
          <p:nvPr/>
        </p:nvGrpSpPr>
        <p:grpSpPr>
          <a:xfrm>
            <a:off x="3670857" y="2747472"/>
            <a:ext cx="1099263" cy="276999"/>
            <a:chOff x="3670857" y="2747472"/>
            <a:chExt cx="1099263" cy="276999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A97956D-FA78-4EFA-A340-204BAC633D72}"/>
                </a:ext>
              </a:extLst>
            </p:cNvPr>
            <p:cNvSpPr txBox="1"/>
            <p:nvPr/>
          </p:nvSpPr>
          <p:spPr>
            <a:xfrm>
              <a:off x="3947160" y="2747472"/>
              <a:ext cx="8229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rgbClr val="C00000"/>
                  </a:solidFill>
                  <a:ea typeface="阿里巴巴普惠体" panose="00020600040101010101"/>
                </a:rPr>
                <a:t>过渡时长</a:t>
              </a:r>
              <a:endParaRPr lang="zh-CN" altLang="en-US" sz="1200" dirty="0">
                <a:solidFill>
                  <a:srgbClr val="C00000"/>
                </a:solidFill>
                <a:ea typeface="阿里巴巴普惠体" panose="00020600040101010101"/>
              </a:endParaRP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08E64B4C-B6D2-439C-A52C-1CE407BFCAF2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 flipV="1">
              <a:off x="3670857" y="2885972"/>
              <a:ext cx="276303" cy="1384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7F85436-7BEF-487F-B770-06146FC476A3}"/>
              </a:ext>
            </a:extLst>
          </p:cNvPr>
          <p:cNvGrpSpPr/>
          <p:nvPr/>
        </p:nvGrpSpPr>
        <p:grpSpPr>
          <a:xfrm>
            <a:off x="3329940" y="3290500"/>
            <a:ext cx="1501140" cy="276999"/>
            <a:chOff x="3329940" y="3290500"/>
            <a:chExt cx="1501140" cy="276999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DF3BD1A-F834-446D-B714-7EF3DF18A76A}"/>
                </a:ext>
              </a:extLst>
            </p:cNvPr>
            <p:cNvSpPr txBox="1"/>
            <p:nvPr/>
          </p:nvSpPr>
          <p:spPr>
            <a:xfrm>
              <a:off x="4008120" y="3290500"/>
              <a:ext cx="8229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rgbClr val="C00000"/>
                  </a:solidFill>
                  <a:ea typeface="阿里巴巴普惠体" panose="00020600040101010101"/>
                </a:rPr>
                <a:t>过渡延时</a:t>
              </a:r>
              <a:endParaRPr lang="zh-CN" altLang="en-US" sz="1200" dirty="0">
                <a:solidFill>
                  <a:srgbClr val="C00000"/>
                </a:solidFill>
                <a:ea typeface="阿里巴巴普惠体" panose="00020600040101010101"/>
              </a:endParaRP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8A49437B-2844-4DCB-9F4B-BB597D61D41D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3329940" y="3290500"/>
              <a:ext cx="678180" cy="1385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1D427C19-20AA-4F5F-A05A-82B7983F39BC}"/>
              </a:ext>
            </a:extLst>
          </p:cNvPr>
          <p:cNvSpPr/>
          <p:nvPr/>
        </p:nvSpPr>
        <p:spPr>
          <a:xfrm flipH="1">
            <a:off x="1366497" y="3833528"/>
            <a:ext cx="34277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C00000"/>
                </a:solidFill>
                <a:ea typeface="阿里巴巴普惠体" panose="00020600040101010101"/>
              </a:rPr>
              <a:t>作用：等 </a:t>
            </a:r>
            <a:r>
              <a:rPr lang="en-US" altLang="zh-CN" sz="1600">
                <a:solidFill>
                  <a:srgbClr val="C00000"/>
                </a:solidFill>
                <a:ea typeface="阿里巴巴普惠体" panose="00020600040101010101"/>
              </a:rPr>
              <a:t>3</a:t>
            </a:r>
            <a:r>
              <a:rPr lang="zh-CN" altLang="en-US" sz="1600">
                <a:solidFill>
                  <a:srgbClr val="C00000"/>
                </a:solidFill>
                <a:ea typeface="阿里巴巴普惠体" panose="00020600040101010101"/>
              </a:rPr>
              <a:t>秒后，再开始过渡效果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887ACEF-6EF8-4B05-854E-39ACCC255788}"/>
              </a:ext>
            </a:extLst>
          </p:cNvPr>
          <p:cNvSpPr txBox="1"/>
          <p:nvPr/>
        </p:nvSpPr>
        <p:spPr>
          <a:xfrm>
            <a:off x="914400" y="894576"/>
            <a:ext cx="4145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rgbClr val="C00000"/>
                </a:solidFill>
                <a:ea typeface="阿里巴巴普惠体" panose="00020600040101010101"/>
              </a:rPr>
              <a:t>过渡时长、</a:t>
            </a:r>
            <a:r>
              <a:rPr lang="zh-CN" altLang="en-US" sz="1200" b="1">
                <a:solidFill>
                  <a:srgbClr val="C00000"/>
                </a:solidFill>
                <a:ea typeface="阿里巴巴普惠体" panose="00020600040101010101"/>
              </a:rPr>
              <a:t>过渡延时</a:t>
            </a:r>
            <a:r>
              <a:rPr lang="zh-CN" altLang="en-US" sz="1200">
                <a:solidFill>
                  <a:srgbClr val="C00000"/>
                </a:solidFill>
                <a:ea typeface="阿里巴巴普惠体" panose="00020600040101010101"/>
              </a:rPr>
              <a:t>、过渡属性、过渡曲线</a:t>
            </a:r>
            <a:endParaRPr lang="zh-CN" altLang="en-US" sz="1200" dirty="0">
              <a:solidFill>
                <a:srgbClr val="C00000"/>
              </a:solidFill>
              <a:ea typeface="阿里巴巴普惠体" panose="00020600040101010101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8127F67D-467F-453C-B466-66D484340791}"/>
              </a:ext>
            </a:extLst>
          </p:cNvPr>
          <p:cNvGrpSpPr/>
          <p:nvPr/>
        </p:nvGrpSpPr>
        <p:grpSpPr>
          <a:xfrm>
            <a:off x="1193059" y="5347871"/>
            <a:ext cx="4003170" cy="338554"/>
            <a:chOff x="7375534" y="6091790"/>
            <a:chExt cx="4003170" cy="338554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1FA4BF7-9F77-4D2A-9CBD-1F8C171EABDC}"/>
                </a:ext>
              </a:extLst>
            </p:cNvPr>
            <p:cNvSpPr/>
            <p:nvPr/>
          </p:nvSpPr>
          <p:spPr>
            <a:xfrm flipH="1">
              <a:off x="7642857" y="6091790"/>
              <a:ext cx="373584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>
                  <a:solidFill>
                    <a:srgbClr val="C00000"/>
                  </a:solidFill>
                  <a:ea typeface="阿里巴巴普惠体" panose="00020600040101010101"/>
                </a:rPr>
                <a:t>简而言之：就是等一会再执行过渡效果</a:t>
              </a:r>
            </a:p>
          </p:txBody>
        </p:sp>
        <p:sp>
          <p:nvSpPr>
            <p:cNvPr id="31" name="Shape 2399">
              <a:extLst>
                <a:ext uri="{FF2B5EF4-FFF2-40B4-BE49-F238E27FC236}">
                  <a16:creationId xmlns:a16="http://schemas.microsoft.com/office/drawing/2014/main" id="{C581BDFB-972E-471F-A326-CD862FB5B382}"/>
                </a:ext>
              </a:extLst>
            </p:cNvPr>
            <p:cNvSpPr/>
            <p:nvPr/>
          </p:nvSpPr>
          <p:spPr>
            <a:xfrm>
              <a:off x="7375534" y="6121337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1874" y="5396"/>
                  </a:moveTo>
                  <a:cubicBezTo>
                    <a:pt x="11493" y="5396"/>
                    <a:pt x="11166" y="5519"/>
                    <a:pt x="10894" y="5766"/>
                  </a:cubicBezTo>
                  <a:cubicBezTo>
                    <a:pt x="10621" y="6013"/>
                    <a:pt x="10484" y="6310"/>
                    <a:pt x="10484" y="6658"/>
                  </a:cubicBezTo>
                  <a:cubicBezTo>
                    <a:pt x="10484" y="7005"/>
                    <a:pt x="10621" y="7301"/>
                    <a:pt x="10894" y="7545"/>
                  </a:cubicBezTo>
                  <a:cubicBezTo>
                    <a:pt x="11166" y="7790"/>
                    <a:pt x="11493" y="7912"/>
                    <a:pt x="11874" y="7912"/>
                  </a:cubicBezTo>
                  <a:cubicBezTo>
                    <a:pt x="12255" y="7912"/>
                    <a:pt x="12581" y="7790"/>
                    <a:pt x="12852" y="7545"/>
                  </a:cubicBezTo>
                  <a:cubicBezTo>
                    <a:pt x="13122" y="7301"/>
                    <a:pt x="13257" y="7005"/>
                    <a:pt x="13257" y="6658"/>
                  </a:cubicBezTo>
                  <a:cubicBezTo>
                    <a:pt x="13257" y="6310"/>
                    <a:pt x="13122" y="6013"/>
                    <a:pt x="12852" y="5766"/>
                  </a:cubicBezTo>
                  <a:cubicBezTo>
                    <a:pt x="12581" y="5519"/>
                    <a:pt x="12255" y="5396"/>
                    <a:pt x="11874" y="5396"/>
                  </a:cubicBezTo>
                  <a:moveTo>
                    <a:pt x="12242" y="15228"/>
                  </a:moveTo>
                  <a:cubicBezTo>
                    <a:pt x="11942" y="15228"/>
                    <a:pt x="11730" y="15180"/>
                    <a:pt x="11608" y="15083"/>
                  </a:cubicBezTo>
                  <a:cubicBezTo>
                    <a:pt x="11486" y="14987"/>
                    <a:pt x="11425" y="14807"/>
                    <a:pt x="11425" y="14542"/>
                  </a:cubicBezTo>
                  <a:cubicBezTo>
                    <a:pt x="11425" y="14436"/>
                    <a:pt x="11444" y="14281"/>
                    <a:pt x="11482" y="14076"/>
                  </a:cubicBezTo>
                  <a:cubicBezTo>
                    <a:pt x="11519" y="13870"/>
                    <a:pt x="11562" y="13687"/>
                    <a:pt x="11609" y="13527"/>
                  </a:cubicBezTo>
                  <a:lnTo>
                    <a:pt x="12189" y="11532"/>
                  </a:lnTo>
                  <a:cubicBezTo>
                    <a:pt x="12246" y="11349"/>
                    <a:pt x="12284" y="11148"/>
                    <a:pt x="12306" y="10929"/>
                  </a:cubicBezTo>
                  <a:cubicBezTo>
                    <a:pt x="12327" y="10709"/>
                    <a:pt x="12337" y="10557"/>
                    <a:pt x="12337" y="10469"/>
                  </a:cubicBezTo>
                  <a:cubicBezTo>
                    <a:pt x="12337" y="10049"/>
                    <a:pt x="12185" y="9707"/>
                    <a:pt x="11882" y="9444"/>
                  </a:cubicBezTo>
                  <a:cubicBezTo>
                    <a:pt x="11578" y="9182"/>
                    <a:pt x="11146" y="9050"/>
                    <a:pt x="10586" y="9050"/>
                  </a:cubicBezTo>
                  <a:cubicBezTo>
                    <a:pt x="10275" y="9050"/>
                    <a:pt x="9945" y="9104"/>
                    <a:pt x="9597" y="9211"/>
                  </a:cubicBezTo>
                  <a:cubicBezTo>
                    <a:pt x="9248" y="9319"/>
                    <a:pt x="8884" y="9448"/>
                    <a:pt x="8502" y="9599"/>
                  </a:cubicBezTo>
                  <a:lnTo>
                    <a:pt x="8347" y="10216"/>
                  </a:lnTo>
                  <a:cubicBezTo>
                    <a:pt x="8460" y="10175"/>
                    <a:pt x="8595" y="10131"/>
                    <a:pt x="8753" y="10085"/>
                  </a:cubicBezTo>
                  <a:cubicBezTo>
                    <a:pt x="8911" y="10040"/>
                    <a:pt x="9066" y="10017"/>
                    <a:pt x="9217" y="10017"/>
                  </a:cubicBezTo>
                  <a:cubicBezTo>
                    <a:pt x="9524" y="10017"/>
                    <a:pt x="9731" y="10068"/>
                    <a:pt x="9839" y="10168"/>
                  </a:cubicBezTo>
                  <a:cubicBezTo>
                    <a:pt x="9948" y="10269"/>
                    <a:pt x="10002" y="10447"/>
                    <a:pt x="10002" y="10703"/>
                  </a:cubicBezTo>
                  <a:cubicBezTo>
                    <a:pt x="10002" y="10844"/>
                    <a:pt x="9985" y="11001"/>
                    <a:pt x="9949" y="11172"/>
                  </a:cubicBezTo>
                  <a:cubicBezTo>
                    <a:pt x="9914" y="11343"/>
                    <a:pt x="9870" y="11526"/>
                    <a:pt x="9818" y="11717"/>
                  </a:cubicBezTo>
                  <a:lnTo>
                    <a:pt x="9235" y="13719"/>
                  </a:lnTo>
                  <a:cubicBezTo>
                    <a:pt x="9184" y="13929"/>
                    <a:pt x="9146" y="14118"/>
                    <a:pt x="9123" y="14285"/>
                  </a:cubicBezTo>
                  <a:cubicBezTo>
                    <a:pt x="9100" y="14451"/>
                    <a:pt x="9088" y="14615"/>
                    <a:pt x="9088" y="14775"/>
                  </a:cubicBezTo>
                  <a:cubicBezTo>
                    <a:pt x="9088" y="15186"/>
                    <a:pt x="9244" y="15526"/>
                    <a:pt x="9556" y="15793"/>
                  </a:cubicBezTo>
                  <a:cubicBezTo>
                    <a:pt x="9869" y="16060"/>
                    <a:pt x="10308" y="16194"/>
                    <a:pt x="10872" y="16194"/>
                  </a:cubicBezTo>
                  <a:cubicBezTo>
                    <a:pt x="11239" y="16194"/>
                    <a:pt x="11561" y="16147"/>
                    <a:pt x="11839" y="16053"/>
                  </a:cubicBezTo>
                  <a:cubicBezTo>
                    <a:pt x="12117" y="15960"/>
                    <a:pt x="12488" y="15824"/>
                    <a:pt x="12954" y="15645"/>
                  </a:cubicBezTo>
                  <a:lnTo>
                    <a:pt x="13109" y="15028"/>
                  </a:lnTo>
                  <a:cubicBezTo>
                    <a:pt x="13029" y="15065"/>
                    <a:pt x="12900" y="15107"/>
                    <a:pt x="12721" y="15155"/>
                  </a:cubicBezTo>
                  <a:cubicBezTo>
                    <a:pt x="12543" y="15204"/>
                    <a:pt x="12383" y="15228"/>
                    <a:pt x="12242" y="15228"/>
                  </a:cubicBezTo>
                </a:path>
              </a:pathLst>
            </a:custGeom>
            <a:solidFill>
              <a:srgbClr val="C00000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4546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过渡效果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过渡属性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9534235" cy="960529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过渡属性：过渡效果 可以</a:t>
            </a:r>
            <a:r>
              <a:rPr lang="zh-CN" altLang="en-US" b="1"/>
              <a:t>指定针对</a:t>
            </a:r>
            <a:r>
              <a:rPr lang="zh-CN" altLang="en-US"/>
              <a:t>某个样式属性（</a:t>
            </a:r>
            <a:r>
              <a:rPr lang="zh-CN" altLang="en-US" b="1"/>
              <a:t>默认</a:t>
            </a:r>
            <a:r>
              <a:rPr lang="zh-CN" altLang="en-US"/>
              <a:t>是针对所有样式属性都生效）</a:t>
            </a: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语法：</a:t>
            </a:r>
            <a:endParaRPr lang="en-US" altLang="zh-CN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2ACD7DE-CC32-43AA-9465-7045AF5115B1}"/>
              </a:ext>
            </a:extLst>
          </p:cNvPr>
          <p:cNvSpPr txBox="1"/>
          <p:nvPr/>
        </p:nvSpPr>
        <p:spPr>
          <a:xfrm>
            <a:off x="914400" y="894576"/>
            <a:ext cx="4145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rgbClr val="C00000"/>
                </a:solidFill>
                <a:ea typeface="阿里巴巴普惠体" panose="00020600040101010101"/>
              </a:rPr>
              <a:t>过渡时长、过渡延时、</a:t>
            </a:r>
            <a:r>
              <a:rPr lang="zh-CN" altLang="en-US" sz="1200" b="1">
                <a:solidFill>
                  <a:srgbClr val="C00000"/>
                </a:solidFill>
                <a:ea typeface="阿里巴巴普惠体" panose="00020600040101010101"/>
              </a:rPr>
              <a:t>过渡属性</a:t>
            </a:r>
            <a:r>
              <a:rPr lang="zh-CN" altLang="en-US" sz="1200">
                <a:solidFill>
                  <a:srgbClr val="C00000"/>
                </a:solidFill>
                <a:ea typeface="阿里巴巴普惠体" panose="00020600040101010101"/>
              </a:rPr>
              <a:t>、过渡曲线</a:t>
            </a:r>
            <a:endParaRPr lang="zh-CN" altLang="en-US" sz="1200" dirty="0">
              <a:solidFill>
                <a:srgbClr val="C00000"/>
              </a:solidFill>
              <a:ea typeface="阿里巴巴普惠体" panose="00020600040101010101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6D282E3-24FA-44A3-8D2B-3B27E6462E67}"/>
              </a:ext>
            </a:extLst>
          </p:cNvPr>
          <p:cNvGrpSpPr/>
          <p:nvPr/>
        </p:nvGrpSpPr>
        <p:grpSpPr>
          <a:xfrm>
            <a:off x="1317690" y="3462822"/>
            <a:ext cx="3429444" cy="2912331"/>
            <a:chOff x="1310070" y="3077685"/>
            <a:chExt cx="3202065" cy="291233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006A1D5-FD85-479C-9DFE-1FA731F4068B}"/>
                </a:ext>
              </a:extLst>
            </p:cNvPr>
            <p:cNvSpPr/>
            <p:nvPr/>
          </p:nvSpPr>
          <p:spPr>
            <a:xfrm>
              <a:off x="1310070" y="3077685"/>
              <a:ext cx="3202065" cy="2912331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FEA4F05-4C47-4243-AA98-C5A85D4DD86A}"/>
                </a:ext>
              </a:extLst>
            </p:cNvPr>
            <p:cNvSpPr/>
            <p:nvPr/>
          </p:nvSpPr>
          <p:spPr>
            <a:xfrm>
              <a:off x="1310070" y="3127694"/>
              <a:ext cx="3002849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>
                  <a:solidFill>
                    <a:srgbClr val="FF9800"/>
                  </a:solidFill>
                  <a:latin typeface="Fira Code,Consolas,  Courier New"/>
                </a:rPr>
                <a:t>.box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{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width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200px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height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100px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background-color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#0094ff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color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#fff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padding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10px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endParaRPr lang="en-US" altLang="zh-CN" sz="12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  transition-duration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1s;</a:t>
              </a:r>
              <a:endParaRPr lang="en-US" altLang="zh-CN" sz="1200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  </a:t>
              </a:r>
              <a:r>
                <a:rPr lang="en-US" altLang="zh-CN" sz="1200" b="1">
                  <a:solidFill>
                    <a:srgbClr val="00BCD4"/>
                  </a:solidFill>
                  <a:latin typeface="Fira Code,Consolas,  Courier New"/>
                </a:rPr>
                <a:t>transition-property</a:t>
              </a:r>
              <a:r>
                <a:rPr lang="en-US" altLang="zh-CN" sz="1200" b="1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 b="1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width;</a:t>
              </a:r>
              <a:endParaRPr lang="en-US" altLang="zh-CN" sz="1200" b="1">
                <a:solidFill>
                  <a:srgbClr val="9E9E9E"/>
                </a:solidFill>
                <a:latin typeface="Fira Code,Consolas,  Courier New"/>
              </a:endParaRP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}</a:t>
              </a:r>
            </a:p>
            <a:p>
              <a:b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</a:br>
              <a:r>
                <a:rPr lang="en-US" altLang="zh-CN" sz="1200">
                  <a:solidFill>
                    <a:srgbClr val="FF9800"/>
                  </a:solidFill>
                  <a:latin typeface="Fira Code,Consolas,  Courier New"/>
                </a:rPr>
                <a:t>.box</a:t>
              </a:r>
              <a:r>
                <a:rPr lang="en-US" altLang="zh-CN" sz="1200" b="1">
                  <a:solidFill>
                    <a:srgbClr val="FF9800"/>
                  </a:solidFill>
                  <a:latin typeface="Fira Code,Consolas,  Courier New"/>
                </a:rPr>
                <a:t>:hover</a:t>
              </a:r>
              <a:r>
                <a:rPr lang="en-US" altLang="zh-CN" sz="1200" b="1">
                  <a:solidFill>
                    <a:srgbClr val="9E9E9E"/>
                  </a:solidFill>
                  <a:latin typeface="Fira Code,Consolas,  Courier New"/>
                </a:rPr>
                <a:t> 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{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 b="1">
                  <a:solidFill>
                    <a:srgbClr val="00BCD4"/>
                  </a:solidFill>
                  <a:latin typeface="Fira Code,Consolas,  Courier New"/>
                </a:rPr>
                <a:t>width</a:t>
              </a:r>
              <a:r>
                <a:rPr lang="en-US" altLang="zh-CN" sz="1200" b="1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 b="1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300px</a:t>
              </a:r>
              <a:r>
                <a:rPr lang="en-US" altLang="zh-CN" sz="1200" b="1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height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150px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}</a:t>
              </a:r>
              <a:endParaRPr lang="en-US" altLang="zh-CN" sz="1200" b="0">
                <a:solidFill>
                  <a:srgbClr val="9E9E9E"/>
                </a:solidFill>
                <a:effectLst/>
                <a:latin typeface="Fira Code,Consolas,  Courier New"/>
              </a:endParaRP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E9CEECEE-44D7-411B-9245-3FA1D90737EC}"/>
              </a:ext>
            </a:extLst>
          </p:cNvPr>
          <p:cNvSpPr/>
          <p:nvPr/>
        </p:nvSpPr>
        <p:spPr>
          <a:xfrm>
            <a:off x="1561974" y="4810832"/>
            <a:ext cx="2865120" cy="419100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51501F9-0C13-4CD1-B4B7-B2B0655D81A3}"/>
              </a:ext>
            </a:extLst>
          </p:cNvPr>
          <p:cNvGrpSpPr/>
          <p:nvPr/>
        </p:nvGrpSpPr>
        <p:grpSpPr>
          <a:xfrm>
            <a:off x="4349902" y="4996546"/>
            <a:ext cx="2104556" cy="276999"/>
            <a:chOff x="4319548" y="4494476"/>
            <a:chExt cx="2104556" cy="276999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9163F9B-C146-4F9A-B256-3D32F98DDF46}"/>
                </a:ext>
              </a:extLst>
            </p:cNvPr>
            <p:cNvSpPr txBox="1"/>
            <p:nvPr/>
          </p:nvSpPr>
          <p:spPr>
            <a:xfrm>
              <a:off x="4648644" y="4494476"/>
              <a:ext cx="17754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rgbClr val="C00000"/>
                  </a:solidFill>
                  <a:ea typeface="阿里巴巴普惠体" panose="00020600040101010101"/>
                </a:rPr>
                <a:t>只有宽度使用过渡效果</a:t>
              </a:r>
              <a:endParaRPr lang="zh-CN" altLang="en-US" sz="1200" dirty="0">
                <a:solidFill>
                  <a:srgbClr val="C00000"/>
                </a:solidFill>
                <a:ea typeface="阿里巴巴普惠体" panose="00020600040101010101"/>
              </a:endParaRPr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08434671-DCE7-4796-9AD3-EF60D28E0ACE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4319548" y="4632976"/>
              <a:ext cx="32909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48FC66EB-58A3-4565-9538-A8507F7FB17F}"/>
              </a:ext>
            </a:extLst>
          </p:cNvPr>
          <p:cNvGrpSpPr/>
          <p:nvPr/>
        </p:nvGrpSpPr>
        <p:grpSpPr>
          <a:xfrm>
            <a:off x="3721029" y="4470766"/>
            <a:ext cx="1040353" cy="404481"/>
            <a:chOff x="3671402" y="2753655"/>
            <a:chExt cx="1040353" cy="404481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C2812D0-FF9B-434D-8AF1-B0E140132AF1}"/>
                </a:ext>
              </a:extLst>
            </p:cNvPr>
            <p:cNvSpPr txBox="1"/>
            <p:nvPr/>
          </p:nvSpPr>
          <p:spPr>
            <a:xfrm>
              <a:off x="3888795" y="2753655"/>
              <a:ext cx="8229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rgbClr val="C00000"/>
                  </a:solidFill>
                  <a:ea typeface="阿里巴巴普惠体" panose="00020600040101010101"/>
                </a:rPr>
                <a:t>过渡时长</a:t>
              </a:r>
              <a:endParaRPr lang="zh-CN" altLang="en-US" sz="1200" dirty="0">
                <a:solidFill>
                  <a:srgbClr val="C00000"/>
                </a:solidFill>
                <a:ea typeface="阿里巴巴普惠体" panose="00020600040101010101"/>
              </a:endParaRP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5D399220-F483-43D0-B9E5-529EB8C85E3D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 flipV="1">
              <a:off x="3671402" y="2892155"/>
              <a:ext cx="217393" cy="2659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DF021C5-0A09-4BE2-A6F9-206FF97E4C55}"/>
              </a:ext>
            </a:extLst>
          </p:cNvPr>
          <p:cNvGrpSpPr/>
          <p:nvPr/>
        </p:nvGrpSpPr>
        <p:grpSpPr>
          <a:xfrm>
            <a:off x="1317690" y="2898942"/>
            <a:ext cx="4778310" cy="303148"/>
            <a:chOff x="1271970" y="2898944"/>
            <a:chExt cx="4465890" cy="301306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498AC47-EB5F-46AD-A067-0208DA234B31}"/>
                </a:ext>
              </a:extLst>
            </p:cNvPr>
            <p:cNvSpPr/>
            <p:nvPr/>
          </p:nvSpPr>
          <p:spPr>
            <a:xfrm>
              <a:off x="1271970" y="2898944"/>
              <a:ext cx="4465889" cy="301306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F965809F-E6E4-4EF8-A22C-BA1D996778F6}"/>
                </a:ext>
              </a:extLst>
            </p:cNvPr>
            <p:cNvSpPr/>
            <p:nvPr/>
          </p:nvSpPr>
          <p:spPr>
            <a:xfrm>
              <a:off x="1271971" y="2911098"/>
              <a:ext cx="4465889" cy="2753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transition-property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zh-CN" altLang="en-US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属性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1, </a:t>
              </a:r>
              <a:r>
                <a:rPr lang="zh-CN" altLang="en-US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属性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2;</a:t>
              </a:r>
              <a:endParaRPr lang="en-US" altLang="zh-CN" sz="1200" b="0">
                <a:solidFill>
                  <a:schemeClr val="accent6">
                    <a:lumMod val="75000"/>
                  </a:schemeClr>
                </a:solidFill>
                <a:effectLst/>
                <a:latin typeface="Fira Code,Consolas,  Courier New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FE4D4FF4-D1CD-49EE-AAE6-802FBBA70769}"/>
              </a:ext>
            </a:extLst>
          </p:cNvPr>
          <p:cNvGrpSpPr/>
          <p:nvPr/>
        </p:nvGrpSpPr>
        <p:grpSpPr>
          <a:xfrm>
            <a:off x="6731107" y="4613244"/>
            <a:ext cx="2878114" cy="616688"/>
            <a:chOff x="6731107" y="5686426"/>
            <a:chExt cx="2878114" cy="616688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37982346-00AE-4D30-9AE3-F6E77ABF310A}"/>
                </a:ext>
              </a:extLst>
            </p:cNvPr>
            <p:cNvGrpSpPr/>
            <p:nvPr/>
          </p:nvGrpSpPr>
          <p:grpSpPr>
            <a:xfrm>
              <a:off x="6781630" y="5999966"/>
              <a:ext cx="2827591" cy="303148"/>
              <a:chOff x="1271971" y="2898944"/>
              <a:chExt cx="2642715" cy="301306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25F664E4-2844-4A12-8E68-1A3CCB6AE8AE}"/>
                  </a:ext>
                </a:extLst>
              </p:cNvPr>
              <p:cNvSpPr/>
              <p:nvPr/>
            </p:nvSpPr>
            <p:spPr>
              <a:xfrm>
                <a:off x="1271971" y="2898944"/>
                <a:ext cx="2642714" cy="301306"/>
              </a:xfrm>
              <a:prstGeom prst="rect">
                <a:avLst/>
              </a:prstGeom>
              <a:solidFill>
                <a:srgbClr val="E6F0FF"/>
              </a:solidFill>
              <a:ln w="3175"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50" b="0" i="0" u="none" strike="noStrike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+mn-ea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B7B5B342-61F1-4C3A-A7D4-156C415F5AC9}"/>
                  </a:ext>
                </a:extLst>
              </p:cNvPr>
              <p:cNvSpPr/>
              <p:nvPr/>
            </p:nvSpPr>
            <p:spPr>
              <a:xfrm>
                <a:off x="1271972" y="2911098"/>
                <a:ext cx="2642714" cy="2753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200">
                    <a:solidFill>
                      <a:srgbClr val="00BCD4"/>
                    </a:solidFill>
                    <a:latin typeface="Fira Code,Consolas,  Courier New"/>
                  </a:rPr>
                  <a:t>transition-property</a:t>
                </a:r>
                <a:r>
                  <a:rPr lang="en-US" altLang="zh-CN" sz="1200">
                    <a:solidFill>
                      <a:srgbClr val="9E9E9E"/>
                    </a:solidFill>
                    <a:latin typeface="Fira Code,Consolas,  Courier New"/>
                  </a:rPr>
                  <a:t>: </a:t>
                </a:r>
                <a:r>
                  <a:rPr lang="en-US" altLang="zh-CN" sz="1200">
                    <a:solidFill>
                      <a:schemeClr val="accent6">
                        <a:lumMod val="75000"/>
                      </a:schemeClr>
                    </a:solidFill>
                    <a:latin typeface="Fira Code,Consolas,  Courier New"/>
                  </a:rPr>
                  <a:t>all;</a:t>
                </a:r>
                <a:endParaRPr lang="en-US" altLang="zh-CN" sz="1200" b="0">
                  <a:solidFill>
                    <a:schemeClr val="accent6">
                      <a:lumMod val="75000"/>
                    </a:schemeClr>
                  </a:solidFill>
                  <a:effectLst/>
                  <a:latin typeface="Fira Code,Consolas,  Courier New"/>
                </a:endParaRPr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2B2992D-E61F-4DBD-850D-B8D4A57B5678}"/>
                </a:ext>
              </a:extLst>
            </p:cNvPr>
            <p:cNvSpPr/>
            <p:nvPr/>
          </p:nvSpPr>
          <p:spPr>
            <a:xfrm>
              <a:off x="6731107" y="5686426"/>
              <a:ext cx="193623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>
                  <a:solidFill>
                    <a:srgbClr val="C00000"/>
                  </a:solidFill>
                  <a:ea typeface="阿里巴巴普惠体" panose="00020600040101010101"/>
                </a:rPr>
                <a:t>全部设置</a:t>
              </a:r>
              <a:r>
                <a:rPr lang="en-US" altLang="zh-CN" sz="1400">
                  <a:solidFill>
                    <a:srgbClr val="C00000"/>
                  </a:solidFill>
                  <a:ea typeface="阿里巴巴普惠体" panose="00020600040101010101"/>
                </a:rPr>
                <a:t>(</a:t>
              </a:r>
              <a:r>
                <a:rPr lang="zh-CN" altLang="en-US" sz="1400">
                  <a:solidFill>
                    <a:srgbClr val="C00000"/>
                  </a:solidFill>
                  <a:ea typeface="阿里巴巴普惠体" panose="00020600040101010101"/>
                </a:rPr>
                <a:t>默认</a:t>
              </a:r>
              <a:r>
                <a:rPr lang="en-US" altLang="zh-CN" sz="1400">
                  <a:solidFill>
                    <a:srgbClr val="C00000"/>
                  </a:solidFill>
                  <a:ea typeface="阿里巴巴普惠体" panose="00020600040101010101"/>
                </a:rPr>
                <a:t>)</a:t>
              </a:r>
              <a:r>
                <a:rPr lang="zh-CN" altLang="en-US" sz="1400">
                  <a:solidFill>
                    <a:srgbClr val="C00000"/>
                  </a:solidFill>
                  <a:ea typeface="阿里巴巴普惠体" panose="00020600040101010101"/>
                </a:rPr>
                <a:t>：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BE30BCC-3165-4DCA-8910-DC766936F8ED}"/>
              </a:ext>
            </a:extLst>
          </p:cNvPr>
          <p:cNvGrpSpPr/>
          <p:nvPr/>
        </p:nvGrpSpPr>
        <p:grpSpPr>
          <a:xfrm>
            <a:off x="6980092" y="2628378"/>
            <a:ext cx="2629128" cy="1447925"/>
            <a:chOff x="6980092" y="2628378"/>
            <a:chExt cx="2629128" cy="1447925"/>
          </a:xfrm>
        </p:grpSpPr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AA981391-AB2C-402B-B27A-1C5BA0946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80092" y="2628378"/>
              <a:ext cx="2629128" cy="1447925"/>
            </a:xfrm>
            <a:prstGeom prst="rect">
              <a:avLst/>
            </a:prstGeom>
          </p:spPr>
        </p:pic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1A6CDC4B-F2A8-477D-B9C2-A57761719CD3}"/>
                </a:ext>
              </a:extLst>
            </p:cNvPr>
            <p:cNvSpPr txBox="1"/>
            <p:nvPr/>
          </p:nvSpPr>
          <p:spPr>
            <a:xfrm>
              <a:off x="7846191" y="3735849"/>
              <a:ext cx="6623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>
                  <a:solidFill>
                    <a:schemeClr val="bg1"/>
                  </a:solidFill>
                  <a:latin typeface="+mn-lt"/>
                  <a:ea typeface="+mn-ea"/>
                </a:rPr>
                <a:t>width</a:t>
              </a:r>
              <a:endParaRPr lang="zh-CN" altLang="en-US" sz="1600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29E92E77-CBEA-4EB7-AE07-937E99468E39}"/>
                </a:ext>
              </a:extLst>
            </p:cNvPr>
            <p:cNvSpPr txBox="1"/>
            <p:nvPr/>
          </p:nvSpPr>
          <p:spPr>
            <a:xfrm>
              <a:off x="8897487" y="3202090"/>
              <a:ext cx="7117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>
                  <a:solidFill>
                    <a:schemeClr val="bg1"/>
                  </a:solidFill>
                </a:rPr>
                <a:t>height</a:t>
              </a:r>
              <a:endParaRPr lang="zh-CN" altLang="en-US" sz="1600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211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过渡效果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过渡曲线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39"/>
            <a:ext cx="5326380" cy="960529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过渡曲线：指</a:t>
            </a:r>
            <a:r>
              <a:rPr lang="zh-CN" altLang="en-US" b="1"/>
              <a:t>过渡效果</a:t>
            </a:r>
            <a:r>
              <a:rPr lang="zh-CN" altLang="en-US"/>
              <a:t>执行过程中</a:t>
            </a:r>
            <a:r>
              <a:rPr lang="zh-CN" altLang="en-US" b="1"/>
              <a:t>速度变化</a:t>
            </a:r>
            <a:r>
              <a:rPr lang="zh-CN" altLang="en-US"/>
              <a:t>的曲线</a:t>
            </a: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语法：</a:t>
            </a:r>
            <a:endParaRPr lang="en-US" altLang="zh-CN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2ACD7DE-CC32-43AA-9465-7045AF5115B1}"/>
              </a:ext>
            </a:extLst>
          </p:cNvPr>
          <p:cNvSpPr txBox="1"/>
          <p:nvPr/>
        </p:nvSpPr>
        <p:spPr>
          <a:xfrm>
            <a:off x="914400" y="894576"/>
            <a:ext cx="4145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rgbClr val="C00000"/>
                </a:solidFill>
                <a:ea typeface="阿里巴巴普惠体" panose="00020600040101010101"/>
              </a:rPr>
              <a:t>过渡时长、过渡延时、过渡属性、</a:t>
            </a:r>
            <a:r>
              <a:rPr lang="zh-CN" altLang="en-US" sz="1200" b="1">
                <a:solidFill>
                  <a:srgbClr val="C00000"/>
                </a:solidFill>
                <a:ea typeface="阿里巴巴普惠体" panose="00020600040101010101"/>
              </a:rPr>
              <a:t>过渡曲线</a:t>
            </a:r>
            <a:endParaRPr lang="zh-CN" altLang="en-US" sz="1200" b="1" dirty="0">
              <a:solidFill>
                <a:srgbClr val="C00000"/>
              </a:solidFill>
              <a:ea typeface="阿里巴巴普惠体" panose="00020600040101010101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DF021C5-0A09-4BE2-A6F9-206FF97E4C55}"/>
              </a:ext>
            </a:extLst>
          </p:cNvPr>
          <p:cNvGrpSpPr/>
          <p:nvPr/>
        </p:nvGrpSpPr>
        <p:grpSpPr>
          <a:xfrm>
            <a:off x="1317690" y="2898942"/>
            <a:ext cx="3543870" cy="303148"/>
            <a:chOff x="1271970" y="2898944"/>
            <a:chExt cx="3312161" cy="301306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498AC47-EB5F-46AD-A067-0208DA234B31}"/>
                </a:ext>
              </a:extLst>
            </p:cNvPr>
            <p:cNvSpPr/>
            <p:nvPr/>
          </p:nvSpPr>
          <p:spPr>
            <a:xfrm>
              <a:off x="1271970" y="2898944"/>
              <a:ext cx="3312161" cy="301306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F965809F-E6E4-4EF8-A22C-BA1D996778F6}"/>
                </a:ext>
              </a:extLst>
            </p:cNvPr>
            <p:cNvSpPr/>
            <p:nvPr/>
          </p:nvSpPr>
          <p:spPr>
            <a:xfrm>
              <a:off x="1271971" y="2911098"/>
              <a:ext cx="3218532" cy="2753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transition-timming-function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zh-CN" altLang="en-US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属性值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;</a:t>
              </a:r>
              <a:endParaRPr lang="en-US" altLang="zh-CN" sz="1200" b="0">
                <a:solidFill>
                  <a:schemeClr val="accent6">
                    <a:lumMod val="75000"/>
                  </a:schemeClr>
                </a:solidFill>
                <a:effectLst/>
                <a:latin typeface="Fira Code,Consolas,  Courier New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66EE4BAE-69BF-43EF-9DE2-08CAA6963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690" y="3429000"/>
            <a:ext cx="5524979" cy="22099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45DE899-1875-4176-8D63-06BA924A6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642" y="3429000"/>
            <a:ext cx="4832039" cy="166829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6C32C45-E17F-4632-BFDE-14D361D73FC8}"/>
              </a:ext>
            </a:extLst>
          </p:cNvPr>
          <p:cNvSpPr txBox="1"/>
          <p:nvPr/>
        </p:nvSpPr>
        <p:spPr>
          <a:xfrm>
            <a:off x="1770433" y="422781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>
                <a:solidFill>
                  <a:srgbClr val="C00000"/>
                </a:solidFill>
                <a:ea typeface="阿里巴巴普惠体" panose="00020600040101010101"/>
              </a:rPr>
              <a:t>默认值</a:t>
            </a:r>
            <a:endParaRPr lang="zh-CN" altLang="en-US" sz="1200" b="1" dirty="0">
              <a:solidFill>
                <a:srgbClr val="C00000"/>
              </a:solidFill>
              <a:ea typeface="阿里巴巴普惠体" panose="0002060004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4181496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过渡效果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复合属性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989140"/>
            <a:ext cx="1331067" cy="51719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语法：</a:t>
            </a:r>
            <a:endParaRPr lang="en-US" altLang="zh-CN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2ACD7DE-CC32-43AA-9465-7045AF5115B1}"/>
              </a:ext>
            </a:extLst>
          </p:cNvPr>
          <p:cNvSpPr txBox="1"/>
          <p:nvPr/>
        </p:nvSpPr>
        <p:spPr>
          <a:xfrm>
            <a:off x="914400" y="894576"/>
            <a:ext cx="4145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rgbClr val="C00000"/>
                </a:solidFill>
                <a:ea typeface="阿里巴巴普惠体" panose="00020600040101010101"/>
              </a:rPr>
              <a:t>过渡时长、过渡延时、过渡属性、过渡曲线</a:t>
            </a:r>
            <a:endParaRPr lang="zh-CN" altLang="en-US" sz="1200" dirty="0">
              <a:solidFill>
                <a:srgbClr val="C00000"/>
              </a:solidFill>
              <a:ea typeface="阿里巴巴普惠体" panose="00020600040101010101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DF021C5-0A09-4BE2-A6F9-206FF97E4C55}"/>
              </a:ext>
            </a:extLst>
          </p:cNvPr>
          <p:cNvGrpSpPr/>
          <p:nvPr/>
        </p:nvGrpSpPr>
        <p:grpSpPr>
          <a:xfrm>
            <a:off x="1317690" y="2501963"/>
            <a:ext cx="3543870" cy="303148"/>
            <a:chOff x="1271970" y="2898944"/>
            <a:chExt cx="3312161" cy="301306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498AC47-EB5F-46AD-A067-0208DA234B31}"/>
                </a:ext>
              </a:extLst>
            </p:cNvPr>
            <p:cNvSpPr/>
            <p:nvPr/>
          </p:nvSpPr>
          <p:spPr>
            <a:xfrm>
              <a:off x="1271970" y="2898944"/>
              <a:ext cx="3312161" cy="301306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F965809F-E6E4-4EF8-A22C-BA1D996778F6}"/>
                </a:ext>
              </a:extLst>
            </p:cNvPr>
            <p:cNvSpPr/>
            <p:nvPr/>
          </p:nvSpPr>
          <p:spPr>
            <a:xfrm>
              <a:off x="1271971" y="2911098"/>
              <a:ext cx="3218532" cy="2753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transition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zh-CN" altLang="en-US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过渡时长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;</a:t>
              </a:r>
              <a:endParaRPr lang="en-US" altLang="zh-CN" sz="1200" b="0">
                <a:solidFill>
                  <a:schemeClr val="accent6">
                    <a:lumMod val="75000"/>
                  </a:schemeClr>
                </a:solidFill>
                <a:effectLst/>
                <a:latin typeface="Fira Code,Consolas,  Courier New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264AA80-B4D6-4705-973E-5474BF2DAB03}"/>
              </a:ext>
            </a:extLst>
          </p:cNvPr>
          <p:cNvGrpSpPr/>
          <p:nvPr/>
        </p:nvGrpSpPr>
        <p:grpSpPr>
          <a:xfrm>
            <a:off x="1317690" y="2843183"/>
            <a:ext cx="3543870" cy="303148"/>
            <a:chOff x="1271970" y="2898944"/>
            <a:chExt cx="3312161" cy="30130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61A3C9B-A8E9-467C-B0C9-6B544C05FDD5}"/>
                </a:ext>
              </a:extLst>
            </p:cNvPr>
            <p:cNvSpPr/>
            <p:nvPr/>
          </p:nvSpPr>
          <p:spPr>
            <a:xfrm>
              <a:off x="1271970" y="2898944"/>
              <a:ext cx="3312161" cy="301306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8608760-86EC-4F48-A97C-9E0C0E0922FE}"/>
                </a:ext>
              </a:extLst>
            </p:cNvPr>
            <p:cNvSpPr/>
            <p:nvPr/>
          </p:nvSpPr>
          <p:spPr>
            <a:xfrm>
              <a:off x="1271971" y="2911098"/>
              <a:ext cx="3218532" cy="2753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transition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zh-CN" altLang="en-US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过渡时长 过渡延时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;</a:t>
              </a:r>
              <a:endParaRPr lang="en-US" altLang="zh-CN" sz="1200" b="0">
                <a:solidFill>
                  <a:schemeClr val="accent6">
                    <a:lumMod val="75000"/>
                  </a:schemeClr>
                </a:solidFill>
                <a:effectLst/>
                <a:latin typeface="Fira Code,Consolas,  Courier New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5EDA50F-E077-4AF8-B73D-36368E8441F4}"/>
              </a:ext>
            </a:extLst>
          </p:cNvPr>
          <p:cNvGrpSpPr/>
          <p:nvPr/>
        </p:nvGrpSpPr>
        <p:grpSpPr>
          <a:xfrm>
            <a:off x="1317690" y="3171467"/>
            <a:ext cx="3543870" cy="303148"/>
            <a:chOff x="1271970" y="2898944"/>
            <a:chExt cx="3312161" cy="301306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15B8A261-71A8-484D-A9DD-DE26A3659C3C}"/>
                </a:ext>
              </a:extLst>
            </p:cNvPr>
            <p:cNvSpPr/>
            <p:nvPr/>
          </p:nvSpPr>
          <p:spPr>
            <a:xfrm>
              <a:off x="1271970" y="2898944"/>
              <a:ext cx="3312161" cy="301306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CE2FB54-916A-4FF2-A4B0-D40CBED78917}"/>
                </a:ext>
              </a:extLst>
            </p:cNvPr>
            <p:cNvSpPr/>
            <p:nvPr/>
          </p:nvSpPr>
          <p:spPr>
            <a:xfrm>
              <a:off x="1271971" y="2911098"/>
              <a:ext cx="3218532" cy="2753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transition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zh-CN" altLang="en-US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过渡时长 过渡延时 过渡曲线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;</a:t>
              </a:r>
              <a:endParaRPr lang="en-US" altLang="zh-CN" sz="1200" b="0">
                <a:solidFill>
                  <a:schemeClr val="accent6">
                    <a:lumMod val="75000"/>
                  </a:schemeClr>
                </a:solidFill>
                <a:effectLst/>
                <a:latin typeface="Fira Code,Consolas,  Courier New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077AE94-2C57-492C-8E9E-245E3A857DD9}"/>
              </a:ext>
            </a:extLst>
          </p:cNvPr>
          <p:cNvGrpSpPr/>
          <p:nvPr/>
        </p:nvGrpSpPr>
        <p:grpSpPr>
          <a:xfrm>
            <a:off x="1317690" y="3506341"/>
            <a:ext cx="3543870" cy="303148"/>
            <a:chOff x="1271970" y="2898944"/>
            <a:chExt cx="3312161" cy="301306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13B2EEA-187F-44DF-9A89-36A5BBC6105C}"/>
                </a:ext>
              </a:extLst>
            </p:cNvPr>
            <p:cNvSpPr/>
            <p:nvPr/>
          </p:nvSpPr>
          <p:spPr>
            <a:xfrm>
              <a:off x="1271970" y="2898944"/>
              <a:ext cx="3312161" cy="301306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AED104D-E413-4C8C-A216-DC78127BAF5F}"/>
                </a:ext>
              </a:extLst>
            </p:cNvPr>
            <p:cNvSpPr/>
            <p:nvPr/>
          </p:nvSpPr>
          <p:spPr>
            <a:xfrm>
              <a:off x="1271971" y="2911098"/>
              <a:ext cx="3218532" cy="2753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</a:rPr>
                <a:t>transition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zh-CN" altLang="en-US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过渡属性 过渡延时 过渡曲线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</a:rPr>
                <a:t>;</a:t>
              </a:r>
              <a:endParaRPr lang="en-US" altLang="zh-CN" sz="1200" b="0">
                <a:solidFill>
                  <a:schemeClr val="accent6">
                    <a:lumMod val="75000"/>
                  </a:schemeClr>
                </a:solidFill>
                <a:effectLst/>
                <a:latin typeface="Fira Code,Consolas,  Courier New"/>
              </a:endParaRPr>
            </a:p>
          </p:txBody>
        </p:sp>
      </p:grpSp>
      <p:sp>
        <p:nvSpPr>
          <p:cNvPr id="21" name="文本占位符 3">
            <a:extLst>
              <a:ext uri="{FF2B5EF4-FFF2-40B4-BE49-F238E27FC236}">
                <a16:creationId xmlns:a16="http://schemas.microsoft.com/office/drawing/2014/main" id="{6AA21673-312D-4DFD-83D2-22D96BF799A9}"/>
              </a:ext>
            </a:extLst>
          </p:cNvPr>
          <p:cNvSpPr txBox="1">
            <a:spLocks/>
          </p:cNvSpPr>
          <p:nvPr/>
        </p:nvSpPr>
        <p:spPr>
          <a:xfrm>
            <a:off x="832928" y="3926228"/>
            <a:ext cx="9672944" cy="1760197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注意：</a:t>
            </a:r>
            <a:endParaRPr lang="en-US" altLang="zh-CN">
              <a:ea typeface="阿里巴巴普惠体" panose="00020600040101010101"/>
            </a:endParaRPr>
          </a:p>
          <a:p>
            <a:pPr marL="534988" lvl="1" indent="-174625">
              <a:buFontTx/>
              <a:buChar char="-"/>
            </a:pPr>
            <a:r>
              <a:rPr lang="zh-CN" altLang="en-US">
                <a:ea typeface="阿里巴巴普惠体" panose="00020600040101010101"/>
              </a:rPr>
              <a:t>默认对所有样式属性都应用过渡效果（</a:t>
            </a:r>
            <a:r>
              <a:rPr lang="en-US" altLang="zh-CN">
                <a:ea typeface="阿里巴巴普惠体" panose="00020600040101010101"/>
              </a:rPr>
              <a:t>all</a:t>
            </a:r>
            <a:r>
              <a:rPr lang="zh-CN" altLang="en-US">
                <a:ea typeface="阿里巴巴普惠体" panose="00020600040101010101"/>
              </a:rPr>
              <a:t>）</a:t>
            </a:r>
            <a:endParaRPr lang="en-US" altLang="zh-CN">
              <a:ea typeface="阿里巴巴普惠体" panose="00020600040101010101"/>
            </a:endParaRPr>
          </a:p>
          <a:p>
            <a:pPr marL="534988" lvl="1" indent="-174625">
              <a:buFontTx/>
              <a:buChar char="-"/>
            </a:pPr>
            <a:r>
              <a:rPr lang="zh-CN" altLang="en-US">
                <a:ea typeface="阿里巴巴普惠体" panose="00020600040101010101"/>
              </a:rPr>
              <a:t>大部分样式属性</a:t>
            </a:r>
            <a:r>
              <a:rPr lang="zh-CN" altLang="en-US">
                <a:solidFill>
                  <a:srgbClr val="C00000"/>
                </a:solidFill>
                <a:ea typeface="阿里巴巴普惠体" panose="00020600040101010101"/>
              </a:rPr>
              <a:t>支持</a:t>
            </a:r>
            <a:r>
              <a:rPr lang="zh-CN" altLang="en-US">
                <a:ea typeface="阿里巴巴普惠体" panose="00020600040101010101"/>
              </a:rPr>
              <a:t>过渡效果，但有些不支持，如：</a:t>
            </a:r>
            <a:r>
              <a:rPr lang="en-US" altLang="zh-CN">
                <a:ea typeface="阿里巴巴普惠体" panose="00020600040101010101"/>
              </a:rPr>
              <a:t>position</a:t>
            </a:r>
            <a:r>
              <a:rPr lang="zh-CN" altLang="en-US">
                <a:ea typeface="阿里巴巴普惠体" panose="00020600040101010101"/>
              </a:rPr>
              <a:t>、</a:t>
            </a:r>
            <a:r>
              <a:rPr lang="en-US" altLang="zh-CN">
                <a:ea typeface="阿里巴巴普惠体" panose="00020600040101010101"/>
              </a:rPr>
              <a:t>z-index</a:t>
            </a:r>
          </a:p>
          <a:p>
            <a:pPr marL="534988" lvl="1" indent="-174625">
              <a:buFontTx/>
              <a:buChar char="-"/>
            </a:pPr>
            <a:r>
              <a:rPr lang="zh-CN" altLang="en-US">
                <a:ea typeface="阿里巴巴普惠体" panose="00020600040101010101"/>
              </a:rPr>
              <a:t>设置过渡时，除</a:t>
            </a:r>
            <a:r>
              <a:rPr lang="zh-CN" altLang="en-US">
                <a:solidFill>
                  <a:srgbClr val="C00000"/>
                </a:solidFill>
                <a:ea typeface="阿里巴巴普惠体" panose="00020600040101010101"/>
              </a:rPr>
              <a:t>过渡时长</a:t>
            </a:r>
            <a:r>
              <a:rPr lang="zh-CN" altLang="en-US">
                <a:ea typeface="阿里巴巴普惠体" panose="00020600040101010101"/>
              </a:rPr>
              <a:t>不能省略，其它都能省略</a:t>
            </a:r>
            <a:endParaRPr lang="en-US" altLang="zh-CN">
              <a:ea typeface="阿里巴巴普惠体" panose="00020600040101010101"/>
            </a:endParaRPr>
          </a:p>
          <a:p>
            <a:pPr marL="534988" lvl="1" indent="-174625">
              <a:buFontTx/>
              <a:buChar char="-"/>
            </a:pPr>
            <a:r>
              <a:rPr lang="zh-CN" altLang="en-US">
                <a:ea typeface="阿里巴巴普惠体" panose="00020600040101010101"/>
              </a:rPr>
              <a:t>设置过渡时，除</a:t>
            </a:r>
            <a:r>
              <a:rPr lang="zh-CN" altLang="en-US">
                <a:solidFill>
                  <a:srgbClr val="C00000"/>
                </a:solidFill>
                <a:ea typeface="阿里巴巴普惠体" panose="00020600040101010101"/>
              </a:rPr>
              <a:t>过渡延时</a:t>
            </a:r>
            <a:r>
              <a:rPr lang="zh-CN" altLang="en-US">
                <a:ea typeface="阿里巴巴普惠体" panose="00020600040101010101"/>
              </a:rPr>
              <a:t>必须在</a:t>
            </a:r>
            <a:r>
              <a:rPr lang="zh-CN" altLang="en-US">
                <a:solidFill>
                  <a:srgbClr val="C00000"/>
                </a:solidFill>
                <a:ea typeface="阿里巴巴普惠体" panose="00020600040101010101"/>
              </a:rPr>
              <a:t>过渡时长</a:t>
            </a:r>
            <a:r>
              <a:rPr lang="zh-CN" altLang="en-US">
                <a:ea typeface="阿里巴巴普惠体" panose="00020600040101010101"/>
              </a:rPr>
              <a:t>之后，其它没有顺序要求</a:t>
            </a:r>
            <a:endParaRPr lang="en-US" altLang="zh-CN">
              <a:ea typeface="阿里巴巴普惠体" panose="0002060004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359169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过渡效果</a:t>
            </a:r>
            <a:r>
              <a:rPr lang="en-US" altLang="zh-CN"/>
              <a:t>.</a:t>
            </a:r>
            <a:r>
              <a:rPr lang="zh-CN" altLang="en-US"/>
              <a:t>小结</a:t>
            </a:r>
            <a:endParaRPr lang="en-US" altLang="zh-CN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171575"/>
            <a:ext cx="7391400" cy="517190"/>
          </a:xfrm>
        </p:spPr>
        <p:txBody>
          <a:bodyPr/>
          <a:lstStyle/>
          <a:p>
            <a:r>
              <a:rPr lang="zh-CN" altLang="en-US"/>
              <a:t>目标：能够设置网页元素样式变化时的过渡效果</a:t>
            </a:r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79A8B2-9C45-4964-BA35-E926FF7F7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826" y="2083500"/>
            <a:ext cx="6782388" cy="243099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0579EC0-661A-431B-BAD9-E002DB878146}"/>
              </a:ext>
            </a:extLst>
          </p:cNvPr>
          <p:cNvSpPr txBox="1"/>
          <p:nvPr/>
        </p:nvSpPr>
        <p:spPr>
          <a:xfrm>
            <a:off x="914400" y="894576"/>
            <a:ext cx="4145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rgbClr val="C00000"/>
                </a:solidFill>
                <a:ea typeface="阿里巴巴普惠体" panose="00020600040101010101"/>
              </a:rPr>
              <a:t>过渡时长、过渡延时、过渡属性、过渡曲线</a:t>
            </a:r>
            <a:endParaRPr lang="zh-CN" altLang="en-US" sz="1200" dirty="0">
              <a:solidFill>
                <a:srgbClr val="C00000"/>
              </a:solidFill>
              <a:ea typeface="阿里巴巴普惠体" panose="00020600040101010101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5101188-2D98-4F26-AFB4-3E766199508F}"/>
              </a:ext>
            </a:extLst>
          </p:cNvPr>
          <p:cNvCxnSpPr>
            <a:cxnSpLocks/>
          </p:cNvCxnSpPr>
          <p:nvPr/>
        </p:nvCxnSpPr>
        <p:spPr>
          <a:xfrm flipH="1">
            <a:off x="4338537" y="4280171"/>
            <a:ext cx="3891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D3D84A48-411A-4A1A-9FDB-4919E70FE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826" y="4715243"/>
            <a:ext cx="4832039" cy="166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65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综合案例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9535" y="1171575"/>
            <a:ext cx="6902050" cy="517190"/>
          </a:xfrm>
        </p:spPr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要求：用户卡片</a:t>
            </a:r>
            <a:endParaRPr lang="en-US" altLang="zh-CN">
              <a:solidFill>
                <a:srgbClr val="C00000"/>
              </a:solidFill>
            </a:endParaRPr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892371"/>
            <a:ext cx="2595465" cy="2763605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>
                <a:ea typeface="阿里巴巴普惠体" panose="00020600040101010101"/>
              </a:rPr>
              <a:t>通过本案例，主要复习：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伪类选择器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子代选择器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盒子阴影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圆角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过渡效果</a:t>
            </a:r>
            <a:endParaRPr lang="en-US" altLang="zh-CN"/>
          </a:p>
        </p:txBody>
      </p:sp>
      <p:sp>
        <p:nvSpPr>
          <p:cNvPr id="8" name="Shape 2393">
            <a:extLst>
              <a:ext uri="{FF2B5EF4-FFF2-40B4-BE49-F238E27FC236}">
                <a16:creationId xmlns:a16="http://schemas.microsoft.com/office/drawing/2014/main" id="{C3725421-4925-493E-8B4C-012540044959}"/>
              </a:ext>
            </a:extLst>
          </p:cNvPr>
          <p:cNvSpPr/>
          <p:nvPr/>
        </p:nvSpPr>
        <p:spPr>
          <a:xfrm>
            <a:off x="920076" y="128595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E2DCD12-CC81-45A7-8DE0-D7A43F0F4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679" y="1892371"/>
            <a:ext cx="8767386" cy="168678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604B4C3-C886-4DED-B7A8-EFA478E01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679" y="3753366"/>
            <a:ext cx="8767385" cy="1805219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65E26BFE-D758-4CF1-A76D-AD5703398910}"/>
              </a:ext>
            </a:extLst>
          </p:cNvPr>
          <p:cNvGrpSpPr/>
          <p:nvPr/>
        </p:nvGrpSpPr>
        <p:grpSpPr>
          <a:xfrm>
            <a:off x="5906278" y="3579160"/>
            <a:ext cx="954107" cy="293044"/>
            <a:chOff x="5906278" y="3579160"/>
            <a:chExt cx="954107" cy="293044"/>
          </a:xfrm>
        </p:grpSpPr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BE8F984E-E52E-4B36-AD60-D94274F1CE48}"/>
                </a:ext>
              </a:extLst>
            </p:cNvPr>
            <p:cNvCxnSpPr/>
            <p:nvPr/>
          </p:nvCxnSpPr>
          <p:spPr>
            <a:xfrm>
              <a:off x="5906278" y="3579160"/>
              <a:ext cx="0" cy="29304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69BC917-6395-4381-88D2-8AC145536D15}"/>
                </a:ext>
              </a:extLst>
            </p:cNvPr>
            <p:cNvSpPr txBox="1"/>
            <p:nvPr/>
          </p:nvSpPr>
          <p:spPr>
            <a:xfrm>
              <a:off x="5906278" y="3579160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>
                  <a:solidFill>
                    <a:srgbClr val="C00000"/>
                  </a:solidFill>
                  <a:ea typeface="阿里巴巴普惠体" panose="00020600040101010101"/>
                </a:rPr>
                <a:t>鼠标移入后</a:t>
              </a:r>
              <a:endParaRPr lang="zh-CN" altLang="en-US" sz="1200" b="1" dirty="0">
                <a:solidFill>
                  <a:srgbClr val="C00000"/>
                </a:solidFill>
                <a:ea typeface="阿里巴巴普惠体" panose="00020600040101010101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3714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综合案例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9535" y="1171575"/>
            <a:ext cx="6902050" cy="517190"/>
          </a:xfrm>
        </p:spPr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要求：用户卡片</a:t>
            </a:r>
            <a:endParaRPr lang="en-US" altLang="zh-CN">
              <a:solidFill>
                <a:srgbClr val="C00000"/>
              </a:solidFill>
            </a:endParaRPr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892371"/>
            <a:ext cx="2141220" cy="2186279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>
                <a:ea typeface="阿里巴巴普惠体" panose="00020600040101010101"/>
              </a:rPr>
              <a:t>思路：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父盒子与子盒子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左浮动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悬停阴影效果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过渡效果</a:t>
            </a:r>
            <a:endParaRPr lang="en-US" altLang="zh-CN"/>
          </a:p>
        </p:txBody>
      </p:sp>
      <p:sp>
        <p:nvSpPr>
          <p:cNvPr id="8" name="Shape 2393">
            <a:extLst>
              <a:ext uri="{FF2B5EF4-FFF2-40B4-BE49-F238E27FC236}">
                <a16:creationId xmlns:a16="http://schemas.microsoft.com/office/drawing/2014/main" id="{C3725421-4925-493E-8B4C-012540044959}"/>
              </a:ext>
            </a:extLst>
          </p:cNvPr>
          <p:cNvSpPr/>
          <p:nvPr/>
        </p:nvSpPr>
        <p:spPr>
          <a:xfrm>
            <a:off x="920076" y="128595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E2DCD12-CC81-45A7-8DE0-D7A43F0F4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681" y="2476500"/>
            <a:ext cx="8767386" cy="168678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1CE40B5-2146-4979-8674-F9290F08CCEA}"/>
              </a:ext>
            </a:extLst>
          </p:cNvPr>
          <p:cNvSpPr/>
          <p:nvPr/>
        </p:nvSpPr>
        <p:spPr>
          <a:xfrm>
            <a:off x="3292681" y="2400300"/>
            <a:ext cx="8767386" cy="1797318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139EBD4-7DEE-4CE9-ABB6-1B15D89E0EDF}"/>
              </a:ext>
            </a:extLst>
          </p:cNvPr>
          <p:cNvSpPr/>
          <p:nvPr/>
        </p:nvSpPr>
        <p:spPr>
          <a:xfrm>
            <a:off x="3346021" y="2495162"/>
            <a:ext cx="1614599" cy="1584960"/>
          </a:xfrm>
          <a:prstGeom prst="rect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E617C74-C0AF-4640-BEA8-197442DBB9BE}"/>
              </a:ext>
            </a:extLst>
          </p:cNvPr>
          <p:cNvSpPr/>
          <p:nvPr/>
        </p:nvSpPr>
        <p:spPr>
          <a:xfrm>
            <a:off x="5117671" y="2493691"/>
            <a:ext cx="1614599" cy="1584960"/>
          </a:xfrm>
          <a:prstGeom prst="rect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68098C5-2643-400E-890C-17C56716DD83}"/>
              </a:ext>
            </a:extLst>
          </p:cNvPr>
          <p:cNvSpPr/>
          <p:nvPr/>
        </p:nvSpPr>
        <p:spPr>
          <a:xfrm>
            <a:off x="6854192" y="2497421"/>
            <a:ext cx="1614599" cy="1584960"/>
          </a:xfrm>
          <a:prstGeom prst="rect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BF15D2C-5EB9-486C-86F3-C967F57622FC}"/>
              </a:ext>
            </a:extLst>
          </p:cNvPr>
          <p:cNvSpPr/>
          <p:nvPr/>
        </p:nvSpPr>
        <p:spPr>
          <a:xfrm>
            <a:off x="8625842" y="2516083"/>
            <a:ext cx="1614599" cy="1584960"/>
          </a:xfrm>
          <a:prstGeom prst="rect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ACC78C5-5894-4DB1-B2DD-14494ECEE60A}"/>
              </a:ext>
            </a:extLst>
          </p:cNvPr>
          <p:cNvSpPr/>
          <p:nvPr/>
        </p:nvSpPr>
        <p:spPr>
          <a:xfrm>
            <a:off x="10370947" y="2516083"/>
            <a:ext cx="1614599" cy="1584960"/>
          </a:xfrm>
          <a:prstGeom prst="rect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577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元素装饰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171575"/>
            <a:ext cx="7391400" cy="517190"/>
          </a:xfrm>
        </p:spPr>
        <p:txBody>
          <a:bodyPr/>
          <a:lstStyle/>
          <a:p>
            <a:r>
              <a:rPr lang="zh-CN" altLang="en-US"/>
              <a:t>目标：理解运用边框圆角，元素阴影、透明设置</a:t>
            </a:r>
            <a:endParaRPr lang="en-US" altLang="zh-CN"/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9"/>
            <a:ext cx="4555836" cy="2472026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学习路径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圆角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阴影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透明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6124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综合案例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9535" y="1171575"/>
            <a:ext cx="6902050" cy="517190"/>
          </a:xfrm>
        </p:spPr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要求：京东推荐</a:t>
            </a:r>
            <a:endParaRPr lang="en-US" altLang="zh-CN">
              <a:solidFill>
                <a:srgbClr val="C00000"/>
              </a:solidFill>
            </a:endParaRPr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892371"/>
            <a:ext cx="2987040" cy="2101641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>
                <a:ea typeface="阿里巴巴普惠体" panose="00020600040101010101"/>
              </a:rPr>
              <a:t>通过本案例，主要复习：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超链接 伪类选择器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圆角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过渡效果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透明</a:t>
            </a:r>
            <a:endParaRPr lang="en-US" altLang="zh-CN"/>
          </a:p>
        </p:txBody>
      </p:sp>
      <p:sp>
        <p:nvSpPr>
          <p:cNvPr id="8" name="Shape 2393">
            <a:extLst>
              <a:ext uri="{FF2B5EF4-FFF2-40B4-BE49-F238E27FC236}">
                <a16:creationId xmlns:a16="http://schemas.microsoft.com/office/drawing/2014/main" id="{C3725421-4925-493E-8B4C-012540044959}"/>
              </a:ext>
            </a:extLst>
          </p:cNvPr>
          <p:cNvSpPr/>
          <p:nvPr/>
        </p:nvSpPr>
        <p:spPr>
          <a:xfrm>
            <a:off x="920076" y="128595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B574F37-2F32-4C69-9783-6CFBF4D84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495" y="1425680"/>
            <a:ext cx="7547772" cy="463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23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36790"/>
            <a:ext cx="2782078" cy="517190"/>
          </a:xfrm>
        </p:spPr>
        <p:txBody>
          <a:bodyPr/>
          <a:lstStyle/>
          <a:p>
            <a:r>
              <a:rPr lang="zh-CN" altLang="en-US"/>
              <a:t>综合案例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9535" y="1171575"/>
            <a:ext cx="6902050" cy="517190"/>
          </a:xfrm>
        </p:spPr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要求：京东推荐</a:t>
            </a:r>
            <a:endParaRPr lang="en-US" altLang="zh-CN">
              <a:solidFill>
                <a:srgbClr val="C00000"/>
              </a:solidFill>
            </a:endParaRPr>
          </a:p>
        </p:txBody>
      </p:sp>
      <p:sp>
        <p:nvSpPr>
          <p:cNvPr id="8" name="Shape 2393">
            <a:extLst>
              <a:ext uri="{FF2B5EF4-FFF2-40B4-BE49-F238E27FC236}">
                <a16:creationId xmlns:a16="http://schemas.microsoft.com/office/drawing/2014/main" id="{C3725421-4925-493E-8B4C-012540044959}"/>
              </a:ext>
            </a:extLst>
          </p:cNvPr>
          <p:cNvSpPr/>
          <p:nvPr/>
        </p:nvSpPr>
        <p:spPr>
          <a:xfrm>
            <a:off x="920076" y="128595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B574F37-2F32-4C69-9783-6CFBF4D84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495" y="1425680"/>
            <a:ext cx="7547772" cy="463599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955A46D-0E8B-4352-8891-C658835551DA}"/>
              </a:ext>
            </a:extLst>
          </p:cNvPr>
          <p:cNvSpPr/>
          <p:nvPr/>
        </p:nvSpPr>
        <p:spPr>
          <a:xfrm>
            <a:off x="3927495" y="1894114"/>
            <a:ext cx="7547772" cy="4167565"/>
          </a:xfrm>
          <a:prstGeom prst="rect">
            <a:avLst/>
          </a:prstGeom>
          <a:noFill/>
          <a:ln w="28575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63E4EFD2-F22C-48A9-BBA2-C131DF85D991}"/>
              </a:ext>
            </a:extLst>
          </p:cNvPr>
          <p:cNvSpPr txBox="1">
            <a:spLocks/>
          </p:cNvSpPr>
          <p:nvPr/>
        </p:nvSpPr>
        <p:spPr>
          <a:xfrm>
            <a:off x="838200" y="1892371"/>
            <a:ext cx="2698102" cy="2186279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>
                <a:ea typeface="阿里巴巴普惠体" panose="00020600040101010101"/>
              </a:rPr>
              <a:t>思路：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整体结构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en-US" altLang="zh-CN">
                <a:solidFill>
                  <a:srgbClr val="0070C0"/>
                </a:solidFill>
              </a:rPr>
              <a:t>tab</a:t>
            </a:r>
            <a:r>
              <a:rPr lang="zh-CN" altLang="en-US">
                <a:solidFill>
                  <a:srgbClr val="0070C0"/>
                </a:solidFill>
              </a:rPr>
              <a:t>菜单 </a:t>
            </a:r>
            <a:r>
              <a:rPr lang="zh-CN" altLang="en-US"/>
              <a:t>用 </a:t>
            </a:r>
            <a:r>
              <a:rPr lang="en-US" altLang="zh-CN"/>
              <a:t>ul li </a:t>
            </a:r>
          </a:p>
          <a:p>
            <a:pPr marL="358775" indent="-266700">
              <a:tabLst>
                <a:tab pos="92075" algn="l"/>
              </a:tabLst>
            </a:pPr>
            <a:r>
              <a:rPr lang="zh-CN" altLang="en-US">
                <a:solidFill>
                  <a:schemeClr val="accent3">
                    <a:lumMod val="75000"/>
                  </a:schemeClr>
                </a:solidFill>
              </a:rPr>
              <a:t>内容区 </a:t>
            </a:r>
            <a:r>
              <a:rPr lang="zh-CN" altLang="en-US"/>
              <a:t>在第四天写过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加入一些过渡效果</a:t>
            </a:r>
            <a:endParaRPr lang="en-US" altLang="zh-CN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64C33F8-F7A9-4816-AA6A-FD0FA5D54FEF}"/>
              </a:ext>
            </a:extLst>
          </p:cNvPr>
          <p:cNvSpPr/>
          <p:nvPr/>
        </p:nvSpPr>
        <p:spPr>
          <a:xfrm>
            <a:off x="3927495" y="1425680"/>
            <a:ext cx="7547772" cy="375128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3321545-5E06-4B97-8188-79238C775496}"/>
              </a:ext>
            </a:extLst>
          </p:cNvPr>
          <p:cNvSpPr/>
          <p:nvPr/>
        </p:nvSpPr>
        <p:spPr>
          <a:xfrm>
            <a:off x="3834419" y="1352939"/>
            <a:ext cx="7763586" cy="4777273"/>
          </a:xfrm>
          <a:prstGeom prst="rect">
            <a:avLst/>
          </a:prstGeom>
          <a:noFill/>
          <a:ln w="285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EDAE6DA-A5CC-4523-8D85-2935E07CF272}"/>
              </a:ext>
            </a:extLst>
          </p:cNvPr>
          <p:cNvSpPr/>
          <p:nvPr/>
        </p:nvSpPr>
        <p:spPr>
          <a:xfrm>
            <a:off x="3732245" y="1171575"/>
            <a:ext cx="8018160" cy="5111037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90B463-7629-4E61-8DFC-FF6144674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741" y="4407844"/>
            <a:ext cx="7858517" cy="2129026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C79A983A-6B2F-4789-B1F9-991759908607}"/>
              </a:ext>
            </a:extLst>
          </p:cNvPr>
          <p:cNvGrpSpPr/>
          <p:nvPr/>
        </p:nvGrpSpPr>
        <p:grpSpPr>
          <a:xfrm>
            <a:off x="3732245" y="812254"/>
            <a:ext cx="783612" cy="747482"/>
            <a:chOff x="3732245" y="858907"/>
            <a:chExt cx="783612" cy="74748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B8127B3-D7BB-4A8C-865B-3A1EDB7563BC}"/>
                </a:ext>
              </a:extLst>
            </p:cNvPr>
            <p:cNvSpPr txBox="1"/>
            <p:nvPr/>
          </p:nvSpPr>
          <p:spPr>
            <a:xfrm>
              <a:off x="3732245" y="858907"/>
              <a:ext cx="7836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>
                  <a:solidFill>
                    <a:srgbClr val="0070C0"/>
                  </a:solidFill>
                  <a:ea typeface="阿里巴巴普惠体" panose="00020600040101010101"/>
                </a:rPr>
                <a:t>tab</a:t>
              </a:r>
              <a:r>
                <a:rPr lang="zh-CN" altLang="en-US" sz="1400">
                  <a:solidFill>
                    <a:srgbClr val="0070C0"/>
                  </a:solidFill>
                  <a:ea typeface="阿里巴巴普惠体" panose="00020600040101010101"/>
                </a:rPr>
                <a:t>菜单</a:t>
              </a:r>
              <a:endParaRPr lang="zh-CN" altLang="en-US" sz="1400" dirty="0">
                <a:solidFill>
                  <a:srgbClr val="0070C0"/>
                </a:solidFill>
                <a:ea typeface="阿里巴巴普惠体" panose="00020600040101010101"/>
              </a:endParaRPr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CD3AF2B8-7C81-441E-9ED6-74B8D5EC2AEF}"/>
                </a:ext>
              </a:extLst>
            </p:cNvPr>
            <p:cNvCxnSpPr>
              <a:cxnSpLocks/>
            </p:cNvCxnSpPr>
            <p:nvPr/>
          </p:nvCxnSpPr>
          <p:spPr>
            <a:xfrm>
              <a:off x="4133461" y="1169287"/>
              <a:ext cx="251927" cy="4371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CB5CD0F-E232-4083-B5DE-ACC1CE0637B5}"/>
              </a:ext>
            </a:extLst>
          </p:cNvPr>
          <p:cNvGrpSpPr/>
          <p:nvPr/>
        </p:nvGrpSpPr>
        <p:grpSpPr>
          <a:xfrm>
            <a:off x="2999720" y="2016040"/>
            <a:ext cx="1124331" cy="434116"/>
            <a:chOff x="3783332" y="865165"/>
            <a:chExt cx="1124331" cy="434116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4F1673A-3F7D-4ED5-993C-3091758F2C92}"/>
                </a:ext>
              </a:extLst>
            </p:cNvPr>
            <p:cNvSpPr txBox="1"/>
            <p:nvPr/>
          </p:nvSpPr>
          <p:spPr>
            <a:xfrm>
              <a:off x="3783332" y="865165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accent3">
                      <a:lumMod val="75000"/>
                    </a:schemeClr>
                  </a:solidFill>
                  <a:ea typeface="阿里巴巴普惠体" panose="00020600040101010101"/>
                </a:rPr>
                <a:t>内容区</a:t>
              </a:r>
              <a:endParaRPr lang="zh-CN" altLang="en-US" sz="1400" dirty="0">
                <a:solidFill>
                  <a:schemeClr val="accent3">
                    <a:lumMod val="75000"/>
                  </a:schemeClr>
                </a:solidFill>
                <a:ea typeface="阿里巴巴普惠体" panose="00020600040101010101"/>
              </a:endParaRP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5FB5EC42-9363-430D-873F-632A2F35BFD7}"/>
                </a:ext>
              </a:extLst>
            </p:cNvPr>
            <p:cNvCxnSpPr>
              <a:cxnSpLocks/>
            </p:cNvCxnSpPr>
            <p:nvPr/>
          </p:nvCxnSpPr>
          <p:spPr>
            <a:xfrm>
              <a:off x="4133461" y="1169287"/>
              <a:ext cx="774202" cy="129994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8399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A249C2E-07EF-4668-8CC9-27D54AF31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HTML </a:t>
            </a:r>
            <a:r>
              <a:rPr lang="zh-CN" altLang="en-US"/>
              <a:t>标签 上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F62EFCF-979C-4C89-9863-5F272EAFB5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45559" y="1903912"/>
            <a:ext cx="3378005" cy="3196039"/>
          </a:xfrm>
        </p:spPr>
        <p:txBody>
          <a:bodyPr/>
          <a:lstStyle/>
          <a:p>
            <a:r>
              <a:rPr lang="zh-CN" altLang="en-US"/>
              <a:t>什么是网页</a:t>
            </a:r>
            <a:endParaRPr lang="en-US" altLang="zh-CN"/>
          </a:p>
          <a:p>
            <a:r>
              <a:rPr lang="en-US" altLang="zh-CN"/>
              <a:t>HTML </a:t>
            </a:r>
            <a:r>
              <a:rPr lang="zh-CN" altLang="en-US"/>
              <a:t>基本结构与语法规范</a:t>
            </a:r>
            <a:endParaRPr lang="en-US" altLang="zh-CN"/>
          </a:p>
          <a:p>
            <a:r>
              <a:rPr lang="zh-CN" altLang="en-US"/>
              <a:t>开发环境</a:t>
            </a:r>
            <a:endParaRPr lang="en-US" altLang="zh-CN"/>
          </a:p>
          <a:p>
            <a:r>
              <a:rPr lang="en-US" altLang="zh-CN"/>
              <a:t>HTML </a:t>
            </a:r>
            <a:r>
              <a:rPr lang="zh-CN" altLang="en-US"/>
              <a:t>常用标签</a:t>
            </a:r>
            <a:endParaRPr lang="en-US" altLang="zh-CN"/>
          </a:p>
          <a:p>
            <a:r>
              <a:rPr lang="en-US" altLang="zh-CN"/>
              <a:t>HTML </a:t>
            </a:r>
            <a:r>
              <a:rPr lang="zh-CN" altLang="en-US"/>
              <a:t>实体符号</a:t>
            </a:r>
          </a:p>
        </p:txBody>
      </p:sp>
    </p:spTree>
    <p:extLst>
      <p:ext uri="{BB962C8B-B14F-4D97-AF65-F5344CB8AC3E}">
        <p14:creationId xmlns:p14="http://schemas.microsoft.com/office/powerpoint/2010/main" val="8163548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28581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73C49D4-094F-4D8E-974B-7D6EDA5C6132}"/>
              </a:ext>
            </a:extLst>
          </p:cNvPr>
          <p:cNvGrpSpPr/>
          <p:nvPr/>
        </p:nvGrpSpPr>
        <p:grpSpPr>
          <a:xfrm>
            <a:off x="579642" y="2344885"/>
            <a:ext cx="4680065" cy="2660075"/>
            <a:chOff x="6564806" y="3563403"/>
            <a:chExt cx="4680065" cy="2660075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EC4B851-B853-42CA-9671-AA0EBD85A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4806" y="3881631"/>
              <a:ext cx="3443893" cy="23418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CFF0A33-0F06-498B-B5A6-09E452D83FD0}"/>
                </a:ext>
              </a:extLst>
            </p:cNvPr>
            <p:cNvSpPr txBox="1"/>
            <p:nvPr/>
          </p:nvSpPr>
          <p:spPr>
            <a:xfrm>
              <a:off x="7814203" y="3563403"/>
              <a:ext cx="11961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b="1">
                  <a:solidFill>
                    <a:srgbClr val="C00000"/>
                  </a:solidFill>
                  <a:ea typeface="阿里巴巴普惠体" panose="00020600040101010101"/>
                </a:rPr>
                <a:t>宽度： </a:t>
              </a:r>
              <a:r>
                <a:rPr lang="en-US" altLang="zh-CN" sz="1400" b="1">
                  <a:solidFill>
                    <a:srgbClr val="C00000"/>
                  </a:solidFill>
                  <a:ea typeface="阿里巴巴普惠体" panose="00020600040101010101"/>
                </a:rPr>
                <a:t>width</a:t>
              </a:r>
              <a:endParaRPr lang="zh-CN" altLang="en-US" sz="1400" b="1" dirty="0">
                <a:solidFill>
                  <a:srgbClr val="C00000"/>
                </a:solidFill>
                <a:ea typeface="阿里巴巴普惠体" panose="00020600040101010101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2B1D12B-852C-49D5-BE4F-8A4FB9148B79}"/>
                </a:ext>
              </a:extLst>
            </p:cNvPr>
            <p:cNvSpPr txBox="1"/>
            <p:nvPr/>
          </p:nvSpPr>
          <p:spPr>
            <a:xfrm>
              <a:off x="10008699" y="4667865"/>
              <a:ext cx="12361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b="1">
                  <a:solidFill>
                    <a:srgbClr val="C00000"/>
                  </a:solidFill>
                  <a:ea typeface="阿里巴巴普惠体" panose="00020600040101010101"/>
                </a:rPr>
                <a:t>高度： </a:t>
              </a:r>
              <a:r>
                <a:rPr lang="en-US" altLang="zh-CN" sz="1400" b="1">
                  <a:solidFill>
                    <a:srgbClr val="C00000"/>
                  </a:solidFill>
                  <a:ea typeface="阿里巴巴普惠体" panose="00020600040101010101"/>
                </a:rPr>
                <a:t>height</a:t>
              </a:r>
              <a:endParaRPr lang="zh-CN" altLang="en-US" sz="1400" b="1" dirty="0">
                <a:solidFill>
                  <a:srgbClr val="C00000"/>
                </a:solidFill>
                <a:ea typeface="阿里巴巴普惠体" panose="00020600040101010101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8908EA37-D20B-4D37-8B8E-8FB49DEB3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055" y="791558"/>
            <a:ext cx="6747050" cy="312134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63F6635-8FC1-4CF9-90D3-17A5DF1E6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576" y="4686420"/>
            <a:ext cx="6348010" cy="151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9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伪类选择器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超链接 伪类选择器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5148091" cy="911079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代码：</a:t>
            </a:r>
            <a:endParaRPr lang="en-US" altLang="zh-CN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E61D6C0-FC3E-42D1-A182-A4AC7D11F01D}"/>
              </a:ext>
            </a:extLst>
          </p:cNvPr>
          <p:cNvGrpSpPr/>
          <p:nvPr/>
        </p:nvGrpSpPr>
        <p:grpSpPr>
          <a:xfrm>
            <a:off x="1313312" y="2562683"/>
            <a:ext cx="3845761" cy="1778634"/>
            <a:chOff x="1313312" y="2562683"/>
            <a:chExt cx="3845761" cy="1778634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5D53672-2B7E-4200-8193-D76758D88433}"/>
                </a:ext>
              </a:extLst>
            </p:cNvPr>
            <p:cNvSpPr/>
            <p:nvPr/>
          </p:nvSpPr>
          <p:spPr>
            <a:xfrm>
              <a:off x="1313312" y="2562683"/>
              <a:ext cx="3827288" cy="1778634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C13CAEF-0A34-491D-9F64-592191F8D55F}"/>
                </a:ext>
              </a:extLst>
            </p:cNvPr>
            <p:cNvSpPr/>
            <p:nvPr/>
          </p:nvSpPr>
          <p:spPr>
            <a:xfrm>
              <a:off x="1331785" y="2586991"/>
              <a:ext cx="3827288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/* :link </a:t>
              </a:r>
              <a:r>
                <a:rPr lang="zh-CN" altLang="en-US" sz="12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是链接伪类选择器 未访问过的 *</a:t>
              </a:r>
              <a:r>
                <a:rPr lang="en-US" altLang="zh-CN" sz="12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/</a:t>
              </a:r>
              <a:endParaRPr lang="zh-CN" altLang="en-US" sz="12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a:link 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{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color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red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}</a:t>
              </a:r>
            </a:p>
            <a:p>
              <a:b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</a:br>
              <a:r>
                <a:rPr lang="en-US" altLang="zh-CN" sz="12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/* :visited </a:t>
              </a:r>
              <a:r>
                <a:rPr lang="zh-CN" altLang="en-US" sz="12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是链接伪类选择器 鼠标点击之后 *</a:t>
              </a:r>
              <a:r>
                <a:rPr lang="en-US" altLang="zh-CN" sz="12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/</a:t>
              </a:r>
              <a:endParaRPr lang="zh-CN" altLang="en-US" sz="12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a:visited 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{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color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blue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}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1066E73-458F-4E28-A8FC-C427BCAECD17}"/>
              </a:ext>
            </a:extLst>
          </p:cNvPr>
          <p:cNvGrpSpPr/>
          <p:nvPr/>
        </p:nvGrpSpPr>
        <p:grpSpPr>
          <a:xfrm>
            <a:off x="6004764" y="2542396"/>
            <a:ext cx="3827288" cy="1773208"/>
            <a:chOff x="6351186" y="2568109"/>
            <a:chExt cx="3827288" cy="1773208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D71B0EE-852A-4FEA-9E19-B0312210C0C4}"/>
                </a:ext>
              </a:extLst>
            </p:cNvPr>
            <p:cNvSpPr/>
            <p:nvPr/>
          </p:nvSpPr>
          <p:spPr>
            <a:xfrm>
              <a:off x="6351186" y="2568109"/>
              <a:ext cx="3827288" cy="1773208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C1E27D2-D197-40F2-B698-2506C41D5791}"/>
                </a:ext>
              </a:extLst>
            </p:cNvPr>
            <p:cNvSpPr/>
            <p:nvPr/>
          </p:nvSpPr>
          <p:spPr>
            <a:xfrm>
              <a:off x="6369659" y="2586991"/>
              <a:ext cx="3505762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/* :hover </a:t>
              </a:r>
              <a:r>
                <a:rPr lang="zh-CN" altLang="en-US" sz="12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是链接伪类选择器 鼠标悬停 *</a:t>
              </a:r>
              <a:r>
                <a:rPr lang="en-US" altLang="zh-CN" sz="12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/</a:t>
              </a:r>
              <a:endParaRPr lang="zh-CN" altLang="en-US" sz="12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a:hover 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{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color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pink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}</a:t>
              </a:r>
            </a:p>
            <a:p>
              <a:b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</a:br>
              <a:r>
                <a:rPr lang="en-US" altLang="zh-CN" sz="12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/* :active </a:t>
              </a:r>
              <a:r>
                <a:rPr lang="zh-CN" altLang="en-US" sz="12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是链接伪类选择器 鼠标激活 *</a:t>
              </a:r>
              <a:r>
                <a:rPr lang="en-US" altLang="zh-CN" sz="1200">
                  <a:solidFill>
                    <a:srgbClr val="8BC34A"/>
                  </a:solidFill>
                  <a:latin typeface="Fira Code,Consolas,  Courier New"/>
                  <a:ea typeface="阿里巴巴普惠体" panose="00020600040101010101"/>
                </a:rPr>
                <a:t>/</a:t>
              </a:r>
              <a:endParaRPr lang="zh-CN" altLang="en-US" sz="1200">
                <a:solidFill>
                  <a:srgbClr val="9E9E9E"/>
                </a:solidFill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a:active 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{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color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green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}</a:t>
              </a:r>
              <a:endParaRPr lang="en-US" altLang="zh-CN" sz="1200" b="0">
                <a:solidFill>
                  <a:srgbClr val="9E9E9E"/>
                </a:solidFill>
                <a:effectLst/>
                <a:latin typeface="Fira Code,Consolas,  Courier New"/>
                <a:ea typeface="阿里巴巴普惠体" panose="00020600040101010101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16EE27B-4037-4CE5-AEDD-88006FDEAAAF}"/>
              </a:ext>
            </a:extLst>
          </p:cNvPr>
          <p:cNvGrpSpPr/>
          <p:nvPr/>
        </p:nvGrpSpPr>
        <p:grpSpPr>
          <a:xfrm>
            <a:off x="4226204" y="490734"/>
            <a:ext cx="4830618" cy="1486251"/>
            <a:chOff x="3061999" y="3139111"/>
            <a:chExt cx="5148090" cy="1692996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C72AC755-2EA1-454F-B386-042E2CDE6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61999" y="3139111"/>
              <a:ext cx="5148090" cy="1692996"/>
            </a:xfrm>
            <a:prstGeom prst="rect">
              <a:avLst/>
            </a:prstGeom>
            <a:ln>
              <a:solidFill>
                <a:srgbClr val="404040"/>
              </a:solidFill>
            </a:ln>
          </p:spPr>
        </p:pic>
        <p:sp>
          <p:nvSpPr>
            <p:cNvPr id="25" name="左大括号 24">
              <a:extLst>
                <a:ext uri="{FF2B5EF4-FFF2-40B4-BE49-F238E27FC236}">
                  <a16:creationId xmlns:a16="http://schemas.microsoft.com/office/drawing/2014/main" id="{4B81C5FE-49CB-4A11-A78C-607C52F1DEFF}"/>
                </a:ext>
              </a:extLst>
            </p:cNvPr>
            <p:cNvSpPr/>
            <p:nvPr/>
          </p:nvSpPr>
          <p:spPr>
            <a:xfrm>
              <a:off x="5911275" y="3777673"/>
              <a:ext cx="147782" cy="443345"/>
            </a:xfrm>
            <a:prstGeom prst="leftBrace">
              <a:avLst/>
            </a:prstGeom>
            <a:ln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87448BDA-6CEC-4F5E-A6BF-2AA5357385AC}"/>
                </a:ext>
              </a:extLst>
            </p:cNvPr>
            <p:cNvCxnSpPr>
              <a:cxnSpLocks/>
            </p:cNvCxnSpPr>
            <p:nvPr/>
          </p:nvCxnSpPr>
          <p:spPr>
            <a:xfrm>
              <a:off x="5440218" y="3429000"/>
              <a:ext cx="655782" cy="16394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739CB360-2606-4174-BA35-FF93BBF01BCA}"/>
                </a:ext>
              </a:extLst>
            </p:cNvPr>
            <p:cNvCxnSpPr>
              <a:cxnSpLocks/>
            </p:cNvCxnSpPr>
            <p:nvPr/>
          </p:nvCxnSpPr>
          <p:spPr>
            <a:xfrm>
              <a:off x="5403274" y="4008582"/>
              <a:ext cx="4377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EDAA3804-BC38-467A-8A4D-78A6074F6658}"/>
                </a:ext>
              </a:extLst>
            </p:cNvPr>
            <p:cNvCxnSpPr/>
            <p:nvPr/>
          </p:nvCxnSpPr>
          <p:spPr>
            <a:xfrm flipV="1">
              <a:off x="5440218" y="4341091"/>
              <a:ext cx="655782" cy="2124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9" name="文本占位符 3">
            <a:extLst>
              <a:ext uri="{FF2B5EF4-FFF2-40B4-BE49-F238E27FC236}">
                <a16:creationId xmlns:a16="http://schemas.microsoft.com/office/drawing/2014/main" id="{EE075D61-5949-49AD-9E8C-6D8F5571E745}"/>
              </a:ext>
            </a:extLst>
          </p:cNvPr>
          <p:cNvSpPr txBox="1">
            <a:spLocks/>
          </p:cNvSpPr>
          <p:nvPr/>
        </p:nvSpPr>
        <p:spPr>
          <a:xfrm>
            <a:off x="910962" y="4421979"/>
            <a:ext cx="1499729" cy="517190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 b="1"/>
              <a:t>注意：</a:t>
            </a:r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9D0D33-46FB-48DE-ABD4-DD6CD4447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624" y="5071919"/>
            <a:ext cx="2651990" cy="6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558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96BB1CC-CC3B-4725-B861-6AC4F3D29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091" y="1848348"/>
            <a:ext cx="5284498" cy="30047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BFA4D74-41A7-4221-AB22-239181AE4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114" y="2290617"/>
            <a:ext cx="4072139" cy="248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215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C9931E-4E5B-4382-A854-88D4E328C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926" y="1748652"/>
            <a:ext cx="4005201" cy="392709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5F7DC70-072A-4F90-B49C-9BCA80B44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782" y="1888764"/>
            <a:ext cx="5844740" cy="287656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4894C8E-4BBA-4301-B79F-35B44D675CB3}"/>
              </a:ext>
            </a:extLst>
          </p:cNvPr>
          <p:cNvSpPr/>
          <p:nvPr/>
        </p:nvSpPr>
        <p:spPr>
          <a:xfrm>
            <a:off x="6777285" y="4765329"/>
            <a:ext cx="3329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C00000"/>
                </a:solidFill>
              </a:rPr>
              <a:t>http://m.imooc.com/article/8983</a:t>
            </a:r>
          </a:p>
        </p:txBody>
      </p:sp>
    </p:spTree>
    <p:extLst>
      <p:ext uri="{BB962C8B-B14F-4D97-AF65-F5344CB8AC3E}">
        <p14:creationId xmlns:p14="http://schemas.microsoft.com/office/powerpoint/2010/main" val="25731476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pPr defTabSz="412393"/>
            <a:r>
              <a:rPr lang="zh-CN" altLang="en-US" dirty="0">
                <a:sym typeface="Helvetica"/>
              </a:rPr>
              <a:t>图标素材 </a:t>
            </a:r>
            <a:r>
              <a:rPr lang="en-US" altLang="zh-CN" dirty="0">
                <a:sym typeface="Helvetica"/>
              </a:rPr>
              <a:t>–</a:t>
            </a:r>
            <a:r>
              <a:rPr lang="zh-CN" altLang="en-US" dirty="0">
                <a:sym typeface="Helvetica"/>
              </a:rPr>
              <a:t> 请自行取用、改色、放大</a:t>
            </a:r>
          </a:p>
        </p:txBody>
      </p:sp>
      <p:sp>
        <p:nvSpPr>
          <p:cNvPr id="114" name="Shape 2368"/>
          <p:cNvSpPr/>
          <p:nvPr/>
        </p:nvSpPr>
        <p:spPr>
          <a:xfrm>
            <a:off x="879716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15" name="Shape 2369"/>
          <p:cNvSpPr/>
          <p:nvPr/>
        </p:nvSpPr>
        <p:spPr>
          <a:xfrm>
            <a:off x="1413003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16" name="Shape 2370"/>
          <p:cNvSpPr/>
          <p:nvPr/>
        </p:nvSpPr>
        <p:spPr>
          <a:xfrm>
            <a:off x="1946289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4236" y="10309"/>
                </a:moveTo>
                <a:lnTo>
                  <a:pt x="12694" y="10309"/>
                </a:lnTo>
                <a:cubicBezTo>
                  <a:pt x="12516" y="9622"/>
                  <a:pt x="11979" y="9084"/>
                  <a:pt x="11291" y="8906"/>
                </a:cubicBez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4236" y="11291"/>
                </a:lnTo>
                <a:cubicBezTo>
                  <a:pt x="14507" y="11291"/>
                  <a:pt x="14727" y="11072"/>
                  <a:pt x="14727" y="10800"/>
                </a:cubicBezTo>
                <a:cubicBezTo>
                  <a:pt x="14727" y="10529"/>
                  <a:pt x="14507" y="10309"/>
                  <a:pt x="14236" y="103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8655"/>
                </a:moveTo>
                <a:cubicBezTo>
                  <a:pt x="6462" y="18655"/>
                  <a:pt x="2945" y="15138"/>
                  <a:pt x="2945" y="10800"/>
                </a:cubicBezTo>
                <a:cubicBezTo>
                  <a:pt x="2945" y="6462"/>
                  <a:pt x="6462" y="2945"/>
                  <a:pt x="10800" y="2945"/>
                </a:cubicBezTo>
                <a:cubicBezTo>
                  <a:pt x="15138" y="2945"/>
                  <a:pt x="18655" y="6462"/>
                  <a:pt x="18655" y="10800"/>
                </a:cubicBezTo>
                <a:cubicBezTo>
                  <a:pt x="18655" y="15138"/>
                  <a:pt x="15138" y="18655"/>
                  <a:pt x="10800" y="18655"/>
                </a:cubicBezTo>
                <a:moveTo>
                  <a:pt x="10800" y="1964"/>
                </a:moveTo>
                <a:cubicBezTo>
                  <a:pt x="5920" y="1964"/>
                  <a:pt x="1964" y="5920"/>
                  <a:pt x="1964" y="10800"/>
                </a:cubicBezTo>
                <a:cubicBezTo>
                  <a:pt x="1964" y="15680"/>
                  <a:pt x="5920" y="19636"/>
                  <a:pt x="10800" y="19636"/>
                </a:cubicBezTo>
                <a:cubicBezTo>
                  <a:pt x="15680" y="19636"/>
                  <a:pt x="19636" y="15680"/>
                  <a:pt x="19636" y="10800"/>
                </a:cubicBezTo>
                <a:cubicBezTo>
                  <a:pt x="19636" y="5920"/>
                  <a:pt x="15680" y="1964"/>
                  <a:pt x="10800" y="1964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17" name="Shape 2371"/>
          <p:cNvSpPr/>
          <p:nvPr/>
        </p:nvSpPr>
        <p:spPr>
          <a:xfrm>
            <a:off x="2518435" y="1426490"/>
            <a:ext cx="202566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9636"/>
                </a:moveTo>
                <a:cubicBezTo>
                  <a:pt x="20250" y="20178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8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4050" y="5891"/>
                </a:move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4050" y="8836"/>
                </a:lnTo>
                <a:cubicBezTo>
                  <a:pt x="4050" y="8836"/>
                  <a:pt x="4050" y="5891"/>
                  <a:pt x="4050" y="5891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  <a:moveTo>
                  <a:pt x="11475" y="15573"/>
                </a:moveTo>
                <a:lnTo>
                  <a:pt x="11475" y="16200"/>
                </a:lnTo>
                <a:cubicBezTo>
                  <a:pt x="11475" y="16472"/>
                  <a:pt x="11172" y="16691"/>
                  <a:pt x="10800" y="16691"/>
                </a:cubicBezTo>
                <a:cubicBezTo>
                  <a:pt x="10428" y="16691"/>
                  <a:pt x="10125" y="16472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6"/>
                  <a:pt x="10055" y="13745"/>
                  <a:pt x="10800" y="13745"/>
                </a:cubicBezTo>
                <a:cubicBezTo>
                  <a:pt x="11545" y="13745"/>
                  <a:pt x="12150" y="14186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7"/>
                  <a:pt x="8798" y="16034"/>
                </a:cubicBezTo>
                <a:cubicBezTo>
                  <a:pt x="8789" y="16089"/>
                  <a:pt x="8775" y="16144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4"/>
                  <a:pt x="12810" y="16089"/>
                  <a:pt x="12802" y="16034"/>
                </a:cubicBezTo>
                <a:cubicBezTo>
                  <a:pt x="13231" y="15686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18" name="Shape 2372"/>
          <p:cNvSpPr/>
          <p:nvPr/>
        </p:nvSpPr>
        <p:spPr>
          <a:xfrm>
            <a:off x="3051721" y="1426490"/>
            <a:ext cx="202566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19" name="Shape 2373"/>
          <p:cNvSpPr/>
          <p:nvPr/>
        </p:nvSpPr>
        <p:spPr>
          <a:xfrm>
            <a:off x="3571778" y="1426490"/>
            <a:ext cx="229024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6000" y="20617"/>
                </a:lnTo>
                <a:lnTo>
                  <a:pt x="6000" y="982"/>
                </a:lnTo>
                <a:lnTo>
                  <a:pt x="13200" y="982"/>
                </a:lnTo>
                <a:lnTo>
                  <a:pt x="13200" y="6872"/>
                </a:lnTo>
                <a:lnTo>
                  <a:pt x="15600" y="4909"/>
                </a:lnTo>
                <a:lnTo>
                  <a:pt x="18000" y="6872"/>
                </a:lnTo>
                <a:lnTo>
                  <a:pt x="180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4800" y="20617"/>
                </a:move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4800" y="982"/>
                </a:lnTo>
                <a:cubicBezTo>
                  <a:pt x="4800" y="982"/>
                  <a:pt x="4800" y="20617"/>
                  <a:pt x="4800" y="20617"/>
                </a:cubicBezTo>
                <a:close/>
                <a:moveTo>
                  <a:pt x="14400" y="982"/>
                </a:moveTo>
                <a:lnTo>
                  <a:pt x="16800" y="982"/>
                </a:lnTo>
                <a:lnTo>
                  <a:pt x="16800" y="4418"/>
                </a:lnTo>
                <a:lnTo>
                  <a:pt x="15600" y="3436"/>
                </a:lnTo>
                <a:lnTo>
                  <a:pt x="14400" y="4418"/>
                </a:lnTo>
                <a:cubicBezTo>
                  <a:pt x="14400" y="4418"/>
                  <a:pt x="14400" y="982"/>
                  <a:pt x="14400" y="982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20" name="Shape 2374"/>
          <p:cNvSpPr/>
          <p:nvPr/>
        </p:nvSpPr>
        <p:spPr>
          <a:xfrm>
            <a:off x="4105065" y="1426490"/>
            <a:ext cx="229024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7200" y="20618"/>
                </a:lnTo>
                <a:lnTo>
                  <a:pt x="72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6000" y="20618"/>
                </a:moveTo>
                <a:lnTo>
                  <a:pt x="3600" y="20618"/>
                </a:lnTo>
                <a:cubicBezTo>
                  <a:pt x="2937" y="20618"/>
                  <a:pt x="2400" y="20179"/>
                  <a:pt x="2400" y="19636"/>
                </a:cubicBezTo>
                <a:lnTo>
                  <a:pt x="2400" y="18655"/>
                </a:lnTo>
                <a:lnTo>
                  <a:pt x="3000" y="18655"/>
                </a:lnTo>
                <a:cubicBezTo>
                  <a:pt x="3332" y="18655"/>
                  <a:pt x="3600" y="18435"/>
                  <a:pt x="3600" y="18164"/>
                </a:cubicBezTo>
                <a:cubicBezTo>
                  <a:pt x="3600" y="17893"/>
                  <a:pt x="3332" y="17673"/>
                  <a:pt x="3000" y="17673"/>
                </a:cubicBezTo>
                <a:lnTo>
                  <a:pt x="2400" y="17673"/>
                </a:lnTo>
                <a:lnTo>
                  <a:pt x="2400" y="15709"/>
                </a:lnTo>
                <a:lnTo>
                  <a:pt x="3000" y="15709"/>
                </a:lnTo>
                <a:cubicBezTo>
                  <a:pt x="3332" y="15709"/>
                  <a:pt x="3600" y="15490"/>
                  <a:pt x="3600" y="15218"/>
                </a:cubicBezTo>
                <a:cubicBezTo>
                  <a:pt x="3600" y="14947"/>
                  <a:pt x="3332" y="14727"/>
                  <a:pt x="3000" y="14727"/>
                </a:cubicBezTo>
                <a:lnTo>
                  <a:pt x="2400" y="14727"/>
                </a:lnTo>
                <a:lnTo>
                  <a:pt x="2400" y="12764"/>
                </a:lnTo>
                <a:lnTo>
                  <a:pt x="3000" y="12764"/>
                </a:lnTo>
                <a:cubicBezTo>
                  <a:pt x="3332" y="12764"/>
                  <a:pt x="3600" y="12544"/>
                  <a:pt x="3600" y="12273"/>
                </a:cubicBezTo>
                <a:cubicBezTo>
                  <a:pt x="3600" y="12002"/>
                  <a:pt x="3332" y="11782"/>
                  <a:pt x="3000" y="11782"/>
                </a:cubicBezTo>
                <a:lnTo>
                  <a:pt x="2400" y="11782"/>
                </a:lnTo>
                <a:lnTo>
                  <a:pt x="2400" y="9818"/>
                </a:lnTo>
                <a:lnTo>
                  <a:pt x="3000" y="9818"/>
                </a:lnTo>
                <a:cubicBezTo>
                  <a:pt x="3332" y="9818"/>
                  <a:pt x="3600" y="9599"/>
                  <a:pt x="3600" y="9327"/>
                </a:cubicBezTo>
                <a:cubicBezTo>
                  <a:pt x="3600" y="9056"/>
                  <a:pt x="3332" y="8836"/>
                  <a:pt x="3000" y="8836"/>
                </a:cubicBezTo>
                <a:lnTo>
                  <a:pt x="2400" y="8836"/>
                </a:lnTo>
                <a:lnTo>
                  <a:pt x="2400" y="6873"/>
                </a:lnTo>
                <a:lnTo>
                  <a:pt x="3000" y="6873"/>
                </a:lnTo>
                <a:cubicBezTo>
                  <a:pt x="3332" y="6873"/>
                  <a:pt x="3600" y="6653"/>
                  <a:pt x="3600" y="6382"/>
                </a:cubicBezTo>
                <a:cubicBezTo>
                  <a:pt x="3600" y="6111"/>
                  <a:pt x="3332" y="5891"/>
                  <a:pt x="3000" y="5891"/>
                </a:cubicBezTo>
                <a:lnTo>
                  <a:pt x="2400" y="5891"/>
                </a:lnTo>
                <a:lnTo>
                  <a:pt x="2400" y="3927"/>
                </a:lnTo>
                <a:lnTo>
                  <a:pt x="3000" y="3927"/>
                </a:lnTo>
                <a:cubicBezTo>
                  <a:pt x="3332" y="3927"/>
                  <a:pt x="3600" y="3708"/>
                  <a:pt x="3600" y="3436"/>
                </a:cubicBezTo>
                <a:cubicBezTo>
                  <a:pt x="3600" y="3166"/>
                  <a:pt x="3332" y="2945"/>
                  <a:pt x="3000" y="2945"/>
                </a:cubicBezTo>
                <a:lnTo>
                  <a:pt x="2400" y="2945"/>
                </a:lnTo>
                <a:lnTo>
                  <a:pt x="2400" y="1964"/>
                </a:lnTo>
                <a:cubicBezTo>
                  <a:pt x="2400" y="1422"/>
                  <a:pt x="2937" y="982"/>
                  <a:pt x="3600" y="982"/>
                </a:cubicBezTo>
                <a:lnTo>
                  <a:pt x="6000" y="982"/>
                </a:lnTo>
                <a:cubicBezTo>
                  <a:pt x="6000" y="982"/>
                  <a:pt x="6000" y="20618"/>
                  <a:pt x="6000" y="20618"/>
                </a:cubicBezTo>
                <a:close/>
                <a:moveTo>
                  <a:pt x="19200" y="0"/>
                </a:moveTo>
                <a:lnTo>
                  <a:pt x="3600" y="0"/>
                </a:lnTo>
                <a:cubicBezTo>
                  <a:pt x="2275" y="0"/>
                  <a:pt x="1200" y="879"/>
                  <a:pt x="1200" y="1964"/>
                </a:cubicBezTo>
                <a:lnTo>
                  <a:pt x="1200" y="2945"/>
                </a:lnTo>
                <a:lnTo>
                  <a:pt x="600" y="2945"/>
                </a:lnTo>
                <a:cubicBezTo>
                  <a:pt x="268" y="2945"/>
                  <a:pt x="0" y="3166"/>
                  <a:pt x="0" y="3436"/>
                </a:cubicBezTo>
                <a:cubicBezTo>
                  <a:pt x="0" y="3708"/>
                  <a:pt x="268" y="3927"/>
                  <a:pt x="600" y="3927"/>
                </a:cubicBezTo>
                <a:lnTo>
                  <a:pt x="1200" y="3927"/>
                </a:lnTo>
                <a:lnTo>
                  <a:pt x="1200" y="5891"/>
                </a:lnTo>
                <a:lnTo>
                  <a:pt x="600" y="5891"/>
                </a:lnTo>
                <a:cubicBezTo>
                  <a:pt x="268" y="5891"/>
                  <a:pt x="0" y="6111"/>
                  <a:pt x="0" y="6382"/>
                </a:cubicBezTo>
                <a:cubicBezTo>
                  <a:pt x="0" y="6653"/>
                  <a:pt x="268" y="6873"/>
                  <a:pt x="600" y="6873"/>
                </a:cubicBezTo>
                <a:lnTo>
                  <a:pt x="1200" y="6873"/>
                </a:lnTo>
                <a:lnTo>
                  <a:pt x="1200" y="8836"/>
                </a:lnTo>
                <a:lnTo>
                  <a:pt x="600" y="8836"/>
                </a:lnTo>
                <a:cubicBezTo>
                  <a:pt x="268" y="8836"/>
                  <a:pt x="0" y="9056"/>
                  <a:pt x="0" y="9327"/>
                </a:cubicBezTo>
                <a:cubicBezTo>
                  <a:pt x="0" y="9599"/>
                  <a:pt x="268" y="9818"/>
                  <a:pt x="600" y="9818"/>
                </a:cubicBezTo>
                <a:lnTo>
                  <a:pt x="1200" y="9818"/>
                </a:lnTo>
                <a:lnTo>
                  <a:pt x="1200" y="11782"/>
                </a:lnTo>
                <a:lnTo>
                  <a:pt x="600" y="11782"/>
                </a:lnTo>
                <a:cubicBezTo>
                  <a:pt x="268" y="11782"/>
                  <a:pt x="0" y="12002"/>
                  <a:pt x="0" y="12273"/>
                </a:cubicBezTo>
                <a:cubicBezTo>
                  <a:pt x="0" y="12544"/>
                  <a:pt x="268" y="12764"/>
                  <a:pt x="600" y="12764"/>
                </a:cubicBezTo>
                <a:lnTo>
                  <a:pt x="1200" y="12764"/>
                </a:lnTo>
                <a:lnTo>
                  <a:pt x="1200" y="14727"/>
                </a:lnTo>
                <a:lnTo>
                  <a:pt x="600" y="14727"/>
                </a:lnTo>
                <a:cubicBezTo>
                  <a:pt x="268" y="14727"/>
                  <a:pt x="0" y="14947"/>
                  <a:pt x="0" y="15218"/>
                </a:cubicBezTo>
                <a:cubicBezTo>
                  <a:pt x="0" y="15490"/>
                  <a:pt x="268" y="15709"/>
                  <a:pt x="600" y="15709"/>
                </a:cubicBezTo>
                <a:lnTo>
                  <a:pt x="1200" y="15709"/>
                </a:lnTo>
                <a:lnTo>
                  <a:pt x="1200" y="17673"/>
                </a:lnTo>
                <a:lnTo>
                  <a:pt x="600" y="17673"/>
                </a:lnTo>
                <a:cubicBezTo>
                  <a:pt x="268" y="17673"/>
                  <a:pt x="0" y="17893"/>
                  <a:pt x="0" y="18164"/>
                </a:cubicBezTo>
                <a:cubicBezTo>
                  <a:pt x="0" y="18435"/>
                  <a:pt x="268" y="18655"/>
                  <a:pt x="600" y="18655"/>
                </a:cubicBezTo>
                <a:lnTo>
                  <a:pt x="1200" y="18655"/>
                </a:lnTo>
                <a:lnTo>
                  <a:pt x="1200" y="19636"/>
                </a:lnTo>
                <a:cubicBezTo>
                  <a:pt x="1200" y="20721"/>
                  <a:pt x="2275" y="21600"/>
                  <a:pt x="36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21" name="Shape 2375"/>
          <p:cNvSpPr/>
          <p:nvPr/>
        </p:nvSpPr>
        <p:spPr>
          <a:xfrm>
            <a:off x="4639178" y="1426490"/>
            <a:ext cx="228197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3"/>
                  <a:pt x="14400" y="6873"/>
                </a:cubicBezTo>
                <a:lnTo>
                  <a:pt x="20400" y="6873"/>
                </a:lnTo>
                <a:cubicBezTo>
                  <a:pt x="20400" y="6873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4800" y="8836"/>
                </a:moveTo>
                <a:cubicBezTo>
                  <a:pt x="4800" y="9108"/>
                  <a:pt x="5068" y="9327"/>
                  <a:pt x="5400" y="9327"/>
                </a:cubicBezTo>
                <a:lnTo>
                  <a:pt x="16200" y="9327"/>
                </a:lnTo>
                <a:cubicBezTo>
                  <a:pt x="16532" y="9327"/>
                  <a:pt x="16800" y="9108"/>
                  <a:pt x="16800" y="8836"/>
                </a:cubicBezTo>
                <a:cubicBezTo>
                  <a:pt x="16800" y="8566"/>
                  <a:pt x="16532" y="8345"/>
                  <a:pt x="16200" y="8345"/>
                </a:cubicBezTo>
                <a:lnTo>
                  <a:pt x="5400" y="8345"/>
                </a:lnTo>
                <a:cubicBezTo>
                  <a:pt x="5068" y="8345"/>
                  <a:pt x="4800" y="8566"/>
                  <a:pt x="4800" y="8836"/>
                </a:cubicBezTo>
                <a:moveTo>
                  <a:pt x="16200" y="12273"/>
                </a:moveTo>
                <a:lnTo>
                  <a:pt x="5400" y="12273"/>
                </a:lnTo>
                <a:cubicBezTo>
                  <a:pt x="5068" y="12273"/>
                  <a:pt x="4800" y="12493"/>
                  <a:pt x="4800" y="12764"/>
                </a:cubicBezTo>
                <a:cubicBezTo>
                  <a:pt x="4800" y="13035"/>
                  <a:pt x="5068" y="13255"/>
                  <a:pt x="5400" y="13255"/>
                </a:cubicBezTo>
                <a:lnTo>
                  <a:pt x="16200" y="13255"/>
                </a:lnTo>
                <a:cubicBezTo>
                  <a:pt x="16532" y="13255"/>
                  <a:pt x="16800" y="13035"/>
                  <a:pt x="16800" y="12764"/>
                </a:cubicBezTo>
                <a:cubicBezTo>
                  <a:pt x="16800" y="12493"/>
                  <a:pt x="16532" y="12273"/>
                  <a:pt x="16200" y="12273"/>
                </a:cubicBezTo>
                <a:moveTo>
                  <a:pt x="5400" y="5400"/>
                </a:moveTo>
                <a:lnTo>
                  <a:pt x="8400" y="5400"/>
                </a:lnTo>
                <a:cubicBezTo>
                  <a:pt x="8732" y="5400"/>
                  <a:pt x="9000" y="5181"/>
                  <a:pt x="9000" y="4909"/>
                </a:cubicBezTo>
                <a:cubicBezTo>
                  <a:pt x="9000" y="4638"/>
                  <a:pt x="8732" y="4418"/>
                  <a:pt x="8400" y="4418"/>
                </a:cubicBezTo>
                <a:lnTo>
                  <a:pt x="5400" y="4418"/>
                </a:lnTo>
                <a:cubicBezTo>
                  <a:pt x="5068" y="4418"/>
                  <a:pt x="4800" y="4638"/>
                  <a:pt x="4800" y="4909"/>
                </a:cubicBezTo>
                <a:cubicBezTo>
                  <a:pt x="4800" y="5181"/>
                  <a:pt x="5068" y="5400"/>
                  <a:pt x="5400" y="5400"/>
                </a:cubicBezTo>
                <a:moveTo>
                  <a:pt x="12600" y="16200"/>
                </a:moveTo>
                <a:lnTo>
                  <a:pt x="5400" y="16200"/>
                </a:lnTo>
                <a:cubicBezTo>
                  <a:pt x="5068" y="16200"/>
                  <a:pt x="4800" y="16420"/>
                  <a:pt x="4800" y="16691"/>
                </a:cubicBezTo>
                <a:cubicBezTo>
                  <a:pt x="4800" y="16962"/>
                  <a:pt x="5068" y="17182"/>
                  <a:pt x="5400" y="17182"/>
                </a:cubicBezTo>
                <a:lnTo>
                  <a:pt x="12600" y="17182"/>
                </a:lnTo>
                <a:cubicBezTo>
                  <a:pt x="12932" y="17182"/>
                  <a:pt x="13200" y="16962"/>
                  <a:pt x="13200" y="16691"/>
                </a:cubicBezTo>
                <a:cubicBezTo>
                  <a:pt x="13200" y="16420"/>
                  <a:pt x="12932" y="16200"/>
                  <a:pt x="12600" y="162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22" name="Shape 2376"/>
          <p:cNvSpPr/>
          <p:nvPr/>
        </p:nvSpPr>
        <p:spPr>
          <a:xfrm>
            <a:off x="5172464" y="1426490"/>
            <a:ext cx="228197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23" name="Shape 2377"/>
          <p:cNvSpPr/>
          <p:nvPr/>
        </p:nvSpPr>
        <p:spPr>
          <a:xfrm>
            <a:off x="5705751" y="1426490"/>
            <a:ext cx="228197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24" name="Shape 2378"/>
          <p:cNvSpPr/>
          <p:nvPr/>
        </p:nvSpPr>
        <p:spPr>
          <a:xfrm>
            <a:off x="905347" y="1959776"/>
            <a:ext cx="228197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6"/>
                </a:lnTo>
                <a:lnTo>
                  <a:pt x="13928" y="8836"/>
                </a:lnTo>
                <a:cubicBezTo>
                  <a:pt x="13928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8"/>
                  <a:pt x="13862" y="20617"/>
                  <a:pt x="13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6872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2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0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8" y="3927"/>
                </a:lnTo>
                <a:cubicBezTo>
                  <a:pt x="19928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9" y="3927"/>
                  <a:pt x="6600" y="3927"/>
                </a:cubicBezTo>
                <a:cubicBezTo>
                  <a:pt x="6931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9" y="15709"/>
                  <a:pt x="16800" y="15929"/>
                  <a:pt x="16800" y="16199"/>
                </a:cubicBezTo>
                <a:cubicBezTo>
                  <a:pt x="16800" y="16471"/>
                  <a:pt x="17069" y="16690"/>
                  <a:pt x="17400" y="16690"/>
                </a:cubicBezTo>
                <a:lnTo>
                  <a:pt x="19200" y="16690"/>
                </a:lnTo>
                <a:cubicBezTo>
                  <a:pt x="20525" y="16690"/>
                  <a:pt x="21600" y="15811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25" name="Shape 2379"/>
          <p:cNvSpPr/>
          <p:nvPr/>
        </p:nvSpPr>
        <p:spPr>
          <a:xfrm>
            <a:off x="1413003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18" y="11782"/>
                </a:moveTo>
                <a:lnTo>
                  <a:pt x="14236" y="11782"/>
                </a:lnTo>
                <a:cubicBezTo>
                  <a:pt x="14507" y="11782"/>
                  <a:pt x="14727" y="11562"/>
                  <a:pt x="14727" y="11291"/>
                </a:cubicBezTo>
                <a:cubicBezTo>
                  <a:pt x="14727" y="11020"/>
                  <a:pt x="14507" y="10800"/>
                  <a:pt x="14236" y="10800"/>
                </a:cubicBezTo>
                <a:lnTo>
                  <a:pt x="4418" y="10800"/>
                </a:lnTo>
                <a:cubicBezTo>
                  <a:pt x="4147" y="10800"/>
                  <a:pt x="3927" y="11020"/>
                  <a:pt x="3927" y="11291"/>
                </a:cubicBezTo>
                <a:cubicBezTo>
                  <a:pt x="3927" y="11562"/>
                  <a:pt x="4147" y="11782"/>
                  <a:pt x="4418" y="11782"/>
                </a:cubicBezTo>
                <a:moveTo>
                  <a:pt x="20618" y="20618"/>
                </a:moveTo>
                <a:lnTo>
                  <a:pt x="5891" y="20618"/>
                </a:lnTo>
                <a:lnTo>
                  <a:pt x="5891" y="16200"/>
                </a:lnTo>
                <a:cubicBezTo>
                  <a:pt x="5891" y="15929"/>
                  <a:pt x="5671" y="15709"/>
                  <a:pt x="5400" y="15709"/>
                </a:cubicBez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0618"/>
                  <a:pt x="20618" y="20618"/>
                </a:cubicBezTo>
                <a:close/>
                <a:moveTo>
                  <a:pt x="4909" y="20127"/>
                </a:moveTo>
                <a:lnTo>
                  <a:pt x="1473" y="16691"/>
                </a:lnTo>
                <a:lnTo>
                  <a:pt x="4909" y="16691"/>
                </a:lnTo>
                <a:cubicBezTo>
                  <a:pt x="4909" y="16691"/>
                  <a:pt x="4909" y="20127"/>
                  <a:pt x="4909" y="20127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lnTo>
                  <a:pt x="4909" y="21600"/>
                </a:lnTo>
                <a:lnTo>
                  <a:pt x="20618" y="21600"/>
                </a:lnTo>
                <a:cubicBezTo>
                  <a:pt x="21160" y="21600"/>
                  <a:pt x="21600" y="21161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418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4418" y="7855"/>
                </a:lnTo>
                <a:cubicBezTo>
                  <a:pt x="4147" y="7855"/>
                  <a:pt x="3927" y="8075"/>
                  <a:pt x="3927" y="8345"/>
                </a:cubicBezTo>
                <a:cubicBezTo>
                  <a:pt x="3927" y="8617"/>
                  <a:pt x="4147" y="8836"/>
                  <a:pt x="4418" y="8836"/>
                </a:cubicBezTo>
                <a:moveTo>
                  <a:pt x="4418" y="5891"/>
                </a:moveTo>
                <a:lnTo>
                  <a:pt x="10309" y="5891"/>
                </a:lnTo>
                <a:cubicBezTo>
                  <a:pt x="10580" y="5891"/>
                  <a:pt x="10800" y="5672"/>
                  <a:pt x="10800" y="5400"/>
                </a:cubicBezTo>
                <a:cubicBezTo>
                  <a:pt x="10800" y="5129"/>
                  <a:pt x="10580" y="4909"/>
                  <a:pt x="10309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cubicBezTo>
                  <a:pt x="3927" y="5672"/>
                  <a:pt x="4147" y="5891"/>
                  <a:pt x="4418" y="5891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26" name="Shape 2380"/>
          <p:cNvSpPr/>
          <p:nvPr/>
        </p:nvSpPr>
        <p:spPr>
          <a:xfrm>
            <a:off x="1971920" y="1959776"/>
            <a:ext cx="229024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3745"/>
                </a:moveTo>
                <a:lnTo>
                  <a:pt x="3600" y="13745"/>
                </a:lnTo>
                <a:cubicBezTo>
                  <a:pt x="3269" y="13745"/>
                  <a:pt x="3000" y="13966"/>
                  <a:pt x="3000" y="14236"/>
                </a:cubicBezTo>
                <a:cubicBezTo>
                  <a:pt x="3000" y="14508"/>
                  <a:pt x="3269" y="14727"/>
                  <a:pt x="3600" y="14727"/>
                </a:cubicBezTo>
                <a:lnTo>
                  <a:pt x="14400" y="14727"/>
                </a:lnTo>
                <a:cubicBezTo>
                  <a:pt x="14731" y="14727"/>
                  <a:pt x="15000" y="14508"/>
                  <a:pt x="15000" y="14236"/>
                </a:cubicBezTo>
                <a:cubicBezTo>
                  <a:pt x="15000" y="13966"/>
                  <a:pt x="14731" y="13745"/>
                  <a:pt x="14400" y="13745"/>
                </a:cubicBezTo>
                <a:moveTo>
                  <a:pt x="3000" y="11291"/>
                </a:moveTo>
                <a:cubicBezTo>
                  <a:pt x="3000" y="11562"/>
                  <a:pt x="3269" y="11782"/>
                  <a:pt x="3600" y="11782"/>
                </a:cubicBezTo>
                <a:lnTo>
                  <a:pt x="18000" y="11782"/>
                </a:lnTo>
                <a:cubicBezTo>
                  <a:pt x="18331" y="11782"/>
                  <a:pt x="18600" y="11562"/>
                  <a:pt x="18600" y="11291"/>
                </a:cubicBezTo>
                <a:cubicBezTo>
                  <a:pt x="18600" y="11020"/>
                  <a:pt x="18331" y="10800"/>
                  <a:pt x="18000" y="10800"/>
                </a:cubicBezTo>
                <a:lnTo>
                  <a:pt x="3600" y="10800"/>
                </a:lnTo>
                <a:cubicBezTo>
                  <a:pt x="3269" y="10800"/>
                  <a:pt x="3000" y="11020"/>
                  <a:pt x="3000" y="11291"/>
                </a:cubicBezTo>
                <a:moveTo>
                  <a:pt x="20400" y="20618"/>
                </a:moveTo>
                <a:lnTo>
                  <a:pt x="6600" y="20618"/>
                </a:lnTo>
                <a:lnTo>
                  <a:pt x="1200" y="16200"/>
                </a:lnTo>
                <a:lnTo>
                  <a:pt x="1200" y="2945"/>
                </a:lnTo>
                <a:lnTo>
                  <a:pt x="4200" y="2945"/>
                </a:lnTo>
                <a:lnTo>
                  <a:pt x="4200" y="4418"/>
                </a:lnTo>
                <a:cubicBezTo>
                  <a:pt x="4200" y="4690"/>
                  <a:pt x="4469" y="4909"/>
                  <a:pt x="4800" y="4909"/>
                </a:cubicBezTo>
                <a:cubicBezTo>
                  <a:pt x="5131" y="4909"/>
                  <a:pt x="5400" y="4690"/>
                  <a:pt x="5400" y="4418"/>
                </a:cubicBezTo>
                <a:lnTo>
                  <a:pt x="5400" y="2945"/>
                </a:lnTo>
                <a:lnTo>
                  <a:pt x="6600" y="2945"/>
                </a:lnTo>
                <a:lnTo>
                  <a:pt x="6600" y="4418"/>
                </a:lnTo>
                <a:cubicBezTo>
                  <a:pt x="6600" y="4690"/>
                  <a:pt x="6869" y="4909"/>
                  <a:pt x="7200" y="4909"/>
                </a:cubicBezTo>
                <a:cubicBezTo>
                  <a:pt x="7531" y="4909"/>
                  <a:pt x="7800" y="4690"/>
                  <a:pt x="7800" y="4418"/>
                </a:cubicBezTo>
                <a:lnTo>
                  <a:pt x="7800" y="2945"/>
                </a:lnTo>
                <a:lnTo>
                  <a:pt x="9000" y="2945"/>
                </a:lnTo>
                <a:lnTo>
                  <a:pt x="9000" y="4418"/>
                </a:lnTo>
                <a:cubicBezTo>
                  <a:pt x="9000" y="4690"/>
                  <a:pt x="9269" y="4909"/>
                  <a:pt x="9600" y="4909"/>
                </a:cubicBezTo>
                <a:cubicBezTo>
                  <a:pt x="9931" y="4909"/>
                  <a:pt x="10200" y="4690"/>
                  <a:pt x="10200" y="4418"/>
                </a:cubicBezTo>
                <a:lnTo>
                  <a:pt x="10200" y="2945"/>
                </a:lnTo>
                <a:lnTo>
                  <a:pt x="11400" y="2945"/>
                </a:lnTo>
                <a:lnTo>
                  <a:pt x="11400" y="4418"/>
                </a:lnTo>
                <a:cubicBezTo>
                  <a:pt x="11400" y="4690"/>
                  <a:pt x="11669" y="4909"/>
                  <a:pt x="12000" y="4909"/>
                </a:cubicBezTo>
                <a:cubicBezTo>
                  <a:pt x="12331" y="4909"/>
                  <a:pt x="12600" y="4690"/>
                  <a:pt x="12600" y="4418"/>
                </a:cubicBezTo>
                <a:lnTo>
                  <a:pt x="12600" y="2945"/>
                </a:lnTo>
                <a:lnTo>
                  <a:pt x="13800" y="2945"/>
                </a:lnTo>
                <a:lnTo>
                  <a:pt x="13800" y="4418"/>
                </a:lnTo>
                <a:cubicBezTo>
                  <a:pt x="13800" y="4690"/>
                  <a:pt x="14069" y="4909"/>
                  <a:pt x="14400" y="4909"/>
                </a:cubicBezTo>
                <a:cubicBezTo>
                  <a:pt x="14731" y="4909"/>
                  <a:pt x="15000" y="4690"/>
                  <a:pt x="15000" y="4418"/>
                </a:cubicBezTo>
                <a:lnTo>
                  <a:pt x="15000" y="2945"/>
                </a:lnTo>
                <a:lnTo>
                  <a:pt x="16200" y="2945"/>
                </a:lnTo>
                <a:lnTo>
                  <a:pt x="16200" y="4418"/>
                </a:lnTo>
                <a:cubicBezTo>
                  <a:pt x="16200" y="4690"/>
                  <a:pt x="16469" y="4909"/>
                  <a:pt x="16800" y="4909"/>
                </a:cubicBezTo>
                <a:cubicBezTo>
                  <a:pt x="17131" y="4909"/>
                  <a:pt x="17400" y="4690"/>
                  <a:pt x="17400" y="4418"/>
                </a:cubicBezTo>
                <a:lnTo>
                  <a:pt x="17400" y="2945"/>
                </a:lnTo>
                <a:lnTo>
                  <a:pt x="20400" y="2945"/>
                </a:lnTo>
                <a:cubicBezTo>
                  <a:pt x="20400" y="2945"/>
                  <a:pt x="20400" y="20618"/>
                  <a:pt x="20400" y="20618"/>
                </a:cubicBezTo>
                <a:close/>
                <a:moveTo>
                  <a:pt x="1200" y="20618"/>
                </a:moveTo>
                <a:lnTo>
                  <a:pt x="1200" y="17673"/>
                </a:lnTo>
                <a:lnTo>
                  <a:pt x="4800" y="20618"/>
                </a:lnTo>
                <a:cubicBezTo>
                  <a:pt x="4800" y="20618"/>
                  <a:pt x="1200" y="20618"/>
                  <a:pt x="1200" y="20618"/>
                </a:cubicBezTo>
                <a:close/>
                <a:moveTo>
                  <a:pt x="20400" y="1964"/>
                </a:moveTo>
                <a:lnTo>
                  <a:pt x="17400" y="1964"/>
                </a:lnTo>
                <a:lnTo>
                  <a:pt x="17400" y="491"/>
                </a:lnTo>
                <a:cubicBezTo>
                  <a:pt x="17400" y="220"/>
                  <a:pt x="17131" y="0"/>
                  <a:pt x="16800" y="0"/>
                </a:cubicBezTo>
                <a:cubicBezTo>
                  <a:pt x="16469" y="0"/>
                  <a:pt x="16200" y="220"/>
                  <a:pt x="16200" y="491"/>
                </a:cubicBezTo>
                <a:lnTo>
                  <a:pt x="16200" y="1964"/>
                </a:lnTo>
                <a:lnTo>
                  <a:pt x="15000" y="1964"/>
                </a:lnTo>
                <a:lnTo>
                  <a:pt x="15000" y="491"/>
                </a:lnTo>
                <a:cubicBezTo>
                  <a:pt x="15000" y="220"/>
                  <a:pt x="14731" y="0"/>
                  <a:pt x="14400" y="0"/>
                </a:cubicBezTo>
                <a:cubicBezTo>
                  <a:pt x="14069" y="0"/>
                  <a:pt x="13800" y="220"/>
                  <a:pt x="13800" y="491"/>
                </a:cubicBezTo>
                <a:lnTo>
                  <a:pt x="13800" y="1964"/>
                </a:lnTo>
                <a:lnTo>
                  <a:pt x="12600" y="1964"/>
                </a:lnTo>
                <a:lnTo>
                  <a:pt x="12600" y="491"/>
                </a:lnTo>
                <a:cubicBezTo>
                  <a:pt x="12600" y="220"/>
                  <a:pt x="12331" y="0"/>
                  <a:pt x="12000" y="0"/>
                </a:cubicBezTo>
                <a:cubicBezTo>
                  <a:pt x="11669" y="0"/>
                  <a:pt x="11400" y="220"/>
                  <a:pt x="11400" y="491"/>
                </a:cubicBezTo>
                <a:lnTo>
                  <a:pt x="11400" y="1964"/>
                </a:lnTo>
                <a:lnTo>
                  <a:pt x="10200" y="1964"/>
                </a:lnTo>
                <a:lnTo>
                  <a:pt x="10200" y="491"/>
                </a:lnTo>
                <a:cubicBezTo>
                  <a:pt x="10200" y="220"/>
                  <a:pt x="9931" y="0"/>
                  <a:pt x="9600" y="0"/>
                </a:cubicBezTo>
                <a:cubicBezTo>
                  <a:pt x="9269" y="0"/>
                  <a:pt x="9000" y="220"/>
                  <a:pt x="9000" y="491"/>
                </a:cubicBezTo>
                <a:lnTo>
                  <a:pt x="9000" y="1964"/>
                </a:lnTo>
                <a:lnTo>
                  <a:pt x="7800" y="1964"/>
                </a:lnTo>
                <a:lnTo>
                  <a:pt x="7800" y="491"/>
                </a:lnTo>
                <a:cubicBezTo>
                  <a:pt x="7800" y="220"/>
                  <a:pt x="7531" y="0"/>
                  <a:pt x="7200" y="0"/>
                </a:cubicBezTo>
                <a:cubicBezTo>
                  <a:pt x="6869" y="0"/>
                  <a:pt x="6600" y="220"/>
                  <a:pt x="6600" y="491"/>
                </a:cubicBezTo>
                <a:lnTo>
                  <a:pt x="6600" y="1964"/>
                </a:lnTo>
                <a:lnTo>
                  <a:pt x="5400" y="1964"/>
                </a:lnTo>
                <a:lnTo>
                  <a:pt x="5400" y="491"/>
                </a:lnTo>
                <a:cubicBezTo>
                  <a:pt x="5400" y="220"/>
                  <a:pt x="5131" y="0"/>
                  <a:pt x="4800" y="0"/>
                </a:cubicBezTo>
                <a:cubicBezTo>
                  <a:pt x="4469" y="0"/>
                  <a:pt x="4200" y="220"/>
                  <a:pt x="4200" y="491"/>
                </a:cubicBezTo>
                <a:lnTo>
                  <a:pt x="4200" y="1964"/>
                </a:lnTo>
                <a:lnTo>
                  <a:pt x="1200" y="1964"/>
                </a:lnTo>
                <a:cubicBezTo>
                  <a:pt x="538" y="1964"/>
                  <a:pt x="0" y="2404"/>
                  <a:pt x="0" y="2945"/>
                </a:cubicBezTo>
                <a:lnTo>
                  <a:pt x="0" y="20618"/>
                </a:lnTo>
                <a:cubicBezTo>
                  <a:pt x="0" y="21161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1"/>
                  <a:pt x="21600" y="20618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3600" y="8836"/>
                </a:moveTo>
                <a:lnTo>
                  <a:pt x="10800" y="8836"/>
                </a:lnTo>
                <a:cubicBezTo>
                  <a:pt x="11131" y="8836"/>
                  <a:pt x="11400" y="8617"/>
                  <a:pt x="11400" y="8345"/>
                </a:cubicBezTo>
                <a:cubicBezTo>
                  <a:pt x="11400" y="8075"/>
                  <a:pt x="11131" y="7855"/>
                  <a:pt x="10800" y="7855"/>
                </a:cubicBezTo>
                <a:lnTo>
                  <a:pt x="3600" y="7855"/>
                </a:lnTo>
                <a:cubicBezTo>
                  <a:pt x="3269" y="7855"/>
                  <a:pt x="3000" y="8075"/>
                  <a:pt x="3000" y="8345"/>
                </a:cubicBezTo>
                <a:cubicBezTo>
                  <a:pt x="3000" y="8617"/>
                  <a:pt x="3269" y="8836"/>
                  <a:pt x="3600" y="8836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27" name="Shape 2381"/>
          <p:cNvSpPr/>
          <p:nvPr/>
        </p:nvSpPr>
        <p:spPr>
          <a:xfrm>
            <a:off x="2505206" y="1959776"/>
            <a:ext cx="229024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5891"/>
                </a:moveTo>
                <a:lnTo>
                  <a:pt x="1200" y="5891"/>
                </a:lnTo>
                <a:lnTo>
                  <a:pt x="1200" y="3927"/>
                </a:lnTo>
                <a:lnTo>
                  <a:pt x="6000" y="3927"/>
                </a:lnTo>
                <a:cubicBezTo>
                  <a:pt x="6000" y="4469"/>
                  <a:pt x="6538" y="4909"/>
                  <a:pt x="7200" y="4909"/>
                </a:cubicBezTo>
                <a:lnTo>
                  <a:pt x="14400" y="4909"/>
                </a:lnTo>
                <a:cubicBezTo>
                  <a:pt x="15062" y="4909"/>
                  <a:pt x="15600" y="4469"/>
                  <a:pt x="15600" y="3927"/>
                </a:cubicBezTo>
                <a:lnTo>
                  <a:pt x="20400" y="3927"/>
                </a:lnTo>
                <a:cubicBezTo>
                  <a:pt x="20400" y="3927"/>
                  <a:pt x="20400" y="5891"/>
                  <a:pt x="20400" y="58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6873"/>
                </a:lnTo>
                <a:lnTo>
                  <a:pt x="20400" y="6873"/>
                </a:lnTo>
                <a:cubicBezTo>
                  <a:pt x="20400" y="6873"/>
                  <a:pt x="20400" y="20618"/>
                  <a:pt x="20400" y="20618"/>
                </a:cubicBezTo>
                <a:close/>
                <a:moveTo>
                  <a:pt x="7200" y="1964"/>
                </a:moveTo>
                <a:lnTo>
                  <a:pt x="14400" y="1964"/>
                </a:lnTo>
                <a:lnTo>
                  <a:pt x="14400" y="3927"/>
                </a:lnTo>
                <a:lnTo>
                  <a:pt x="7200" y="3927"/>
                </a:lnTo>
                <a:cubicBezTo>
                  <a:pt x="7200" y="3927"/>
                  <a:pt x="7200" y="1964"/>
                  <a:pt x="7200" y="1964"/>
                </a:cubicBezTo>
                <a:close/>
                <a:moveTo>
                  <a:pt x="20400" y="2945"/>
                </a:moveTo>
                <a:lnTo>
                  <a:pt x="15600" y="2945"/>
                </a:lnTo>
                <a:lnTo>
                  <a:pt x="15600" y="1964"/>
                </a:lnTo>
                <a:cubicBezTo>
                  <a:pt x="15600" y="1422"/>
                  <a:pt x="15062" y="982"/>
                  <a:pt x="14400" y="982"/>
                </a:cubicBezTo>
                <a:lnTo>
                  <a:pt x="12000" y="982"/>
                </a:lnTo>
                <a:cubicBezTo>
                  <a:pt x="12000" y="440"/>
                  <a:pt x="11462" y="0"/>
                  <a:pt x="10800" y="0"/>
                </a:cubicBezTo>
                <a:cubicBezTo>
                  <a:pt x="10138" y="0"/>
                  <a:pt x="9600" y="440"/>
                  <a:pt x="9600" y="982"/>
                </a:cubicBezTo>
                <a:lnTo>
                  <a:pt x="7200" y="982"/>
                </a:lnTo>
                <a:cubicBezTo>
                  <a:pt x="6538" y="982"/>
                  <a:pt x="6000" y="1422"/>
                  <a:pt x="6000" y="1964"/>
                </a:cubicBezTo>
                <a:lnTo>
                  <a:pt x="6000" y="2945"/>
                </a:lnTo>
                <a:lnTo>
                  <a:pt x="1200" y="2945"/>
                </a:lnTo>
                <a:cubicBezTo>
                  <a:pt x="538" y="2945"/>
                  <a:pt x="0" y="3386"/>
                  <a:pt x="0" y="3927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3927"/>
                </a:lnTo>
                <a:cubicBezTo>
                  <a:pt x="21600" y="3386"/>
                  <a:pt x="21062" y="2945"/>
                  <a:pt x="20400" y="2945"/>
                </a:cubicBezTo>
                <a:moveTo>
                  <a:pt x="4200" y="16691"/>
                </a:moveTo>
                <a:lnTo>
                  <a:pt x="15000" y="16691"/>
                </a:lnTo>
                <a:cubicBezTo>
                  <a:pt x="15331" y="16691"/>
                  <a:pt x="15600" y="16472"/>
                  <a:pt x="15600" y="16200"/>
                </a:cubicBezTo>
                <a:cubicBezTo>
                  <a:pt x="15600" y="15929"/>
                  <a:pt x="15331" y="15709"/>
                  <a:pt x="15000" y="15709"/>
                </a:cubicBez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moveTo>
                  <a:pt x="4200" y="13745"/>
                </a:moveTo>
                <a:lnTo>
                  <a:pt x="17400" y="13745"/>
                </a:lnTo>
                <a:cubicBezTo>
                  <a:pt x="17731" y="13745"/>
                  <a:pt x="18000" y="13526"/>
                  <a:pt x="18000" y="13255"/>
                </a:cubicBezTo>
                <a:cubicBezTo>
                  <a:pt x="18000" y="12984"/>
                  <a:pt x="17731" y="12764"/>
                  <a:pt x="17400" y="12764"/>
                </a:cubicBezTo>
                <a:lnTo>
                  <a:pt x="4200" y="12764"/>
                </a:lnTo>
                <a:cubicBezTo>
                  <a:pt x="3869" y="12764"/>
                  <a:pt x="3600" y="12984"/>
                  <a:pt x="3600" y="13255"/>
                </a:cubicBezTo>
                <a:cubicBezTo>
                  <a:pt x="3600" y="13526"/>
                  <a:pt x="3869" y="13745"/>
                  <a:pt x="4200" y="13745"/>
                </a:cubicBezTo>
                <a:moveTo>
                  <a:pt x="4200" y="10800"/>
                </a:moveTo>
                <a:lnTo>
                  <a:pt x="11400" y="10800"/>
                </a:lnTo>
                <a:cubicBezTo>
                  <a:pt x="11731" y="10800"/>
                  <a:pt x="12000" y="10581"/>
                  <a:pt x="12000" y="10309"/>
                </a:cubicBezTo>
                <a:cubicBezTo>
                  <a:pt x="12000" y="10038"/>
                  <a:pt x="11731" y="9818"/>
                  <a:pt x="11400" y="9818"/>
                </a:cubicBezTo>
                <a:lnTo>
                  <a:pt x="4200" y="9818"/>
                </a:lnTo>
                <a:cubicBezTo>
                  <a:pt x="3869" y="9818"/>
                  <a:pt x="3600" y="10038"/>
                  <a:pt x="3600" y="10309"/>
                </a:cubicBezTo>
                <a:cubicBezTo>
                  <a:pt x="3600" y="10581"/>
                  <a:pt x="3869" y="10800"/>
                  <a:pt x="4200" y="108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28" name="Shape 2382"/>
          <p:cNvSpPr/>
          <p:nvPr/>
        </p:nvSpPr>
        <p:spPr>
          <a:xfrm>
            <a:off x="3013688" y="2004423"/>
            <a:ext cx="278632" cy="1901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29" name="Shape 2383"/>
          <p:cNvSpPr/>
          <p:nvPr/>
        </p:nvSpPr>
        <p:spPr>
          <a:xfrm>
            <a:off x="3546974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30" name="Shape 2384"/>
          <p:cNvSpPr/>
          <p:nvPr/>
        </p:nvSpPr>
        <p:spPr>
          <a:xfrm>
            <a:off x="4105065" y="1985407"/>
            <a:ext cx="229024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48" y="10800"/>
                </a:moveTo>
                <a:lnTo>
                  <a:pt x="21424" y="1024"/>
                </a:lnTo>
                <a:cubicBezTo>
                  <a:pt x="21533" y="916"/>
                  <a:pt x="21600" y="766"/>
                  <a:pt x="21600" y="600"/>
                </a:cubicBezTo>
                <a:cubicBezTo>
                  <a:pt x="21600" y="269"/>
                  <a:pt x="21332" y="0"/>
                  <a:pt x="21000" y="0"/>
                </a:cubicBezTo>
                <a:cubicBezTo>
                  <a:pt x="20835" y="0"/>
                  <a:pt x="20685" y="67"/>
                  <a:pt x="20576" y="176"/>
                </a:cubicBezTo>
                <a:lnTo>
                  <a:pt x="10800" y="9952"/>
                </a:lnTo>
                <a:lnTo>
                  <a:pt x="1024" y="176"/>
                </a:lnTo>
                <a:cubicBezTo>
                  <a:pt x="916" y="67"/>
                  <a:pt x="766" y="0"/>
                  <a:pt x="600" y="0"/>
                </a:cubicBezTo>
                <a:cubicBezTo>
                  <a:pt x="268" y="0"/>
                  <a:pt x="0" y="269"/>
                  <a:pt x="0" y="600"/>
                </a:cubicBezTo>
                <a:cubicBezTo>
                  <a:pt x="0" y="766"/>
                  <a:pt x="67" y="916"/>
                  <a:pt x="176" y="1025"/>
                </a:cubicBezTo>
                <a:lnTo>
                  <a:pt x="9952" y="10800"/>
                </a:lnTo>
                <a:lnTo>
                  <a:pt x="176" y="20576"/>
                </a:lnTo>
                <a:cubicBezTo>
                  <a:pt x="67" y="20684"/>
                  <a:pt x="0" y="20834"/>
                  <a:pt x="0" y="21000"/>
                </a:cubicBezTo>
                <a:cubicBezTo>
                  <a:pt x="0" y="21332"/>
                  <a:pt x="268" y="21600"/>
                  <a:pt x="600" y="21600"/>
                </a:cubicBezTo>
                <a:cubicBezTo>
                  <a:pt x="766" y="21600"/>
                  <a:pt x="916" y="21533"/>
                  <a:pt x="1024" y="21424"/>
                </a:cubicBezTo>
                <a:lnTo>
                  <a:pt x="10800" y="11648"/>
                </a:lnTo>
                <a:lnTo>
                  <a:pt x="20576" y="21424"/>
                </a:lnTo>
                <a:cubicBezTo>
                  <a:pt x="20685" y="21533"/>
                  <a:pt x="20835" y="21600"/>
                  <a:pt x="21000" y="21600"/>
                </a:cubicBezTo>
                <a:cubicBezTo>
                  <a:pt x="21332" y="21600"/>
                  <a:pt x="21600" y="21332"/>
                  <a:pt x="21600" y="21000"/>
                </a:cubicBezTo>
                <a:cubicBezTo>
                  <a:pt x="21600" y="20834"/>
                  <a:pt x="21533" y="20684"/>
                  <a:pt x="21424" y="20576"/>
                </a:cubicBezTo>
                <a:cubicBezTo>
                  <a:pt x="21424" y="20576"/>
                  <a:pt x="11648" y="10800"/>
                  <a:pt x="11648" y="10800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31" name="Shape 2385"/>
          <p:cNvSpPr/>
          <p:nvPr/>
        </p:nvSpPr>
        <p:spPr>
          <a:xfrm>
            <a:off x="4613547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10309"/>
                </a:moveTo>
                <a:lnTo>
                  <a:pt x="4909" y="10309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10309"/>
                  <a:pt x="16691" y="10309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1291"/>
                </a:lnTo>
                <a:lnTo>
                  <a:pt x="16691" y="11291"/>
                </a:lnTo>
                <a:cubicBezTo>
                  <a:pt x="16691" y="11291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32" name="Shape 2386"/>
          <p:cNvSpPr/>
          <p:nvPr/>
        </p:nvSpPr>
        <p:spPr>
          <a:xfrm>
            <a:off x="5146834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8655"/>
                </a:moveTo>
                <a:lnTo>
                  <a:pt x="14727" y="18655"/>
                </a:lnTo>
                <a:lnTo>
                  <a:pt x="14727" y="19636"/>
                </a:lnTo>
                <a:lnTo>
                  <a:pt x="15709" y="19636"/>
                </a:lnTo>
                <a:cubicBezTo>
                  <a:pt x="15709" y="19636"/>
                  <a:pt x="15709" y="18655"/>
                  <a:pt x="15709" y="18655"/>
                </a:cubicBezTo>
                <a:close/>
                <a:moveTo>
                  <a:pt x="15709" y="14727"/>
                </a:moveTo>
                <a:lnTo>
                  <a:pt x="14727" y="14727"/>
                </a:lnTo>
                <a:lnTo>
                  <a:pt x="14727" y="15709"/>
                </a:lnTo>
                <a:lnTo>
                  <a:pt x="15709" y="15709"/>
                </a:lnTo>
                <a:cubicBezTo>
                  <a:pt x="15709" y="15709"/>
                  <a:pt x="15709" y="14727"/>
                  <a:pt x="15709" y="14727"/>
                </a:cubicBezTo>
                <a:close/>
                <a:moveTo>
                  <a:pt x="14727" y="10800"/>
                </a:moveTo>
                <a:lnTo>
                  <a:pt x="15709" y="10800"/>
                </a:lnTo>
                <a:lnTo>
                  <a:pt x="15709" y="9818"/>
                </a:lnTo>
                <a:lnTo>
                  <a:pt x="14727" y="9818"/>
                </a:lnTo>
                <a:cubicBezTo>
                  <a:pt x="14727" y="9818"/>
                  <a:pt x="14727" y="10800"/>
                  <a:pt x="14727" y="10800"/>
                </a:cubicBezTo>
                <a:close/>
                <a:moveTo>
                  <a:pt x="15709" y="16691"/>
                </a:moveTo>
                <a:lnTo>
                  <a:pt x="14727" y="16691"/>
                </a:lnTo>
                <a:lnTo>
                  <a:pt x="14727" y="17673"/>
                </a:lnTo>
                <a:lnTo>
                  <a:pt x="15709" y="17673"/>
                </a:lnTo>
                <a:cubicBezTo>
                  <a:pt x="15709" y="17673"/>
                  <a:pt x="15709" y="16691"/>
                  <a:pt x="15709" y="16691"/>
                </a:cubicBezTo>
                <a:close/>
                <a:moveTo>
                  <a:pt x="14727" y="8836"/>
                </a:moveTo>
                <a:lnTo>
                  <a:pt x="15709" y="8836"/>
                </a:lnTo>
                <a:lnTo>
                  <a:pt x="15709" y="7855"/>
                </a:lnTo>
                <a:lnTo>
                  <a:pt x="14727" y="7855"/>
                </a:lnTo>
                <a:cubicBezTo>
                  <a:pt x="14727" y="7855"/>
                  <a:pt x="14727" y="8836"/>
                  <a:pt x="14727" y="8836"/>
                </a:cubicBezTo>
                <a:close/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1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7" y="6873"/>
                </a:moveTo>
                <a:lnTo>
                  <a:pt x="15709" y="6873"/>
                </a:lnTo>
                <a:lnTo>
                  <a:pt x="15709" y="5891"/>
                </a:lnTo>
                <a:lnTo>
                  <a:pt x="14727" y="5891"/>
                </a:lnTo>
                <a:cubicBezTo>
                  <a:pt x="14727" y="5891"/>
                  <a:pt x="14727" y="6873"/>
                  <a:pt x="14727" y="6873"/>
                </a:cubicBezTo>
                <a:close/>
                <a:moveTo>
                  <a:pt x="16691" y="12273"/>
                </a:moveTo>
                <a:lnTo>
                  <a:pt x="13745" y="12273"/>
                </a:lnTo>
                <a:lnTo>
                  <a:pt x="13745" y="4909"/>
                </a:ln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2273"/>
                  <a:pt x="16691" y="12273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3745" y="20618"/>
                </a:lnTo>
                <a:lnTo>
                  <a:pt x="13745" y="13255"/>
                </a:lnTo>
                <a:lnTo>
                  <a:pt x="16691" y="13255"/>
                </a:lnTo>
                <a:cubicBezTo>
                  <a:pt x="16691" y="13255"/>
                  <a:pt x="16691" y="19636"/>
                  <a:pt x="16691" y="19636"/>
                </a:cubicBezTo>
                <a:close/>
                <a:moveTo>
                  <a:pt x="12764" y="12273"/>
                </a:moveTo>
                <a:lnTo>
                  <a:pt x="4909" y="12273"/>
                </a:lnTo>
                <a:lnTo>
                  <a:pt x="4909" y="4909"/>
                </a:lnTo>
                <a:lnTo>
                  <a:pt x="12764" y="4909"/>
                </a:lnTo>
                <a:cubicBezTo>
                  <a:pt x="12764" y="4909"/>
                  <a:pt x="12764" y="12273"/>
                  <a:pt x="12764" y="12273"/>
                </a:cubicBezTo>
                <a:close/>
                <a:moveTo>
                  <a:pt x="12764" y="20618"/>
                </a:moveTo>
                <a:lnTo>
                  <a:pt x="4909" y="20618"/>
                </a:lnTo>
                <a:lnTo>
                  <a:pt x="4909" y="13255"/>
                </a:lnTo>
                <a:lnTo>
                  <a:pt x="12764" y="13255"/>
                </a:lnTo>
                <a:cubicBezTo>
                  <a:pt x="12764" y="13255"/>
                  <a:pt x="12764" y="20618"/>
                  <a:pt x="12764" y="20618"/>
                </a:cubicBezTo>
                <a:close/>
                <a:moveTo>
                  <a:pt x="3927" y="12273"/>
                </a:moveTo>
                <a:lnTo>
                  <a:pt x="982" y="12273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3927" y="4909"/>
                </a:lnTo>
                <a:cubicBezTo>
                  <a:pt x="3927" y="4909"/>
                  <a:pt x="3927" y="12273"/>
                  <a:pt x="3927" y="12273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255"/>
                </a:lnTo>
                <a:lnTo>
                  <a:pt x="3927" y="13255"/>
                </a:lnTo>
                <a:cubicBezTo>
                  <a:pt x="3927" y="13255"/>
                  <a:pt x="3927" y="20618"/>
                  <a:pt x="3927" y="20618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1964" y="10800"/>
                </a:moveTo>
                <a:lnTo>
                  <a:pt x="2945" y="10800"/>
                </a:lnTo>
                <a:lnTo>
                  <a:pt x="2945" y="9818"/>
                </a:lnTo>
                <a:lnTo>
                  <a:pt x="1964" y="9818"/>
                </a:lnTo>
                <a:cubicBezTo>
                  <a:pt x="1964" y="9818"/>
                  <a:pt x="1964" y="10800"/>
                  <a:pt x="1964" y="10800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33" name="Shape 2387"/>
          <p:cNvSpPr/>
          <p:nvPr/>
        </p:nvSpPr>
        <p:spPr>
          <a:xfrm>
            <a:off x="5680120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36" y="8255"/>
                </a:moveTo>
                <a:lnTo>
                  <a:pt x="12837" y="10800"/>
                </a:lnTo>
                <a:lnTo>
                  <a:pt x="8836" y="13345"/>
                </a:lnTo>
                <a:cubicBezTo>
                  <a:pt x="8836" y="13345"/>
                  <a:pt x="8836" y="8255"/>
                  <a:pt x="8836" y="8255"/>
                </a:cubicBezTo>
                <a:close/>
                <a:moveTo>
                  <a:pt x="8345" y="14727"/>
                </a:moveTo>
                <a:cubicBezTo>
                  <a:pt x="8461" y="14727"/>
                  <a:pt x="8564" y="14681"/>
                  <a:pt x="8647" y="14614"/>
                </a:cubicBezTo>
                <a:lnTo>
                  <a:pt x="8652" y="14620"/>
                </a:lnTo>
                <a:lnTo>
                  <a:pt x="14052" y="11184"/>
                </a:lnTo>
                <a:lnTo>
                  <a:pt x="14047" y="11178"/>
                </a:lnTo>
                <a:cubicBezTo>
                  <a:pt x="14160" y="11088"/>
                  <a:pt x="14236" y="10955"/>
                  <a:pt x="14236" y="10800"/>
                </a:cubicBezTo>
                <a:cubicBezTo>
                  <a:pt x="14236" y="10645"/>
                  <a:pt x="14160" y="10512"/>
                  <a:pt x="14047" y="10422"/>
                </a:cubicBezTo>
                <a:lnTo>
                  <a:pt x="14052" y="10417"/>
                </a:lnTo>
                <a:lnTo>
                  <a:pt x="8652" y="6980"/>
                </a:lnTo>
                <a:lnTo>
                  <a:pt x="8647" y="6986"/>
                </a:lnTo>
                <a:cubicBezTo>
                  <a:pt x="8564" y="6919"/>
                  <a:pt x="8461" y="6873"/>
                  <a:pt x="8345" y="6873"/>
                </a:cubicBezTo>
                <a:cubicBezTo>
                  <a:pt x="8074" y="6873"/>
                  <a:pt x="7855" y="7093"/>
                  <a:pt x="7855" y="7364"/>
                </a:cubicBezTo>
                <a:lnTo>
                  <a:pt x="7855" y="14236"/>
                </a:lnTo>
                <a:cubicBezTo>
                  <a:pt x="7855" y="14507"/>
                  <a:pt x="8074" y="14727"/>
                  <a:pt x="8345" y="14727"/>
                </a:cubicBezTo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34" name="Shape 2388"/>
          <p:cNvSpPr/>
          <p:nvPr/>
        </p:nvSpPr>
        <p:spPr>
          <a:xfrm>
            <a:off x="879716" y="249306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9"/>
                </a:moveTo>
                <a:cubicBezTo>
                  <a:pt x="5377" y="20619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3336" y="982"/>
                  <a:pt x="15638" y="1950"/>
                  <a:pt x="17377" y="3529"/>
                </a:cubicBezTo>
                <a:lnTo>
                  <a:pt x="10453" y="10453"/>
                </a:lnTo>
                <a:cubicBezTo>
                  <a:pt x="10364" y="10542"/>
                  <a:pt x="10309" y="10665"/>
                  <a:pt x="10309" y="10800"/>
                </a:cubicBezTo>
                <a:cubicBezTo>
                  <a:pt x="10309" y="11072"/>
                  <a:pt x="10529" y="11291"/>
                  <a:pt x="10800" y="11291"/>
                </a:cubicBezTo>
                <a:lnTo>
                  <a:pt x="20594" y="11291"/>
                </a:lnTo>
                <a:cubicBezTo>
                  <a:pt x="20336" y="16484"/>
                  <a:pt x="16057" y="20619"/>
                  <a:pt x="10800" y="20619"/>
                </a:cubicBezTo>
                <a:moveTo>
                  <a:pt x="20594" y="10309"/>
                </a:moveTo>
                <a:lnTo>
                  <a:pt x="11985" y="10309"/>
                </a:lnTo>
                <a:lnTo>
                  <a:pt x="18071" y="4223"/>
                </a:lnTo>
                <a:cubicBezTo>
                  <a:pt x="19541" y="5852"/>
                  <a:pt x="20477" y="7971"/>
                  <a:pt x="20594" y="10309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35" name="Shape 2389"/>
          <p:cNvSpPr/>
          <p:nvPr/>
        </p:nvSpPr>
        <p:spPr>
          <a:xfrm>
            <a:off x="1413003" y="2518693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36" name="Shape 2390"/>
          <p:cNvSpPr/>
          <p:nvPr/>
        </p:nvSpPr>
        <p:spPr>
          <a:xfrm>
            <a:off x="1946289" y="249306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37" name="Shape 2391"/>
          <p:cNvSpPr/>
          <p:nvPr/>
        </p:nvSpPr>
        <p:spPr>
          <a:xfrm>
            <a:off x="2479575" y="2600546"/>
            <a:ext cx="279459" cy="63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7280"/>
                </a:moveTo>
                <a:cubicBezTo>
                  <a:pt x="18332" y="17280"/>
                  <a:pt x="17673" y="14380"/>
                  <a:pt x="17673" y="10800"/>
                </a:cubicBezTo>
                <a:cubicBezTo>
                  <a:pt x="17673" y="7224"/>
                  <a:pt x="18332" y="4320"/>
                  <a:pt x="19145" y="4320"/>
                </a:cubicBezTo>
                <a:cubicBezTo>
                  <a:pt x="19959" y="4320"/>
                  <a:pt x="20618" y="7224"/>
                  <a:pt x="20618" y="10800"/>
                </a:cubicBezTo>
                <a:cubicBezTo>
                  <a:pt x="20618" y="14380"/>
                  <a:pt x="19959" y="17280"/>
                  <a:pt x="19145" y="17280"/>
                </a:cubicBezTo>
                <a:moveTo>
                  <a:pt x="19145" y="0"/>
                </a:moveTo>
                <a:cubicBezTo>
                  <a:pt x="17790" y="0"/>
                  <a:pt x="16691" y="4837"/>
                  <a:pt x="16691" y="10800"/>
                </a:cubicBezTo>
                <a:cubicBezTo>
                  <a:pt x="16691" y="16766"/>
                  <a:pt x="17790" y="21600"/>
                  <a:pt x="19145" y="21600"/>
                </a:cubicBezTo>
                <a:cubicBezTo>
                  <a:pt x="20501" y="21600"/>
                  <a:pt x="21600" y="16766"/>
                  <a:pt x="21600" y="10800"/>
                </a:cubicBezTo>
                <a:cubicBezTo>
                  <a:pt x="21600" y="4837"/>
                  <a:pt x="20501" y="0"/>
                  <a:pt x="19145" y="0"/>
                </a:cubicBezTo>
                <a:moveTo>
                  <a:pt x="10800" y="17280"/>
                </a:moveTo>
                <a:cubicBezTo>
                  <a:pt x="9986" y="17280"/>
                  <a:pt x="9327" y="14380"/>
                  <a:pt x="9327" y="10800"/>
                </a:cubicBezTo>
                <a:cubicBezTo>
                  <a:pt x="9327" y="7224"/>
                  <a:pt x="9986" y="4320"/>
                  <a:pt x="10800" y="4320"/>
                </a:cubicBezTo>
                <a:cubicBezTo>
                  <a:pt x="11614" y="4320"/>
                  <a:pt x="12273" y="7224"/>
                  <a:pt x="12273" y="10800"/>
                </a:cubicBezTo>
                <a:cubicBezTo>
                  <a:pt x="12273" y="14380"/>
                  <a:pt x="11614" y="17280"/>
                  <a:pt x="10800" y="17280"/>
                </a:cubicBezTo>
                <a:moveTo>
                  <a:pt x="10800" y="0"/>
                </a:moveTo>
                <a:cubicBezTo>
                  <a:pt x="9444" y="0"/>
                  <a:pt x="8345" y="4837"/>
                  <a:pt x="8345" y="10800"/>
                </a:cubicBezTo>
                <a:cubicBezTo>
                  <a:pt x="8345" y="16766"/>
                  <a:pt x="9444" y="21600"/>
                  <a:pt x="10800" y="21600"/>
                </a:cubicBezTo>
                <a:cubicBezTo>
                  <a:pt x="12156" y="21600"/>
                  <a:pt x="13255" y="16766"/>
                  <a:pt x="13255" y="10800"/>
                </a:cubicBezTo>
                <a:cubicBezTo>
                  <a:pt x="13255" y="4837"/>
                  <a:pt x="12156" y="0"/>
                  <a:pt x="10800" y="0"/>
                </a:cubicBezTo>
                <a:moveTo>
                  <a:pt x="2455" y="17280"/>
                </a:moveTo>
                <a:cubicBezTo>
                  <a:pt x="1641" y="17280"/>
                  <a:pt x="982" y="14380"/>
                  <a:pt x="982" y="10800"/>
                </a:cubicBezTo>
                <a:cubicBezTo>
                  <a:pt x="982" y="7224"/>
                  <a:pt x="1641" y="4320"/>
                  <a:pt x="2455" y="4320"/>
                </a:cubicBezTo>
                <a:cubicBezTo>
                  <a:pt x="3268" y="4320"/>
                  <a:pt x="3927" y="7224"/>
                  <a:pt x="3927" y="10800"/>
                </a:cubicBezTo>
                <a:cubicBezTo>
                  <a:pt x="3927" y="14380"/>
                  <a:pt x="3268" y="17280"/>
                  <a:pt x="2455" y="17280"/>
                </a:cubicBezTo>
                <a:moveTo>
                  <a:pt x="2455" y="0"/>
                </a:moveTo>
                <a:cubicBezTo>
                  <a:pt x="1099" y="0"/>
                  <a:pt x="0" y="4837"/>
                  <a:pt x="0" y="10800"/>
                </a:cubicBezTo>
                <a:cubicBezTo>
                  <a:pt x="0" y="16766"/>
                  <a:pt x="1099" y="21600"/>
                  <a:pt x="2455" y="21600"/>
                </a:cubicBezTo>
                <a:cubicBezTo>
                  <a:pt x="3811" y="21600"/>
                  <a:pt x="4909" y="16766"/>
                  <a:pt x="4909" y="10800"/>
                </a:cubicBezTo>
                <a:cubicBezTo>
                  <a:pt x="4909" y="4837"/>
                  <a:pt x="3811" y="0"/>
                  <a:pt x="2455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38" name="Shape 2392"/>
          <p:cNvSpPr/>
          <p:nvPr/>
        </p:nvSpPr>
        <p:spPr>
          <a:xfrm>
            <a:off x="3013688" y="2493062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1291"/>
                </a:moveTo>
                <a:cubicBezTo>
                  <a:pt x="10529" y="11291"/>
                  <a:pt x="10309" y="11072"/>
                  <a:pt x="10309" y="10800"/>
                </a:cubicBezTo>
                <a:cubicBezTo>
                  <a:pt x="10309" y="10529"/>
                  <a:pt x="10529" y="10309"/>
                  <a:pt x="10800" y="10309"/>
                </a:cubicBezTo>
                <a:cubicBezTo>
                  <a:pt x="11071" y="10309"/>
                  <a:pt x="11291" y="10529"/>
                  <a:pt x="11291" y="10800"/>
                </a:cubicBezTo>
                <a:cubicBezTo>
                  <a:pt x="11291" y="11072"/>
                  <a:pt x="11071" y="11291"/>
                  <a:pt x="10800" y="11291"/>
                </a:cubicBezTo>
                <a:moveTo>
                  <a:pt x="10800" y="9327"/>
                </a:moveTo>
                <a:cubicBezTo>
                  <a:pt x="9986" y="9327"/>
                  <a:pt x="9327" y="9987"/>
                  <a:pt x="9327" y="10800"/>
                </a:cubicBezTo>
                <a:cubicBezTo>
                  <a:pt x="9327" y="11614"/>
                  <a:pt x="9986" y="12273"/>
                  <a:pt x="10800" y="12273"/>
                </a:cubicBezTo>
                <a:cubicBezTo>
                  <a:pt x="11614" y="12273"/>
                  <a:pt x="12273" y="11614"/>
                  <a:pt x="12273" y="10800"/>
                </a:cubicBezTo>
                <a:cubicBezTo>
                  <a:pt x="12273" y="9987"/>
                  <a:pt x="11614" y="9327"/>
                  <a:pt x="10800" y="9327"/>
                </a:cubicBezTo>
                <a:moveTo>
                  <a:pt x="5400" y="11291"/>
                </a:moveTo>
                <a:cubicBezTo>
                  <a:pt x="5129" y="11291"/>
                  <a:pt x="4909" y="11072"/>
                  <a:pt x="4909" y="10800"/>
                </a:cubicBezTo>
                <a:cubicBezTo>
                  <a:pt x="4909" y="10529"/>
                  <a:pt x="5129" y="10309"/>
                  <a:pt x="5400" y="10309"/>
                </a:cubicBezTo>
                <a:cubicBezTo>
                  <a:pt x="5671" y="10309"/>
                  <a:pt x="5891" y="10529"/>
                  <a:pt x="5891" y="10800"/>
                </a:cubicBezTo>
                <a:cubicBezTo>
                  <a:pt x="5891" y="11072"/>
                  <a:pt x="5671" y="11291"/>
                  <a:pt x="5400" y="11291"/>
                </a:cubicBezTo>
                <a:moveTo>
                  <a:pt x="5400" y="9327"/>
                </a:moveTo>
                <a:cubicBezTo>
                  <a:pt x="4586" y="9327"/>
                  <a:pt x="3927" y="9987"/>
                  <a:pt x="3927" y="10800"/>
                </a:cubicBezTo>
                <a:cubicBezTo>
                  <a:pt x="3927" y="11614"/>
                  <a:pt x="4586" y="12273"/>
                  <a:pt x="5400" y="12273"/>
                </a:cubicBezTo>
                <a:cubicBezTo>
                  <a:pt x="6214" y="12273"/>
                  <a:pt x="6873" y="11614"/>
                  <a:pt x="6873" y="10800"/>
                </a:cubicBezTo>
                <a:cubicBezTo>
                  <a:pt x="6873" y="9987"/>
                  <a:pt x="6214" y="9327"/>
                  <a:pt x="5400" y="9327"/>
                </a:cubicBezTo>
                <a:moveTo>
                  <a:pt x="16200" y="11291"/>
                </a:moveTo>
                <a:cubicBezTo>
                  <a:pt x="15929" y="11291"/>
                  <a:pt x="15709" y="11072"/>
                  <a:pt x="15709" y="10800"/>
                </a:cubicBezTo>
                <a:cubicBezTo>
                  <a:pt x="15709" y="10529"/>
                  <a:pt x="15929" y="10309"/>
                  <a:pt x="16200" y="10309"/>
                </a:cubicBezTo>
                <a:cubicBezTo>
                  <a:pt x="16471" y="10309"/>
                  <a:pt x="16691" y="10529"/>
                  <a:pt x="16691" y="10800"/>
                </a:cubicBezTo>
                <a:cubicBezTo>
                  <a:pt x="16691" y="11072"/>
                  <a:pt x="16471" y="11291"/>
                  <a:pt x="16200" y="11291"/>
                </a:cubicBezTo>
                <a:moveTo>
                  <a:pt x="16200" y="9327"/>
                </a:moveTo>
                <a:cubicBezTo>
                  <a:pt x="15386" y="9327"/>
                  <a:pt x="14727" y="9987"/>
                  <a:pt x="14727" y="10800"/>
                </a:cubicBezTo>
                <a:cubicBezTo>
                  <a:pt x="14727" y="11614"/>
                  <a:pt x="15386" y="12273"/>
                  <a:pt x="16200" y="12273"/>
                </a:cubicBezTo>
                <a:cubicBezTo>
                  <a:pt x="17014" y="12273"/>
                  <a:pt x="17673" y="11614"/>
                  <a:pt x="17673" y="10800"/>
                </a:cubicBezTo>
                <a:cubicBezTo>
                  <a:pt x="17673" y="9987"/>
                  <a:pt x="17014" y="9327"/>
                  <a:pt x="16200" y="9327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39" name="Shape 2393"/>
          <p:cNvSpPr/>
          <p:nvPr/>
        </p:nvSpPr>
        <p:spPr>
          <a:xfrm>
            <a:off x="3546974" y="249306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40" name="Shape 2394"/>
          <p:cNvSpPr/>
          <p:nvPr/>
        </p:nvSpPr>
        <p:spPr>
          <a:xfrm>
            <a:off x="4080261" y="249306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41" name="Shape 2395"/>
          <p:cNvSpPr/>
          <p:nvPr/>
        </p:nvSpPr>
        <p:spPr>
          <a:xfrm>
            <a:off x="4613547" y="2505464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42" name="Shape 2396"/>
          <p:cNvSpPr/>
          <p:nvPr/>
        </p:nvSpPr>
        <p:spPr>
          <a:xfrm>
            <a:off x="5146834" y="2505464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8100"/>
                </a:moveTo>
                <a:cubicBezTo>
                  <a:pt x="14896" y="8100"/>
                  <a:pt x="14236" y="8826"/>
                  <a:pt x="14236" y="9720"/>
                </a:cubicBezTo>
                <a:cubicBezTo>
                  <a:pt x="14236" y="10615"/>
                  <a:pt x="14896" y="11340"/>
                  <a:pt x="15709" y="11340"/>
                </a:cubicBezTo>
                <a:cubicBezTo>
                  <a:pt x="16522" y="11340"/>
                  <a:pt x="17182" y="10615"/>
                  <a:pt x="17182" y="9720"/>
                </a:cubicBezTo>
                <a:cubicBezTo>
                  <a:pt x="17182" y="8826"/>
                  <a:pt x="16522" y="8100"/>
                  <a:pt x="15709" y="8100"/>
                </a:cubicBezTo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  <a:moveTo>
                  <a:pt x="10800" y="8100"/>
                </a:moveTo>
                <a:cubicBezTo>
                  <a:pt x="9987" y="8100"/>
                  <a:pt x="9327" y="8826"/>
                  <a:pt x="9327" y="9720"/>
                </a:cubicBezTo>
                <a:cubicBezTo>
                  <a:pt x="9327" y="10615"/>
                  <a:pt x="9987" y="11340"/>
                  <a:pt x="10800" y="11340"/>
                </a:cubicBezTo>
                <a:cubicBezTo>
                  <a:pt x="11613" y="11340"/>
                  <a:pt x="12273" y="10615"/>
                  <a:pt x="12273" y="9720"/>
                </a:cubicBezTo>
                <a:cubicBezTo>
                  <a:pt x="12273" y="8826"/>
                  <a:pt x="11613" y="8100"/>
                  <a:pt x="10800" y="8100"/>
                </a:cubicBezTo>
                <a:moveTo>
                  <a:pt x="5891" y="8100"/>
                </a:moveTo>
                <a:cubicBezTo>
                  <a:pt x="5078" y="8100"/>
                  <a:pt x="4418" y="8826"/>
                  <a:pt x="4418" y="9720"/>
                </a:cubicBezTo>
                <a:cubicBezTo>
                  <a:pt x="4418" y="10615"/>
                  <a:pt x="5078" y="11340"/>
                  <a:pt x="5891" y="11340"/>
                </a:cubicBezTo>
                <a:cubicBezTo>
                  <a:pt x="6704" y="11340"/>
                  <a:pt x="7364" y="10615"/>
                  <a:pt x="7364" y="9720"/>
                </a:cubicBezTo>
                <a:cubicBezTo>
                  <a:pt x="7364" y="8826"/>
                  <a:pt x="6704" y="8100"/>
                  <a:pt x="5891" y="81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43" name="Shape 2397"/>
          <p:cNvSpPr/>
          <p:nvPr/>
        </p:nvSpPr>
        <p:spPr>
          <a:xfrm>
            <a:off x="5680120" y="2505464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44" name="Shape 2398"/>
          <p:cNvSpPr/>
          <p:nvPr/>
        </p:nvSpPr>
        <p:spPr>
          <a:xfrm>
            <a:off x="879716" y="3026348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35"/>
                  <a:pt x="19650" y="15637"/>
                  <a:pt x="18073" y="1737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8266"/>
                  <a:pt x="1950" y="5963"/>
                  <a:pt x="3527" y="4221"/>
                </a:cubicBezTo>
                <a:lnTo>
                  <a:pt x="17379" y="18073"/>
                </a:lnTo>
                <a:cubicBezTo>
                  <a:pt x="15637" y="19650"/>
                  <a:pt x="13334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45" name="Shape 2399"/>
          <p:cNvSpPr/>
          <p:nvPr/>
        </p:nvSpPr>
        <p:spPr>
          <a:xfrm>
            <a:off x="1413003" y="3026348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874" y="5396"/>
                </a:moveTo>
                <a:cubicBezTo>
                  <a:pt x="11493" y="5396"/>
                  <a:pt x="11166" y="5519"/>
                  <a:pt x="10894" y="5766"/>
                </a:cubicBezTo>
                <a:cubicBezTo>
                  <a:pt x="10621" y="6013"/>
                  <a:pt x="10484" y="6310"/>
                  <a:pt x="10484" y="6658"/>
                </a:cubicBezTo>
                <a:cubicBezTo>
                  <a:pt x="10484" y="7005"/>
                  <a:pt x="10621" y="7301"/>
                  <a:pt x="10894" y="7545"/>
                </a:cubicBezTo>
                <a:cubicBezTo>
                  <a:pt x="11166" y="7790"/>
                  <a:pt x="11493" y="7912"/>
                  <a:pt x="11874" y="7912"/>
                </a:cubicBezTo>
                <a:cubicBezTo>
                  <a:pt x="12255" y="7912"/>
                  <a:pt x="12581" y="7790"/>
                  <a:pt x="12852" y="7545"/>
                </a:cubicBezTo>
                <a:cubicBezTo>
                  <a:pt x="13122" y="7301"/>
                  <a:pt x="13257" y="7005"/>
                  <a:pt x="13257" y="6658"/>
                </a:cubicBezTo>
                <a:cubicBezTo>
                  <a:pt x="13257" y="6310"/>
                  <a:pt x="13122" y="6013"/>
                  <a:pt x="12852" y="5766"/>
                </a:cubicBezTo>
                <a:cubicBezTo>
                  <a:pt x="12581" y="5519"/>
                  <a:pt x="12255" y="5396"/>
                  <a:pt x="11874" y="5396"/>
                </a:cubicBezTo>
                <a:moveTo>
                  <a:pt x="12242" y="15228"/>
                </a:moveTo>
                <a:cubicBezTo>
                  <a:pt x="11942" y="15228"/>
                  <a:pt x="11730" y="15180"/>
                  <a:pt x="11608" y="15083"/>
                </a:cubicBezTo>
                <a:cubicBezTo>
                  <a:pt x="11486" y="14987"/>
                  <a:pt x="11425" y="14807"/>
                  <a:pt x="11425" y="14542"/>
                </a:cubicBezTo>
                <a:cubicBezTo>
                  <a:pt x="11425" y="14436"/>
                  <a:pt x="11444" y="14281"/>
                  <a:pt x="11482" y="14076"/>
                </a:cubicBezTo>
                <a:cubicBezTo>
                  <a:pt x="11519" y="13870"/>
                  <a:pt x="11562" y="13687"/>
                  <a:pt x="11609" y="13527"/>
                </a:cubicBezTo>
                <a:lnTo>
                  <a:pt x="12189" y="11532"/>
                </a:lnTo>
                <a:cubicBezTo>
                  <a:pt x="12246" y="11349"/>
                  <a:pt x="12284" y="11148"/>
                  <a:pt x="12306" y="10929"/>
                </a:cubicBezTo>
                <a:cubicBezTo>
                  <a:pt x="12327" y="10709"/>
                  <a:pt x="12337" y="10557"/>
                  <a:pt x="12337" y="10469"/>
                </a:cubicBezTo>
                <a:cubicBezTo>
                  <a:pt x="12337" y="10049"/>
                  <a:pt x="12185" y="9707"/>
                  <a:pt x="11882" y="9444"/>
                </a:cubicBezTo>
                <a:cubicBezTo>
                  <a:pt x="11578" y="9182"/>
                  <a:pt x="11146" y="9050"/>
                  <a:pt x="10586" y="9050"/>
                </a:cubicBezTo>
                <a:cubicBezTo>
                  <a:pt x="10275" y="9050"/>
                  <a:pt x="9945" y="9104"/>
                  <a:pt x="9597" y="9211"/>
                </a:cubicBezTo>
                <a:cubicBezTo>
                  <a:pt x="9248" y="9319"/>
                  <a:pt x="8884" y="9448"/>
                  <a:pt x="8502" y="9599"/>
                </a:cubicBezTo>
                <a:lnTo>
                  <a:pt x="8347" y="10216"/>
                </a:lnTo>
                <a:cubicBezTo>
                  <a:pt x="8460" y="10175"/>
                  <a:pt x="8595" y="10131"/>
                  <a:pt x="8753" y="10085"/>
                </a:cubicBezTo>
                <a:cubicBezTo>
                  <a:pt x="8911" y="10040"/>
                  <a:pt x="9066" y="10017"/>
                  <a:pt x="9217" y="10017"/>
                </a:cubicBezTo>
                <a:cubicBezTo>
                  <a:pt x="9524" y="10017"/>
                  <a:pt x="9731" y="10068"/>
                  <a:pt x="9839" y="10168"/>
                </a:cubicBezTo>
                <a:cubicBezTo>
                  <a:pt x="9948" y="10269"/>
                  <a:pt x="10002" y="10447"/>
                  <a:pt x="10002" y="10703"/>
                </a:cubicBezTo>
                <a:cubicBezTo>
                  <a:pt x="10002" y="10844"/>
                  <a:pt x="9985" y="11001"/>
                  <a:pt x="9949" y="11172"/>
                </a:cubicBezTo>
                <a:cubicBezTo>
                  <a:pt x="9914" y="11343"/>
                  <a:pt x="9870" y="11526"/>
                  <a:pt x="9818" y="11717"/>
                </a:cubicBezTo>
                <a:lnTo>
                  <a:pt x="9235" y="13719"/>
                </a:lnTo>
                <a:cubicBezTo>
                  <a:pt x="9184" y="13929"/>
                  <a:pt x="9146" y="14118"/>
                  <a:pt x="9123" y="14285"/>
                </a:cubicBezTo>
                <a:cubicBezTo>
                  <a:pt x="9100" y="14451"/>
                  <a:pt x="9088" y="14615"/>
                  <a:pt x="9088" y="14775"/>
                </a:cubicBezTo>
                <a:cubicBezTo>
                  <a:pt x="9088" y="15186"/>
                  <a:pt x="9244" y="15526"/>
                  <a:pt x="9556" y="15793"/>
                </a:cubicBezTo>
                <a:cubicBezTo>
                  <a:pt x="9869" y="16060"/>
                  <a:pt x="10308" y="16194"/>
                  <a:pt x="10872" y="16194"/>
                </a:cubicBezTo>
                <a:cubicBezTo>
                  <a:pt x="11239" y="16194"/>
                  <a:pt x="11561" y="16147"/>
                  <a:pt x="11839" y="16053"/>
                </a:cubicBezTo>
                <a:cubicBezTo>
                  <a:pt x="12117" y="15960"/>
                  <a:pt x="12488" y="15824"/>
                  <a:pt x="12954" y="15645"/>
                </a:cubicBezTo>
                <a:lnTo>
                  <a:pt x="13109" y="15028"/>
                </a:lnTo>
                <a:cubicBezTo>
                  <a:pt x="13029" y="15065"/>
                  <a:pt x="12900" y="15107"/>
                  <a:pt x="12721" y="15155"/>
                </a:cubicBezTo>
                <a:cubicBezTo>
                  <a:pt x="12543" y="15204"/>
                  <a:pt x="12383" y="15228"/>
                  <a:pt x="12242" y="15228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46" name="Shape 2400"/>
          <p:cNvSpPr/>
          <p:nvPr/>
        </p:nvSpPr>
        <p:spPr>
          <a:xfrm>
            <a:off x="1946289" y="3026348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91" y="6559"/>
                </a:moveTo>
                <a:cubicBezTo>
                  <a:pt x="12727" y="6341"/>
                  <a:pt x="12420" y="6172"/>
                  <a:pt x="12078" y="6058"/>
                </a:cubicBezTo>
                <a:cubicBezTo>
                  <a:pt x="11737" y="5946"/>
                  <a:pt x="11367" y="5889"/>
                  <a:pt x="10978" y="5889"/>
                </a:cubicBezTo>
                <a:cubicBezTo>
                  <a:pt x="10477" y="5889"/>
                  <a:pt x="10025" y="5967"/>
                  <a:pt x="9633" y="6120"/>
                </a:cubicBezTo>
                <a:cubicBezTo>
                  <a:pt x="9239" y="6275"/>
                  <a:pt x="8900" y="6494"/>
                  <a:pt x="8623" y="6771"/>
                </a:cubicBezTo>
                <a:cubicBezTo>
                  <a:pt x="8346" y="7049"/>
                  <a:pt x="8133" y="7392"/>
                  <a:pt x="7992" y="7788"/>
                </a:cubicBezTo>
                <a:cubicBezTo>
                  <a:pt x="7853" y="8180"/>
                  <a:pt x="7782" y="8620"/>
                  <a:pt x="7782" y="9096"/>
                </a:cubicBezTo>
                <a:lnTo>
                  <a:pt x="7782" y="9217"/>
                </a:lnTo>
                <a:lnTo>
                  <a:pt x="8880" y="9217"/>
                </a:lnTo>
                <a:lnTo>
                  <a:pt x="8877" y="9093"/>
                </a:lnTo>
                <a:cubicBezTo>
                  <a:pt x="8868" y="8767"/>
                  <a:pt x="8908" y="8461"/>
                  <a:pt x="8993" y="8187"/>
                </a:cubicBezTo>
                <a:cubicBezTo>
                  <a:pt x="9079" y="7914"/>
                  <a:pt x="9207" y="7675"/>
                  <a:pt x="9377" y="7473"/>
                </a:cubicBezTo>
                <a:cubicBezTo>
                  <a:pt x="9545" y="7274"/>
                  <a:pt x="9762" y="7115"/>
                  <a:pt x="10024" y="7000"/>
                </a:cubicBezTo>
                <a:cubicBezTo>
                  <a:pt x="10287" y="6884"/>
                  <a:pt x="10594" y="6827"/>
                  <a:pt x="10937" y="6827"/>
                </a:cubicBezTo>
                <a:cubicBezTo>
                  <a:pt x="11182" y="6827"/>
                  <a:pt x="11418" y="6868"/>
                  <a:pt x="11639" y="6950"/>
                </a:cubicBezTo>
                <a:cubicBezTo>
                  <a:pt x="11858" y="7032"/>
                  <a:pt x="12053" y="7146"/>
                  <a:pt x="12218" y="7289"/>
                </a:cubicBezTo>
                <a:cubicBezTo>
                  <a:pt x="12381" y="7431"/>
                  <a:pt x="12512" y="7605"/>
                  <a:pt x="12609" y="7808"/>
                </a:cubicBezTo>
                <a:cubicBezTo>
                  <a:pt x="12704" y="8011"/>
                  <a:pt x="12752" y="8236"/>
                  <a:pt x="12752" y="8478"/>
                </a:cubicBezTo>
                <a:cubicBezTo>
                  <a:pt x="12752" y="8797"/>
                  <a:pt x="12674" y="9089"/>
                  <a:pt x="12519" y="9350"/>
                </a:cubicBezTo>
                <a:cubicBezTo>
                  <a:pt x="12359" y="9618"/>
                  <a:pt x="12154" y="9865"/>
                  <a:pt x="11913" y="10082"/>
                </a:cubicBezTo>
                <a:cubicBezTo>
                  <a:pt x="11624" y="10337"/>
                  <a:pt x="11374" y="10568"/>
                  <a:pt x="11170" y="10771"/>
                </a:cubicBezTo>
                <a:cubicBezTo>
                  <a:pt x="10959" y="10979"/>
                  <a:pt x="10789" y="11200"/>
                  <a:pt x="10662" y="11428"/>
                </a:cubicBezTo>
                <a:cubicBezTo>
                  <a:pt x="10534" y="11657"/>
                  <a:pt x="10441" y="11916"/>
                  <a:pt x="10385" y="12199"/>
                </a:cubicBezTo>
                <a:cubicBezTo>
                  <a:pt x="10329" y="12478"/>
                  <a:pt x="10305" y="12827"/>
                  <a:pt x="10315" y="13237"/>
                </a:cubicBezTo>
                <a:lnTo>
                  <a:pt x="10318" y="13355"/>
                </a:lnTo>
                <a:lnTo>
                  <a:pt x="11407" y="13355"/>
                </a:lnTo>
                <a:lnTo>
                  <a:pt x="11410" y="13237"/>
                </a:lnTo>
                <a:cubicBezTo>
                  <a:pt x="11418" y="12838"/>
                  <a:pt x="11436" y="12531"/>
                  <a:pt x="11463" y="12322"/>
                </a:cubicBezTo>
                <a:cubicBezTo>
                  <a:pt x="11488" y="12125"/>
                  <a:pt x="11538" y="11956"/>
                  <a:pt x="11611" y="11821"/>
                </a:cubicBezTo>
                <a:cubicBezTo>
                  <a:pt x="11687" y="11684"/>
                  <a:pt x="11803" y="11541"/>
                  <a:pt x="11959" y="11399"/>
                </a:cubicBezTo>
                <a:cubicBezTo>
                  <a:pt x="12127" y="11245"/>
                  <a:pt x="12351" y="11031"/>
                  <a:pt x="12630" y="10762"/>
                </a:cubicBezTo>
                <a:cubicBezTo>
                  <a:pt x="12979" y="10441"/>
                  <a:pt x="13270" y="10102"/>
                  <a:pt x="13495" y="9753"/>
                </a:cubicBezTo>
                <a:cubicBezTo>
                  <a:pt x="13729" y="9393"/>
                  <a:pt x="13847" y="8952"/>
                  <a:pt x="13847" y="8439"/>
                </a:cubicBezTo>
                <a:cubicBezTo>
                  <a:pt x="13847" y="8038"/>
                  <a:pt x="13770" y="7675"/>
                  <a:pt x="13618" y="7362"/>
                </a:cubicBezTo>
                <a:cubicBezTo>
                  <a:pt x="13467" y="7050"/>
                  <a:pt x="13256" y="6780"/>
                  <a:pt x="12991" y="6559"/>
                </a:cubicBezTo>
                <a:moveTo>
                  <a:pt x="10179" y="15706"/>
                </a:moveTo>
                <a:lnTo>
                  <a:pt x="11558" y="15706"/>
                </a:lnTo>
                <a:lnTo>
                  <a:pt x="11558" y="14072"/>
                </a:lnTo>
                <a:lnTo>
                  <a:pt x="10179" y="14072"/>
                </a:lnTo>
                <a:cubicBezTo>
                  <a:pt x="10179" y="14072"/>
                  <a:pt x="10179" y="15706"/>
                  <a:pt x="10179" y="15706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47" name="Shape 2401"/>
          <p:cNvSpPr/>
          <p:nvPr/>
        </p:nvSpPr>
        <p:spPr>
          <a:xfrm>
            <a:off x="2479575" y="3026348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782" y="5891"/>
                </a:moveTo>
                <a:lnTo>
                  <a:pt x="9818" y="5891"/>
                </a:lnTo>
                <a:cubicBezTo>
                  <a:pt x="9547" y="5891"/>
                  <a:pt x="9327" y="6111"/>
                  <a:pt x="9327" y="6382"/>
                </a:cubicBezTo>
                <a:cubicBezTo>
                  <a:pt x="9327" y="6394"/>
                  <a:pt x="9334" y="6405"/>
                  <a:pt x="9334" y="6417"/>
                </a:cubicBezTo>
                <a:lnTo>
                  <a:pt x="9328" y="6417"/>
                </a:lnTo>
                <a:lnTo>
                  <a:pt x="9819" y="12308"/>
                </a:lnTo>
                <a:lnTo>
                  <a:pt x="9825" y="12307"/>
                </a:lnTo>
                <a:cubicBezTo>
                  <a:pt x="9844" y="12562"/>
                  <a:pt x="10050" y="12764"/>
                  <a:pt x="10309" y="12764"/>
                </a:cubicBezTo>
                <a:lnTo>
                  <a:pt x="11291" y="12764"/>
                </a:lnTo>
                <a:cubicBezTo>
                  <a:pt x="11550" y="12764"/>
                  <a:pt x="11756" y="12562"/>
                  <a:pt x="11775" y="12307"/>
                </a:cubicBezTo>
                <a:lnTo>
                  <a:pt x="11781" y="12308"/>
                </a:lnTo>
                <a:lnTo>
                  <a:pt x="12272" y="6417"/>
                </a:lnTo>
                <a:lnTo>
                  <a:pt x="12266" y="6417"/>
                </a:lnTo>
                <a:cubicBezTo>
                  <a:pt x="12267" y="6405"/>
                  <a:pt x="12273" y="6394"/>
                  <a:pt x="12273" y="6382"/>
                </a:cubicBezTo>
                <a:cubicBezTo>
                  <a:pt x="12273" y="6111"/>
                  <a:pt x="12053" y="5891"/>
                  <a:pt x="11782" y="5891"/>
                </a:cubicBezTo>
                <a:moveTo>
                  <a:pt x="10800" y="13745"/>
                </a:moveTo>
                <a:cubicBezTo>
                  <a:pt x="10258" y="13745"/>
                  <a:pt x="9818" y="14186"/>
                  <a:pt x="9818" y="14727"/>
                </a:cubicBezTo>
                <a:cubicBezTo>
                  <a:pt x="9818" y="15269"/>
                  <a:pt x="10258" y="15709"/>
                  <a:pt x="10800" y="15709"/>
                </a:cubicBezTo>
                <a:cubicBezTo>
                  <a:pt x="11342" y="15709"/>
                  <a:pt x="11782" y="15269"/>
                  <a:pt x="11782" y="14727"/>
                </a:cubicBezTo>
                <a:cubicBezTo>
                  <a:pt x="11782" y="14186"/>
                  <a:pt x="11342" y="13745"/>
                  <a:pt x="10800" y="13745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48" name="Shape 2402"/>
          <p:cNvSpPr/>
          <p:nvPr/>
        </p:nvSpPr>
        <p:spPr>
          <a:xfrm>
            <a:off x="3013688" y="3051979"/>
            <a:ext cx="278632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0"/>
                  <a:pt x="982" y="16800"/>
                </a:cubicBezTo>
                <a:lnTo>
                  <a:pt x="2455" y="16800"/>
                </a:lnTo>
                <a:cubicBezTo>
                  <a:pt x="2725" y="16800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20618" y="20400"/>
                </a:move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49" name="Shape 2403"/>
          <p:cNvSpPr/>
          <p:nvPr/>
        </p:nvSpPr>
        <p:spPr>
          <a:xfrm>
            <a:off x="3546974" y="3026348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50" name="Shape 2404"/>
          <p:cNvSpPr/>
          <p:nvPr/>
        </p:nvSpPr>
        <p:spPr>
          <a:xfrm>
            <a:off x="4080261" y="3051979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3600"/>
                </a:moveTo>
                <a:lnTo>
                  <a:pt x="19145" y="3600"/>
                </a:lnTo>
                <a:cubicBezTo>
                  <a:pt x="19417" y="3600"/>
                  <a:pt x="19636" y="3332"/>
                  <a:pt x="19636" y="3000"/>
                </a:cubicBezTo>
                <a:cubicBezTo>
                  <a:pt x="19636" y="2669"/>
                  <a:pt x="19417" y="2400"/>
                  <a:pt x="19145" y="2400"/>
                </a:cubicBezTo>
                <a:lnTo>
                  <a:pt x="2455" y="2400"/>
                </a:lnTo>
                <a:cubicBezTo>
                  <a:pt x="2183" y="2400"/>
                  <a:pt x="1964" y="2669"/>
                  <a:pt x="1964" y="3000"/>
                </a:cubicBezTo>
                <a:cubicBezTo>
                  <a:pt x="1964" y="3332"/>
                  <a:pt x="2183" y="3600"/>
                  <a:pt x="2455" y="3600"/>
                </a:cubicBezTo>
                <a:moveTo>
                  <a:pt x="20618" y="20400"/>
                </a:moveTo>
                <a:lnTo>
                  <a:pt x="982" y="20400"/>
                </a:lnTo>
                <a:lnTo>
                  <a:pt x="982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982" y="4800"/>
                </a:lnTo>
                <a:cubicBezTo>
                  <a:pt x="439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4418" y="1200"/>
                </a:moveTo>
                <a:lnTo>
                  <a:pt x="17182" y="1200"/>
                </a:lnTo>
                <a:cubicBezTo>
                  <a:pt x="17453" y="1200"/>
                  <a:pt x="17673" y="932"/>
                  <a:pt x="17673" y="600"/>
                </a:cubicBezTo>
                <a:cubicBezTo>
                  <a:pt x="17673" y="269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269"/>
                  <a:pt x="3927" y="600"/>
                </a:cubicBezTo>
                <a:cubicBezTo>
                  <a:pt x="3927" y="932"/>
                  <a:pt x="4147" y="1200"/>
                  <a:pt x="4418" y="12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51" name="Shape 2405"/>
          <p:cNvSpPr/>
          <p:nvPr/>
        </p:nvSpPr>
        <p:spPr>
          <a:xfrm>
            <a:off x="4613547" y="3026348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1" y="20619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294" y="17673"/>
                </a:moveTo>
                <a:lnTo>
                  <a:pt x="8376" y="10732"/>
                </a:lnTo>
                <a:lnTo>
                  <a:pt x="10838" y="14425"/>
                </a:lnTo>
                <a:cubicBezTo>
                  <a:pt x="10862" y="14484"/>
                  <a:pt x="10898" y="14536"/>
                  <a:pt x="10942" y="14581"/>
                </a:cubicBezTo>
                <a:lnTo>
                  <a:pt x="10944" y="14583"/>
                </a:lnTo>
                <a:cubicBezTo>
                  <a:pt x="11033" y="14673"/>
                  <a:pt x="11155" y="14727"/>
                  <a:pt x="11291" y="14727"/>
                </a:cubicBezTo>
                <a:cubicBezTo>
                  <a:pt x="11427" y="14727"/>
                  <a:pt x="11549" y="14673"/>
                  <a:pt x="11638" y="14583"/>
                </a:cubicBezTo>
                <a:lnTo>
                  <a:pt x="13686" y="12536"/>
                </a:lnTo>
                <a:lnTo>
                  <a:pt x="17242" y="17673"/>
                </a:lnTo>
                <a:cubicBezTo>
                  <a:pt x="17242" y="17673"/>
                  <a:pt x="4294" y="17673"/>
                  <a:pt x="4294" y="17673"/>
                </a:cubicBezTo>
                <a:close/>
                <a:moveTo>
                  <a:pt x="18620" y="17982"/>
                </a:moveTo>
                <a:lnTo>
                  <a:pt x="18617" y="17978"/>
                </a:lnTo>
                <a:cubicBezTo>
                  <a:pt x="18590" y="17913"/>
                  <a:pt x="18551" y="17858"/>
                  <a:pt x="18501" y="17810"/>
                </a:cubicBezTo>
                <a:lnTo>
                  <a:pt x="14201" y="11600"/>
                </a:lnTo>
                <a:lnTo>
                  <a:pt x="14200" y="11601"/>
                </a:lnTo>
                <a:cubicBezTo>
                  <a:pt x="14127" y="11420"/>
                  <a:pt x="13952" y="11291"/>
                  <a:pt x="13745" y="11291"/>
                </a:cubicBezTo>
                <a:cubicBezTo>
                  <a:pt x="13610" y="11291"/>
                  <a:pt x="13488" y="11346"/>
                  <a:pt x="13398" y="11435"/>
                </a:cubicBezTo>
                <a:lnTo>
                  <a:pt x="11360" y="13473"/>
                </a:lnTo>
                <a:lnTo>
                  <a:pt x="8798" y="9630"/>
                </a:lnTo>
                <a:cubicBezTo>
                  <a:pt x="8724" y="9453"/>
                  <a:pt x="8550" y="9327"/>
                  <a:pt x="8345" y="9327"/>
                </a:cubicBezTo>
                <a:cubicBezTo>
                  <a:pt x="8175" y="9327"/>
                  <a:pt x="8033" y="9420"/>
                  <a:pt x="7945" y="9551"/>
                </a:cubicBezTo>
                <a:lnTo>
                  <a:pt x="7937" y="9546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8164" y="18655"/>
                </a:lnTo>
                <a:cubicBezTo>
                  <a:pt x="18435" y="18655"/>
                  <a:pt x="18655" y="18435"/>
                  <a:pt x="18655" y="18164"/>
                </a:cubicBezTo>
                <a:cubicBezTo>
                  <a:pt x="18655" y="18099"/>
                  <a:pt x="18640" y="18039"/>
                  <a:pt x="18618" y="17983"/>
                </a:cubicBezTo>
                <a:cubicBezTo>
                  <a:pt x="18618" y="17983"/>
                  <a:pt x="18620" y="17982"/>
                  <a:pt x="18620" y="17982"/>
                </a:cubicBezTo>
                <a:close/>
                <a:moveTo>
                  <a:pt x="5400" y="3927"/>
                </a:moveTo>
                <a:cubicBezTo>
                  <a:pt x="6213" y="3927"/>
                  <a:pt x="6873" y="4587"/>
                  <a:pt x="6873" y="5400"/>
                </a:cubicBezTo>
                <a:cubicBezTo>
                  <a:pt x="6873" y="6214"/>
                  <a:pt x="6213" y="6873"/>
                  <a:pt x="5400" y="6873"/>
                </a:cubicBezTo>
                <a:cubicBezTo>
                  <a:pt x="4587" y="6873"/>
                  <a:pt x="3927" y="6214"/>
                  <a:pt x="3927" y="5400"/>
                </a:cubicBezTo>
                <a:cubicBezTo>
                  <a:pt x="3927" y="4587"/>
                  <a:pt x="4587" y="3927"/>
                  <a:pt x="5400" y="3927"/>
                </a:cubicBezTo>
                <a:moveTo>
                  <a:pt x="5400" y="7855"/>
                </a:moveTo>
                <a:cubicBezTo>
                  <a:pt x="6756" y="7855"/>
                  <a:pt x="7855" y="6756"/>
                  <a:pt x="7855" y="5400"/>
                </a:cubicBezTo>
                <a:cubicBezTo>
                  <a:pt x="7855" y="4045"/>
                  <a:pt x="6756" y="2945"/>
                  <a:pt x="5400" y="2945"/>
                </a:cubicBezTo>
                <a:cubicBezTo>
                  <a:pt x="4044" y="2945"/>
                  <a:pt x="2945" y="4045"/>
                  <a:pt x="2945" y="5400"/>
                </a:cubicBezTo>
                <a:cubicBezTo>
                  <a:pt x="2945" y="6756"/>
                  <a:pt x="4044" y="7855"/>
                  <a:pt x="5400" y="7855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52" name="Shape 2406"/>
          <p:cNvSpPr/>
          <p:nvPr/>
        </p:nvSpPr>
        <p:spPr>
          <a:xfrm>
            <a:off x="5146834" y="3026348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354" y="17673"/>
                </a:moveTo>
                <a:lnTo>
                  <a:pt x="7369" y="13149"/>
                </a:lnTo>
                <a:lnTo>
                  <a:pt x="8875" y="15407"/>
                </a:lnTo>
                <a:cubicBezTo>
                  <a:pt x="8949" y="15584"/>
                  <a:pt x="9123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1198" y="14042"/>
                </a:lnTo>
                <a:lnTo>
                  <a:pt x="13376" y="17673"/>
                </a:lnTo>
                <a:cubicBezTo>
                  <a:pt x="13376" y="17673"/>
                  <a:pt x="4354" y="17673"/>
                  <a:pt x="4354" y="17673"/>
                </a:cubicBezTo>
                <a:close/>
                <a:moveTo>
                  <a:pt x="14692" y="17982"/>
                </a:moveTo>
                <a:lnTo>
                  <a:pt x="14690" y="17977"/>
                </a:lnTo>
                <a:cubicBezTo>
                  <a:pt x="14685" y="17967"/>
                  <a:pt x="14677" y="17959"/>
                  <a:pt x="14673" y="17949"/>
                </a:cubicBezTo>
                <a:lnTo>
                  <a:pt x="11747" y="13073"/>
                </a:lnTo>
                <a:lnTo>
                  <a:pt x="11745" y="13073"/>
                </a:lnTo>
                <a:cubicBezTo>
                  <a:pt x="11673" y="12892"/>
                  <a:pt x="11498" y="12764"/>
                  <a:pt x="11291" y="12764"/>
                </a:cubicBezTo>
                <a:cubicBezTo>
                  <a:pt x="11155" y="12764"/>
                  <a:pt x="11033" y="12819"/>
                  <a:pt x="10944" y="12908"/>
                </a:cubicBezTo>
                <a:lnTo>
                  <a:pt x="9397" y="14454"/>
                </a:lnTo>
                <a:lnTo>
                  <a:pt x="7816" y="12084"/>
                </a:lnTo>
                <a:cubicBezTo>
                  <a:pt x="7742" y="11907"/>
                  <a:pt x="7568" y="11782"/>
                  <a:pt x="7364" y="11782"/>
                </a:cubicBezTo>
                <a:cubicBezTo>
                  <a:pt x="7193" y="11782"/>
                  <a:pt x="7051" y="11874"/>
                  <a:pt x="6963" y="12006"/>
                </a:cubicBezTo>
                <a:lnTo>
                  <a:pt x="6955" y="12000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8099"/>
                  <a:pt x="14713" y="18039"/>
                  <a:pt x="14691" y="17983"/>
                </a:cubicBezTo>
                <a:cubicBezTo>
                  <a:pt x="14691" y="17983"/>
                  <a:pt x="14692" y="17982"/>
                  <a:pt x="14692" y="17982"/>
                </a:cubicBezTo>
                <a:close/>
                <a:moveTo>
                  <a:pt x="4909" y="7855"/>
                </a:moveTo>
                <a:cubicBezTo>
                  <a:pt x="5451" y="7855"/>
                  <a:pt x="5891" y="8295"/>
                  <a:pt x="5891" y="8836"/>
                </a:cubicBezTo>
                <a:cubicBezTo>
                  <a:pt x="5891" y="9379"/>
                  <a:pt x="5451" y="9818"/>
                  <a:pt x="4909" y="9818"/>
                </a:cubicBezTo>
                <a:cubicBezTo>
                  <a:pt x="4367" y="9818"/>
                  <a:pt x="3927" y="9379"/>
                  <a:pt x="3927" y="8836"/>
                </a:cubicBezTo>
                <a:cubicBezTo>
                  <a:pt x="3927" y="8295"/>
                  <a:pt x="4367" y="7855"/>
                  <a:pt x="4909" y="7855"/>
                </a:cubicBezTo>
                <a:moveTo>
                  <a:pt x="4909" y="10800"/>
                </a:moveTo>
                <a:cubicBezTo>
                  <a:pt x="5994" y="10800"/>
                  <a:pt x="6873" y="9921"/>
                  <a:pt x="6873" y="8836"/>
                </a:cubicBezTo>
                <a:cubicBezTo>
                  <a:pt x="6873" y="7752"/>
                  <a:pt x="5994" y="6873"/>
                  <a:pt x="4909" y="6873"/>
                </a:cubicBezTo>
                <a:cubicBezTo>
                  <a:pt x="3825" y="6873"/>
                  <a:pt x="2945" y="7752"/>
                  <a:pt x="2945" y="8836"/>
                </a:cubicBezTo>
                <a:cubicBezTo>
                  <a:pt x="2945" y="9921"/>
                  <a:pt x="3825" y="10800"/>
                  <a:pt x="4909" y="10800"/>
                </a:cubicBezTo>
                <a:moveTo>
                  <a:pt x="16691" y="19636"/>
                </a:moveTo>
                <a:cubicBezTo>
                  <a:pt x="16691" y="20179"/>
                  <a:pt x="16251" y="20619"/>
                  <a:pt x="15709" y="20619"/>
                </a:cubicBezTo>
                <a:lnTo>
                  <a:pt x="1964" y="20619"/>
                </a:lnTo>
                <a:cubicBezTo>
                  <a:pt x="1422" y="20619"/>
                  <a:pt x="982" y="20179"/>
                  <a:pt x="982" y="19636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53" name="Shape 2407"/>
          <p:cNvSpPr/>
          <p:nvPr/>
        </p:nvSpPr>
        <p:spPr>
          <a:xfrm>
            <a:off x="5680120" y="3026348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10800"/>
                </a:moveTo>
                <a:lnTo>
                  <a:pt x="11782" y="10800"/>
                </a:lnTo>
                <a:lnTo>
                  <a:pt x="11782" y="12764"/>
                </a:lnTo>
                <a:lnTo>
                  <a:pt x="9818" y="12764"/>
                </a:lnTo>
                <a:cubicBezTo>
                  <a:pt x="9818" y="12764"/>
                  <a:pt x="9818" y="10800"/>
                  <a:pt x="9818" y="10800"/>
                </a:cubicBezTo>
                <a:close/>
                <a:moveTo>
                  <a:pt x="9327" y="13745"/>
                </a:moveTo>
                <a:lnTo>
                  <a:pt x="12273" y="13745"/>
                </a:lnTo>
                <a:cubicBezTo>
                  <a:pt x="12544" y="13745"/>
                  <a:pt x="12764" y="13526"/>
                  <a:pt x="12764" y="13255"/>
                </a:cubicBezTo>
                <a:lnTo>
                  <a:pt x="12764" y="10309"/>
                </a:lnTo>
                <a:cubicBezTo>
                  <a:pt x="12764" y="10038"/>
                  <a:pt x="12544" y="9818"/>
                  <a:pt x="12273" y="9818"/>
                </a:cubicBezTo>
                <a:lnTo>
                  <a:pt x="9327" y="9818"/>
                </a:lnTo>
                <a:cubicBezTo>
                  <a:pt x="9056" y="9818"/>
                  <a:pt x="8836" y="10038"/>
                  <a:pt x="8836" y="10309"/>
                </a:cubicBezTo>
                <a:lnTo>
                  <a:pt x="8836" y="13255"/>
                </a:lnTo>
                <a:cubicBezTo>
                  <a:pt x="8836" y="13526"/>
                  <a:pt x="9056" y="13745"/>
                  <a:pt x="9327" y="13745"/>
                </a:cubicBezTo>
                <a:moveTo>
                  <a:pt x="14727" y="15709"/>
                </a:moveTo>
                <a:lnTo>
                  <a:pt x="16691" y="15709"/>
                </a:lnTo>
                <a:lnTo>
                  <a:pt x="16691" y="17673"/>
                </a:lnTo>
                <a:lnTo>
                  <a:pt x="14727" y="17673"/>
                </a:lnTo>
                <a:cubicBezTo>
                  <a:pt x="14727" y="17673"/>
                  <a:pt x="14727" y="15709"/>
                  <a:pt x="14727" y="15709"/>
                </a:cubicBezTo>
                <a:close/>
                <a:moveTo>
                  <a:pt x="14236" y="18655"/>
                </a:moveTo>
                <a:lnTo>
                  <a:pt x="17182" y="18655"/>
                </a:lnTo>
                <a:cubicBezTo>
                  <a:pt x="17453" y="18655"/>
                  <a:pt x="17673" y="18435"/>
                  <a:pt x="17673" y="18164"/>
                </a:cubicBezTo>
                <a:lnTo>
                  <a:pt x="17673" y="15218"/>
                </a:lnTo>
                <a:cubicBezTo>
                  <a:pt x="17673" y="14947"/>
                  <a:pt x="17453" y="14727"/>
                  <a:pt x="17182" y="14727"/>
                </a:cubicBezTo>
                <a:lnTo>
                  <a:pt x="14236" y="14727"/>
                </a:lnTo>
                <a:cubicBezTo>
                  <a:pt x="13965" y="14727"/>
                  <a:pt x="13745" y="14947"/>
                  <a:pt x="13745" y="15218"/>
                </a:cubicBezTo>
                <a:lnTo>
                  <a:pt x="13745" y="18164"/>
                </a:lnTo>
                <a:cubicBezTo>
                  <a:pt x="13745" y="18435"/>
                  <a:pt x="13965" y="18655"/>
                  <a:pt x="14236" y="18655"/>
                </a:cubicBezTo>
                <a:moveTo>
                  <a:pt x="9818" y="5891"/>
                </a:moveTo>
                <a:lnTo>
                  <a:pt x="11782" y="5891"/>
                </a:lnTo>
                <a:lnTo>
                  <a:pt x="11782" y="7855"/>
                </a:lnTo>
                <a:lnTo>
                  <a:pt x="9818" y="7855"/>
                </a:lnTo>
                <a:cubicBezTo>
                  <a:pt x="9818" y="7855"/>
                  <a:pt x="9818" y="5891"/>
                  <a:pt x="9818" y="5891"/>
                </a:cubicBezTo>
                <a:close/>
                <a:moveTo>
                  <a:pt x="9327" y="8836"/>
                </a:moveTo>
                <a:lnTo>
                  <a:pt x="12273" y="8836"/>
                </a:lnTo>
                <a:cubicBezTo>
                  <a:pt x="12544" y="8836"/>
                  <a:pt x="12764" y="8617"/>
                  <a:pt x="12764" y="8345"/>
                </a:cubicBezTo>
                <a:lnTo>
                  <a:pt x="12764" y="5400"/>
                </a:lnTo>
                <a:cubicBezTo>
                  <a:pt x="12764" y="5129"/>
                  <a:pt x="12544" y="4909"/>
                  <a:pt x="12273" y="4909"/>
                </a:cubicBezTo>
                <a:lnTo>
                  <a:pt x="9327" y="4909"/>
                </a:lnTo>
                <a:cubicBezTo>
                  <a:pt x="9056" y="4909"/>
                  <a:pt x="8836" y="5129"/>
                  <a:pt x="8836" y="5400"/>
                </a:cubicBezTo>
                <a:lnTo>
                  <a:pt x="8836" y="8345"/>
                </a:lnTo>
                <a:cubicBezTo>
                  <a:pt x="8836" y="8617"/>
                  <a:pt x="9056" y="8836"/>
                  <a:pt x="9327" y="8836"/>
                </a:cubicBezTo>
                <a:moveTo>
                  <a:pt x="4909" y="15709"/>
                </a:moveTo>
                <a:lnTo>
                  <a:pt x="6873" y="15709"/>
                </a:lnTo>
                <a:lnTo>
                  <a:pt x="6873" y="17673"/>
                </a:lnTo>
                <a:lnTo>
                  <a:pt x="4909" y="17673"/>
                </a:lnTo>
                <a:cubicBezTo>
                  <a:pt x="4909" y="17673"/>
                  <a:pt x="4909" y="15709"/>
                  <a:pt x="4909" y="15709"/>
                </a:cubicBezTo>
                <a:close/>
                <a:moveTo>
                  <a:pt x="4418" y="18655"/>
                </a:moveTo>
                <a:lnTo>
                  <a:pt x="7364" y="18655"/>
                </a:lnTo>
                <a:cubicBezTo>
                  <a:pt x="7635" y="18655"/>
                  <a:pt x="7855" y="18435"/>
                  <a:pt x="7855" y="18164"/>
                </a:cubicBezTo>
                <a:lnTo>
                  <a:pt x="7855" y="15218"/>
                </a:lnTo>
                <a:cubicBezTo>
                  <a:pt x="7855" y="14947"/>
                  <a:pt x="7635" y="14727"/>
                  <a:pt x="7364" y="14727"/>
                </a:cubicBezTo>
                <a:lnTo>
                  <a:pt x="4418" y="14727"/>
                </a:lnTo>
                <a:cubicBezTo>
                  <a:pt x="4147" y="14727"/>
                  <a:pt x="3927" y="14947"/>
                  <a:pt x="3927" y="15218"/>
                </a:cubicBez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moveTo>
                  <a:pt x="14727" y="10800"/>
                </a:moveTo>
                <a:lnTo>
                  <a:pt x="16691" y="10800"/>
                </a:lnTo>
                <a:lnTo>
                  <a:pt x="16691" y="12764"/>
                </a:lnTo>
                <a:lnTo>
                  <a:pt x="14727" y="12764"/>
                </a:lnTo>
                <a:cubicBezTo>
                  <a:pt x="14727" y="12764"/>
                  <a:pt x="14727" y="10800"/>
                  <a:pt x="14727" y="10800"/>
                </a:cubicBezTo>
                <a:close/>
                <a:moveTo>
                  <a:pt x="14236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lnTo>
                  <a:pt x="17673" y="10309"/>
                </a:lnTo>
                <a:cubicBezTo>
                  <a:pt x="17673" y="10038"/>
                  <a:pt x="17453" y="9818"/>
                  <a:pt x="17182" y="9818"/>
                </a:cubicBezTo>
                <a:lnTo>
                  <a:pt x="14236" y="9818"/>
                </a:lnTo>
                <a:cubicBezTo>
                  <a:pt x="13965" y="9818"/>
                  <a:pt x="13745" y="10038"/>
                  <a:pt x="13745" y="10309"/>
                </a:cubicBezTo>
                <a:lnTo>
                  <a:pt x="13745" y="13255"/>
                </a:lnTo>
                <a:cubicBezTo>
                  <a:pt x="13745" y="13526"/>
                  <a:pt x="13965" y="13745"/>
                  <a:pt x="14236" y="13745"/>
                </a:cubicBezTo>
                <a:moveTo>
                  <a:pt x="4909" y="10800"/>
                </a:moveTo>
                <a:lnTo>
                  <a:pt x="6873" y="10800"/>
                </a:lnTo>
                <a:lnTo>
                  <a:pt x="6873" y="12764"/>
                </a:lnTo>
                <a:lnTo>
                  <a:pt x="4909" y="12764"/>
                </a:lnTo>
                <a:cubicBezTo>
                  <a:pt x="4909" y="12764"/>
                  <a:pt x="4909" y="10800"/>
                  <a:pt x="4909" y="10800"/>
                </a:cubicBezTo>
                <a:close/>
                <a:moveTo>
                  <a:pt x="4418" y="13745"/>
                </a:moveTo>
                <a:lnTo>
                  <a:pt x="7364" y="13745"/>
                </a:lnTo>
                <a:cubicBezTo>
                  <a:pt x="7635" y="13745"/>
                  <a:pt x="7855" y="13526"/>
                  <a:pt x="7855" y="13255"/>
                </a:cubicBezTo>
                <a:lnTo>
                  <a:pt x="7855" y="10309"/>
                </a:lnTo>
                <a:cubicBezTo>
                  <a:pt x="7855" y="10038"/>
                  <a:pt x="7635" y="9818"/>
                  <a:pt x="7364" y="9818"/>
                </a:cubicBezTo>
                <a:lnTo>
                  <a:pt x="4418" y="9818"/>
                </a:lnTo>
                <a:cubicBezTo>
                  <a:pt x="4147" y="9818"/>
                  <a:pt x="3927" y="10038"/>
                  <a:pt x="3927" y="10309"/>
                </a:cubicBezTo>
                <a:lnTo>
                  <a:pt x="3927" y="13255"/>
                </a:lnTo>
                <a:cubicBezTo>
                  <a:pt x="3927" y="13526"/>
                  <a:pt x="4147" y="13745"/>
                  <a:pt x="4418" y="13745"/>
                </a:cubicBezTo>
                <a:moveTo>
                  <a:pt x="4909" y="5891"/>
                </a:moveTo>
                <a:lnTo>
                  <a:pt x="6873" y="5891"/>
                </a:lnTo>
                <a:lnTo>
                  <a:pt x="6873" y="7855"/>
                </a:lnTo>
                <a:lnTo>
                  <a:pt x="4909" y="7855"/>
                </a:lnTo>
                <a:cubicBezTo>
                  <a:pt x="4909" y="7855"/>
                  <a:pt x="4909" y="5891"/>
                  <a:pt x="4909" y="5891"/>
                </a:cubicBezTo>
                <a:close/>
                <a:moveTo>
                  <a:pt x="4418" y="8836"/>
                </a:moveTo>
                <a:lnTo>
                  <a:pt x="7364" y="8836"/>
                </a:lnTo>
                <a:cubicBezTo>
                  <a:pt x="7635" y="8836"/>
                  <a:pt x="7855" y="8617"/>
                  <a:pt x="7855" y="8345"/>
                </a:cubicBezTo>
                <a:lnTo>
                  <a:pt x="7855" y="5400"/>
                </a:lnTo>
                <a:cubicBezTo>
                  <a:pt x="7855" y="5129"/>
                  <a:pt x="7635" y="4909"/>
                  <a:pt x="7364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lnTo>
                  <a:pt x="3927" y="8345"/>
                </a:lnTo>
                <a:cubicBezTo>
                  <a:pt x="3927" y="8617"/>
                  <a:pt x="4147" y="8836"/>
                  <a:pt x="4418" y="8836"/>
                </a:cubicBezTo>
                <a:moveTo>
                  <a:pt x="14727" y="5891"/>
                </a:moveTo>
                <a:lnTo>
                  <a:pt x="16691" y="5891"/>
                </a:lnTo>
                <a:lnTo>
                  <a:pt x="16691" y="7855"/>
                </a:lnTo>
                <a:lnTo>
                  <a:pt x="14727" y="7855"/>
                </a:lnTo>
                <a:cubicBezTo>
                  <a:pt x="14727" y="7855"/>
                  <a:pt x="14727" y="5891"/>
                  <a:pt x="14727" y="5891"/>
                </a:cubicBezTo>
                <a:close/>
                <a:moveTo>
                  <a:pt x="14236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lnTo>
                  <a:pt x="17673" y="5400"/>
                </a:lnTo>
                <a:cubicBezTo>
                  <a:pt x="17673" y="5129"/>
                  <a:pt x="17453" y="4909"/>
                  <a:pt x="17182" y="4909"/>
                </a:cubicBezTo>
                <a:lnTo>
                  <a:pt x="14236" y="4909"/>
                </a:lnTo>
                <a:cubicBezTo>
                  <a:pt x="13965" y="4909"/>
                  <a:pt x="13745" y="5129"/>
                  <a:pt x="13745" y="5400"/>
                </a:cubicBezTo>
                <a:lnTo>
                  <a:pt x="13745" y="8345"/>
                </a:lnTo>
                <a:cubicBezTo>
                  <a:pt x="13745" y="8617"/>
                  <a:pt x="13965" y="8836"/>
                  <a:pt x="14236" y="8836"/>
                </a:cubicBezTo>
                <a:moveTo>
                  <a:pt x="19636" y="1964"/>
                </a:moveTo>
                <a:lnTo>
                  <a:pt x="1964" y="1964"/>
                </a:lnTo>
                <a:lnTo>
                  <a:pt x="1964" y="982"/>
                </a:lnTo>
                <a:lnTo>
                  <a:pt x="19636" y="982"/>
                </a:lnTo>
                <a:cubicBezTo>
                  <a:pt x="19636" y="982"/>
                  <a:pt x="19636" y="1964"/>
                  <a:pt x="19636" y="1964"/>
                </a:cubicBezTo>
                <a:close/>
                <a:moveTo>
                  <a:pt x="19636" y="20618"/>
                </a:moveTo>
                <a:lnTo>
                  <a:pt x="12764" y="20618"/>
                </a:lnTo>
                <a:lnTo>
                  <a:pt x="12764" y="15218"/>
                </a:lnTo>
                <a:cubicBezTo>
                  <a:pt x="12764" y="14947"/>
                  <a:pt x="12544" y="14727"/>
                  <a:pt x="12273" y="14727"/>
                </a:cubicBezTo>
                <a:lnTo>
                  <a:pt x="9327" y="14727"/>
                </a:lnTo>
                <a:cubicBezTo>
                  <a:pt x="9056" y="14727"/>
                  <a:pt x="8836" y="14947"/>
                  <a:pt x="8836" y="15218"/>
                </a:cubicBezTo>
                <a:lnTo>
                  <a:pt x="8836" y="20618"/>
                </a:lnTo>
                <a:lnTo>
                  <a:pt x="1964" y="20618"/>
                </a:lnTo>
                <a:lnTo>
                  <a:pt x="1964" y="2945"/>
                </a:lnTo>
                <a:lnTo>
                  <a:pt x="19636" y="2945"/>
                </a:lnTo>
                <a:cubicBezTo>
                  <a:pt x="19636" y="2945"/>
                  <a:pt x="19636" y="20618"/>
                  <a:pt x="19636" y="20618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5709"/>
                </a:lnTo>
                <a:lnTo>
                  <a:pt x="11782" y="15709"/>
                </a:lnTo>
                <a:cubicBezTo>
                  <a:pt x="11782" y="15709"/>
                  <a:pt x="11782" y="20618"/>
                  <a:pt x="11782" y="20618"/>
                </a:cubicBezTo>
                <a:close/>
                <a:moveTo>
                  <a:pt x="21109" y="1964"/>
                </a:moveTo>
                <a:lnTo>
                  <a:pt x="20618" y="1964"/>
                </a:lnTo>
                <a:lnTo>
                  <a:pt x="20618" y="491"/>
                </a:lnTo>
                <a:cubicBezTo>
                  <a:pt x="20618" y="220"/>
                  <a:pt x="20399" y="0"/>
                  <a:pt x="20127" y="0"/>
                </a:cubicBezTo>
                <a:lnTo>
                  <a:pt x="1473" y="0"/>
                </a:lnTo>
                <a:cubicBezTo>
                  <a:pt x="1201" y="0"/>
                  <a:pt x="982" y="220"/>
                  <a:pt x="982" y="491"/>
                </a:cubicBezTo>
                <a:lnTo>
                  <a:pt x="982" y="1964"/>
                </a:lnTo>
                <a:lnTo>
                  <a:pt x="491" y="1964"/>
                </a:lnTo>
                <a:cubicBezTo>
                  <a:pt x="220" y="1964"/>
                  <a:pt x="0" y="2184"/>
                  <a:pt x="0" y="2455"/>
                </a:cubicBezTo>
                <a:cubicBezTo>
                  <a:pt x="0" y="2726"/>
                  <a:pt x="220" y="2945"/>
                  <a:pt x="491" y="2945"/>
                </a:cubicBezTo>
                <a:lnTo>
                  <a:pt x="982" y="2945"/>
                </a:lnTo>
                <a:lnTo>
                  <a:pt x="982" y="21109"/>
                </a:lnTo>
                <a:cubicBezTo>
                  <a:pt x="982" y="21381"/>
                  <a:pt x="1201" y="21600"/>
                  <a:pt x="1473" y="21600"/>
                </a:cubicBezTo>
                <a:lnTo>
                  <a:pt x="20127" y="21600"/>
                </a:lnTo>
                <a:cubicBezTo>
                  <a:pt x="20399" y="21600"/>
                  <a:pt x="20618" y="21381"/>
                  <a:pt x="20618" y="21109"/>
                </a:cubicBezTo>
                <a:lnTo>
                  <a:pt x="20618" y="2945"/>
                </a:lnTo>
                <a:lnTo>
                  <a:pt x="21109" y="2945"/>
                </a:lnTo>
                <a:cubicBezTo>
                  <a:pt x="21380" y="2945"/>
                  <a:pt x="21600" y="2726"/>
                  <a:pt x="21600" y="2455"/>
                </a:cubicBezTo>
                <a:cubicBezTo>
                  <a:pt x="21600" y="2184"/>
                  <a:pt x="21380" y="1964"/>
                  <a:pt x="21109" y="1964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54" name="Shape 2408"/>
          <p:cNvSpPr/>
          <p:nvPr/>
        </p:nvSpPr>
        <p:spPr>
          <a:xfrm>
            <a:off x="879716" y="3585266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8400"/>
                </a:moveTo>
                <a:lnTo>
                  <a:pt x="13745" y="8400"/>
                </a:lnTo>
                <a:lnTo>
                  <a:pt x="13745" y="9600"/>
                </a:lnTo>
                <a:lnTo>
                  <a:pt x="7855" y="9600"/>
                </a:lnTo>
                <a:cubicBezTo>
                  <a:pt x="7855" y="9600"/>
                  <a:pt x="7855" y="8400"/>
                  <a:pt x="7855" y="8400"/>
                </a:cubicBezTo>
                <a:close/>
                <a:moveTo>
                  <a:pt x="7855" y="10800"/>
                </a:moveTo>
                <a:lnTo>
                  <a:pt x="13745" y="10800"/>
                </a:lnTo>
                <a:cubicBezTo>
                  <a:pt x="14287" y="10800"/>
                  <a:pt x="14727" y="10262"/>
                  <a:pt x="14727" y="9600"/>
                </a:cubicBezTo>
                <a:lnTo>
                  <a:pt x="14727" y="8400"/>
                </a:lnTo>
                <a:cubicBezTo>
                  <a:pt x="14727" y="7737"/>
                  <a:pt x="14287" y="7200"/>
                  <a:pt x="13745" y="7200"/>
                </a:cubicBezTo>
                <a:lnTo>
                  <a:pt x="7855" y="7200"/>
                </a:lnTo>
                <a:cubicBezTo>
                  <a:pt x="7313" y="7200"/>
                  <a:pt x="6873" y="7737"/>
                  <a:pt x="6873" y="8400"/>
                </a:cubicBezTo>
                <a:lnTo>
                  <a:pt x="6873" y="9600"/>
                </a:lnTo>
                <a:cubicBezTo>
                  <a:pt x="6873" y="10262"/>
                  <a:pt x="7313" y="10800"/>
                  <a:pt x="7855" y="10800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55" name="Shape 2409"/>
          <p:cNvSpPr/>
          <p:nvPr/>
        </p:nvSpPr>
        <p:spPr>
          <a:xfrm>
            <a:off x="1413003" y="3585266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2000"/>
                </a:moveTo>
                <a:cubicBezTo>
                  <a:pt x="6653" y="12000"/>
                  <a:pt x="6873" y="12268"/>
                  <a:pt x="6873" y="12599"/>
                </a:cubicBezTo>
                <a:cubicBezTo>
                  <a:pt x="6873" y="12931"/>
                  <a:pt x="6653" y="13199"/>
                  <a:pt x="6382" y="13199"/>
                </a:cubicBezTo>
                <a:cubicBezTo>
                  <a:pt x="6111" y="13199"/>
                  <a:pt x="5891" y="12931"/>
                  <a:pt x="5891" y="12599"/>
                </a:cubicBezTo>
                <a:cubicBezTo>
                  <a:pt x="5891" y="12268"/>
                  <a:pt x="6111" y="12000"/>
                  <a:pt x="6382" y="12000"/>
                </a:cubicBezTo>
                <a:moveTo>
                  <a:pt x="6382" y="14399"/>
                </a:moveTo>
                <a:cubicBezTo>
                  <a:pt x="7195" y="14399"/>
                  <a:pt x="7855" y="13594"/>
                  <a:pt x="7855" y="12599"/>
                </a:cubicBezTo>
                <a:cubicBezTo>
                  <a:pt x="7855" y="11606"/>
                  <a:pt x="7195" y="10800"/>
                  <a:pt x="6382" y="10800"/>
                </a:cubicBezTo>
                <a:cubicBezTo>
                  <a:pt x="5568" y="10800"/>
                  <a:pt x="4909" y="11606"/>
                  <a:pt x="4909" y="12599"/>
                </a:cubicBezTo>
                <a:cubicBezTo>
                  <a:pt x="4909" y="13594"/>
                  <a:pt x="5568" y="14399"/>
                  <a:pt x="6382" y="14399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0800" y="12000"/>
                </a:moveTo>
                <a:cubicBezTo>
                  <a:pt x="11071" y="12000"/>
                  <a:pt x="11291" y="12268"/>
                  <a:pt x="11291" y="12599"/>
                </a:cubicBezTo>
                <a:cubicBezTo>
                  <a:pt x="11291" y="12931"/>
                  <a:pt x="11071" y="13199"/>
                  <a:pt x="10800" y="13199"/>
                </a:cubicBezTo>
                <a:cubicBezTo>
                  <a:pt x="10529" y="13199"/>
                  <a:pt x="10309" y="12931"/>
                  <a:pt x="10309" y="12599"/>
                </a:cubicBezTo>
                <a:cubicBezTo>
                  <a:pt x="10309" y="12268"/>
                  <a:pt x="10529" y="12000"/>
                  <a:pt x="10800" y="12000"/>
                </a:cubicBezTo>
                <a:moveTo>
                  <a:pt x="10800" y="14399"/>
                </a:moveTo>
                <a:cubicBezTo>
                  <a:pt x="11614" y="14399"/>
                  <a:pt x="12273" y="13594"/>
                  <a:pt x="12273" y="12599"/>
                </a:cubicBezTo>
                <a:cubicBezTo>
                  <a:pt x="12273" y="11606"/>
                  <a:pt x="11614" y="10800"/>
                  <a:pt x="10800" y="10800"/>
                </a:cubicBezTo>
                <a:cubicBezTo>
                  <a:pt x="9986" y="10800"/>
                  <a:pt x="9327" y="11606"/>
                  <a:pt x="9327" y="12599"/>
                </a:cubicBezTo>
                <a:cubicBezTo>
                  <a:pt x="9327" y="13594"/>
                  <a:pt x="9986" y="14399"/>
                  <a:pt x="10800" y="14399"/>
                </a:cubicBezTo>
                <a:moveTo>
                  <a:pt x="15218" y="12000"/>
                </a:moveTo>
                <a:cubicBezTo>
                  <a:pt x="15489" y="12000"/>
                  <a:pt x="15709" y="12268"/>
                  <a:pt x="15709" y="12599"/>
                </a:cubicBezTo>
                <a:cubicBezTo>
                  <a:pt x="15709" y="12931"/>
                  <a:pt x="15489" y="13199"/>
                  <a:pt x="15218" y="13199"/>
                </a:cubicBezTo>
                <a:cubicBezTo>
                  <a:pt x="14947" y="13199"/>
                  <a:pt x="14727" y="12931"/>
                  <a:pt x="14727" y="12599"/>
                </a:cubicBezTo>
                <a:cubicBezTo>
                  <a:pt x="14727" y="12268"/>
                  <a:pt x="14947" y="12000"/>
                  <a:pt x="15218" y="12000"/>
                </a:cubicBezTo>
                <a:moveTo>
                  <a:pt x="15218" y="14399"/>
                </a:moveTo>
                <a:cubicBezTo>
                  <a:pt x="16032" y="14399"/>
                  <a:pt x="16691" y="13594"/>
                  <a:pt x="16691" y="12599"/>
                </a:cubicBezTo>
                <a:cubicBezTo>
                  <a:pt x="16691" y="11606"/>
                  <a:pt x="16032" y="10800"/>
                  <a:pt x="15218" y="10800"/>
                </a:cubicBezTo>
                <a:cubicBezTo>
                  <a:pt x="14405" y="10800"/>
                  <a:pt x="13745" y="11606"/>
                  <a:pt x="13745" y="12599"/>
                </a:cubicBezTo>
                <a:cubicBezTo>
                  <a:pt x="13745" y="13594"/>
                  <a:pt x="14405" y="14399"/>
                  <a:pt x="15218" y="14399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56" name="Shape 2410"/>
          <p:cNvSpPr/>
          <p:nvPr/>
        </p:nvSpPr>
        <p:spPr>
          <a:xfrm>
            <a:off x="1946289" y="3559635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11782"/>
                </a:moveTo>
                <a:cubicBezTo>
                  <a:pt x="7584" y="11782"/>
                  <a:pt x="7364" y="12001"/>
                  <a:pt x="7364" y="12272"/>
                </a:cubicBezTo>
                <a:cubicBezTo>
                  <a:pt x="7364" y="12408"/>
                  <a:pt x="7419" y="12531"/>
                  <a:pt x="7507" y="12619"/>
                </a:cubicBezTo>
                <a:lnTo>
                  <a:pt x="10453" y="15565"/>
                </a:lnTo>
                <a:cubicBezTo>
                  <a:pt x="10542" y="15654"/>
                  <a:pt x="10665" y="15709"/>
                  <a:pt x="10800" y="15709"/>
                </a:cubicBezTo>
                <a:cubicBezTo>
                  <a:pt x="10935" y="15709"/>
                  <a:pt x="11058" y="15654"/>
                  <a:pt x="11147" y="15565"/>
                </a:cubicBezTo>
                <a:lnTo>
                  <a:pt x="14093" y="12619"/>
                </a:lnTo>
                <a:cubicBezTo>
                  <a:pt x="14181" y="12531"/>
                  <a:pt x="14236" y="12408"/>
                  <a:pt x="14236" y="12272"/>
                </a:cubicBezTo>
                <a:cubicBezTo>
                  <a:pt x="14236" y="12001"/>
                  <a:pt x="14016" y="11782"/>
                  <a:pt x="13745" y="11782"/>
                </a:cubicBezTo>
                <a:cubicBezTo>
                  <a:pt x="13610" y="11782"/>
                  <a:pt x="13487" y="11837"/>
                  <a:pt x="13398" y="11925"/>
                </a:cubicBezTo>
                <a:lnTo>
                  <a:pt x="11291" y="14033"/>
                </a:lnTo>
                <a:lnTo>
                  <a:pt x="11291" y="492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4033"/>
                </a:lnTo>
                <a:lnTo>
                  <a:pt x="8202" y="11925"/>
                </a:lnTo>
                <a:cubicBezTo>
                  <a:pt x="8113" y="11837"/>
                  <a:pt x="7990" y="11782"/>
                  <a:pt x="7855" y="11782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57" name="Shape 2411"/>
          <p:cNvSpPr/>
          <p:nvPr/>
        </p:nvSpPr>
        <p:spPr>
          <a:xfrm>
            <a:off x="2479575" y="3559635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3927"/>
                </a:moveTo>
                <a:cubicBezTo>
                  <a:pt x="7990" y="3927"/>
                  <a:pt x="8113" y="3872"/>
                  <a:pt x="8202" y="3784"/>
                </a:cubicBezTo>
                <a:lnTo>
                  <a:pt x="10309" y="1676"/>
                </a:lnTo>
                <a:lnTo>
                  <a:pt x="10309" y="15218"/>
                </a:lnTo>
                <a:lnTo>
                  <a:pt x="10309" y="15218"/>
                </a:lnTo>
                <a:cubicBezTo>
                  <a:pt x="10309" y="15489"/>
                  <a:pt x="10529" y="15709"/>
                  <a:pt x="10800" y="15709"/>
                </a:cubicBezTo>
                <a:cubicBezTo>
                  <a:pt x="11071" y="15709"/>
                  <a:pt x="11291" y="15489"/>
                  <a:pt x="11291" y="15218"/>
                </a:cubicBezTo>
                <a:lnTo>
                  <a:pt x="11291" y="1676"/>
                </a:lnTo>
                <a:lnTo>
                  <a:pt x="13398" y="3784"/>
                </a:lnTo>
                <a:cubicBezTo>
                  <a:pt x="13487" y="3872"/>
                  <a:pt x="13610" y="3927"/>
                  <a:pt x="13745" y="3927"/>
                </a:cubicBezTo>
                <a:cubicBezTo>
                  <a:pt x="14016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9" y="3178"/>
                  <a:pt x="7364" y="3301"/>
                  <a:pt x="7364" y="3436"/>
                </a:cubicBezTo>
                <a:cubicBezTo>
                  <a:pt x="7364" y="3708"/>
                  <a:pt x="7584" y="3927"/>
                  <a:pt x="7855" y="3927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58" name="Shape 2412"/>
          <p:cNvSpPr/>
          <p:nvPr/>
        </p:nvSpPr>
        <p:spPr>
          <a:xfrm>
            <a:off x="3013688" y="3559635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18655" y="20618"/>
                </a:moveTo>
                <a:lnTo>
                  <a:pt x="2945" y="20618"/>
                </a:lnTo>
                <a:lnTo>
                  <a:pt x="2945" y="9818"/>
                </a:lnTo>
                <a:lnTo>
                  <a:pt x="18655" y="9818"/>
                </a:lnTo>
                <a:cubicBezTo>
                  <a:pt x="18655" y="9818"/>
                  <a:pt x="18655" y="20618"/>
                  <a:pt x="18655" y="20618"/>
                </a:cubicBezTo>
                <a:close/>
                <a:moveTo>
                  <a:pt x="3927" y="982"/>
                </a:moveTo>
                <a:lnTo>
                  <a:pt x="11782" y="982"/>
                </a:lnTo>
                <a:lnTo>
                  <a:pt x="11782" y="3436"/>
                </a:lnTo>
                <a:cubicBezTo>
                  <a:pt x="11782" y="3708"/>
                  <a:pt x="12002" y="3927"/>
                  <a:pt x="12273" y="3927"/>
                </a:cubicBezTo>
                <a:lnTo>
                  <a:pt x="14727" y="3927"/>
                </a:lnTo>
                <a:lnTo>
                  <a:pt x="14727" y="5891"/>
                </a:lnTo>
                <a:lnTo>
                  <a:pt x="3927" y="5891"/>
                </a:lnTo>
                <a:cubicBezTo>
                  <a:pt x="3927" y="5891"/>
                  <a:pt x="3927" y="982"/>
                  <a:pt x="3927" y="982"/>
                </a:cubicBezTo>
                <a:close/>
                <a:moveTo>
                  <a:pt x="12764" y="1473"/>
                </a:moveTo>
                <a:lnTo>
                  <a:pt x="14236" y="2945"/>
                </a:lnTo>
                <a:lnTo>
                  <a:pt x="12764" y="2945"/>
                </a:lnTo>
                <a:cubicBezTo>
                  <a:pt x="12764" y="2945"/>
                  <a:pt x="12764" y="1473"/>
                  <a:pt x="12764" y="1473"/>
                </a:cubicBezTo>
                <a:close/>
                <a:moveTo>
                  <a:pt x="17673" y="1964"/>
                </a:moveTo>
                <a:lnTo>
                  <a:pt x="17673" y="5891"/>
                </a:lnTo>
                <a:lnTo>
                  <a:pt x="15709" y="5891"/>
                </a:lnTo>
                <a:lnTo>
                  <a:pt x="15709" y="2945"/>
                </a:lnTo>
                <a:lnTo>
                  <a:pt x="14727" y="1964"/>
                </a:lnTo>
                <a:cubicBezTo>
                  <a:pt x="14727" y="1964"/>
                  <a:pt x="17673" y="1964"/>
                  <a:pt x="17673" y="1964"/>
                </a:cubicBezTo>
                <a:close/>
                <a:moveTo>
                  <a:pt x="20618" y="5891"/>
                </a:moveTo>
                <a:lnTo>
                  <a:pt x="18655" y="5891"/>
                </a:lnTo>
                <a:lnTo>
                  <a:pt x="18655" y="1964"/>
                </a:lnTo>
                <a:cubicBezTo>
                  <a:pt x="18655" y="1422"/>
                  <a:pt x="18215" y="982"/>
                  <a:pt x="17673" y="982"/>
                </a:cubicBezTo>
                <a:lnTo>
                  <a:pt x="13745" y="982"/>
                </a:lnTo>
                <a:lnTo>
                  <a:pt x="12764" y="0"/>
                </a:lnTo>
                <a:lnTo>
                  <a:pt x="3927" y="0"/>
                </a:lnTo>
                <a:cubicBezTo>
                  <a:pt x="3385" y="0"/>
                  <a:pt x="2945" y="440"/>
                  <a:pt x="2945" y="982"/>
                </a:cubicBezTo>
                <a:lnTo>
                  <a:pt x="2945" y="5891"/>
                </a:ln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9"/>
                  <a:pt x="440" y="9818"/>
                  <a:pt x="982" y="9818"/>
                </a:cubicBezTo>
                <a:lnTo>
                  <a:pt x="1964" y="9818"/>
                </a:lnTo>
                <a:lnTo>
                  <a:pt x="1964" y="20618"/>
                </a:lnTo>
                <a:cubicBezTo>
                  <a:pt x="1964" y="21160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60"/>
                  <a:pt x="19636" y="20618"/>
                </a:cubicBezTo>
                <a:lnTo>
                  <a:pt x="19636" y="9818"/>
                </a:lnTo>
                <a:lnTo>
                  <a:pt x="20618" y="9818"/>
                </a:lnTo>
                <a:cubicBezTo>
                  <a:pt x="21160" y="9818"/>
                  <a:pt x="21600" y="9379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7855" y="12763"/>
                </a:moveTo>
                <a:lnTo>
                  <a:pt x="13745" y="12763"/>
                </a:lnTo>
                <a:lnTo>
                  <a:pt x="13745" y="13745"/>
                </a:lnTo>
                <a:lnTo>
                  <a:pt x="7855" y="13745"/>
                </a:lnTo>
                <a:cubicBezTo>
                  <a:pt x="7855" y="13745"/>
                  <a:pt x="7855" y="12763"/>
                  <a:pt x="7855" y="12763"/>
                </a:cubicBezTo>
                <a:close/>
                <a:moveTo>
                  <a:pt x="7855" y="14727"/>
                </a:moveTo>
                <a:lnTo>
                  <a:pt x="13745" y="14727"/>
                </a:lnTo>
                <a:cubicBezTo>
                  <a:pt x="14287" y="14727"/>
                  <a:pt x="14727" y="14287"/>
                  <a:pt x="14727" y="13745"/>
                </a:cubicBezTo>
                <a:lnTo>
                  <a:pt x="14727" y="12763"/>
                </a:lnTo>
                <a:cubicBezTo>
                  <a:pt x="14727" y="12221"/>
                  <a:pt x="14287" y="11782"/>
                  <a:pt x="13745" y="11782"/>
                </a:cubicBezTo>
                <a:lnTo>
                  <a:pt x="7855" y="11782"/>
                </a:lnTo>
                <a:cubicBezTo>
                  <a:pt x="7313" y="11782"/>
                  <a:pt x="6873" y="12221"/>
                  <a:pt x="6873" y="12763"/>
                </a:cubicBezTo>
                <a:lnTo>
                  <a:pt x="6873" y="13745"/>
                </a:lnTo>
                <a:cubicBezTo>
                  <a:pt x="6873" y="14287"/>
                  <a:pt x="7313" y="14727"/>
                  <a:pt x="7855" y="14727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59" name="Shape 2413"/>
          <p:cNvSpPr/>
          <p:nvPr/>
        </p:nvSpPr>
        <p:spPr>
          <a:xfrm>
            <a:off x="3546974" y="3566250"/>
            <a:ext cx="279459" cy="272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60" name="Shape 2414"/>
          <p:cNvSpPr/>
          <p:nvPr/>
        </p:nvSpPr>
        <p:spPr>
          <a:xfrm>
            <a:off x="4080261" y="3559635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61" name="Shape 2415"/>
          <p:cNvSpPr/>
          <p:nvPr/>
        </p:nvSpPr>
        <p:spPr>
          <a:xfrm>
            <a:off x="4613547" y="3559635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62" name="Shape 2416"/>
          <p:cNvSpPr/>
          <p:nvPr/>
        </p:nvSpPr>
        <p:spPr>
          <a:xfrm>
            <a:off x="5146834" y="3559635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63" name="Shape 2417"/>
          <p:cNvSpPr/>
          <p:nvPr/>
        </p:nvSpPr>
        <p:spPr>
          <a:xfrm>
            <a:off x="5692522" y="3559635"/>
            <a:ext cx="254655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64" name="Shape 2418"/>
          <p:cNvSpPr/>
          <p:nvPr/>
        </p:nvSpPr>
        <p:spPr>
          <a:xfrm>
            <a:off x="879716" y="409292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4727"/>
                </a:moveTo>
                <a:lnTo>
                  <a:pt x="18655" y="14727"/>
                </a:lnTo>
                <a:lnTo>
                  <a:pt x="18655" y="12273"/>
                </a:lnTo>
                <a:cubicBezTo>
                  <a:pt x="18655" y="12002"/>
                  <a:pt x="18434" y="11782"/>
                  <a:pt x="18164" y="11782"/>
                </a:cubicBezTo>
                <a:cubicBezTo>
                  <a:pt x="17893" y="11782"/>
                  <a:pt x="17673" y="12002"/>
                  <a:pt x="17673" y="12273"/>
                </a:cubicBezTo>
                <a:lnTo>
                  <a:pt x="17673" y="14727"/>
                </a:lnTo>
                <a:lnTo>
                  <a:pt x="15218" y="14727"/>
                </a:lnTo>
                <a:cubicBezTo>
                  <a:pt x="14947" y="14727"/>
                  <a:pt x="14727" y="14947"/>
                  <a:pt x="14727" y="15218"/>
                </a:cubicBezTo>
                <a:cubicBezTo>
                  <a:pt x="14727" y="15490"/>
                  <a:pt x="14947" y="15709"/>
                  <a:pt x="15218" y="15709"/>
                </a:cubicBezTo>
                <a:lnTo>
                  <a:pt x="17673" y="15709"/>
                </a:lnTo>
                <a:lnTo>
                  <a:pt x="17673" y="18164"/>
                </a:lnTo>
                <a:cubicBezTo>
                  <a:pt x="17673" y="18435"/>
                  <a:pt x="17893" y="18655"/>
                  <a:pt x="18164" y="18655"/>
                </a:cubicBezTo>
                <a:cubicBezTo>
                  <a:pt x="18434" y="18655"/>
                  <a:pt x="18655" y="18435"/>
                  <a:pt x="18655" y="18164"/>
                </a:cubicBezTo>
                <a:lnTo>
                  <a:pt x="18655" y="15709"/>
                </a:lnTo>
                <a:lnTo>
                  <a:pt x="21109" y="15709"/>
                </a:lnTo>
                <a:cubicBezTo>
                  <a:pt x="21380" y="15709"/>
                  <a:pt x="21600" y="15490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  <a:moveTo>
                  <a:pt x="14823" y="8659"/>
                </a:moveTo>
                <a:cubicBezTo>
                  <a:pt x="12845" y="10260"/>
                  <a:pt x="10800" y="11916"/>
                  <a:pt x="10800" y="14727"/>
                </a:cubicBezTo>
                <a:cubicBezTo>
                  <a:pt x="10800" y="17561"/>
                  <a:pt x="10800" y="19270"/>
                  <a:pt x="10584" y="20135"/>
                </a:cubicBezTo>
                <a:cubicBezTo>
                  <a:pt x="10474" y="20573"/>
                  <a:pt x="10463" y="20618"/>
                  <a:pt x="9818" y="20618"/>
                </a:cubicBezTo>
                <a:cubicBezTo>
                  <a:pt x="9173" y="20618"/>
                  <a:pt x="9162" y="20573"/>
                  <a:pt x="9052" y="20135"/>
                </a:cubicBezTo>
                <a:cubicBezTo>
                  <a:pt x="8926" y="19627"/>
                  <a:pt x="8874" y="18820"/>
                  <a:pt x="8853" y="17673"/>
                </a:cubicBezTo>
                <a:lnTo>
                  <a:pt x="9327" y="17673"/>
                </a:lnTo>
                <a:cubicBezTo>
                  <a:pt x="9598" y="17673"/>
                  <a:pt x="9818" y="17453"/>
                  <a:pt x="9818" y="17182"/>
                </a:cubicBezTo>
                <a:cubicBezTo>
                  <a:pt x="9818" y="16910"/>
                  <a:pt x="9598" y="16691"/>
                  <a:pt x="9327" y="16691"/>
                </a:cubicBezTo>
                <a:lnTo>
                  <a:pt x="8840" y="16691"/>
                </a:lnTo>
                <a:cubicBezTo>
                  <a:pt x="8838" y="16381"/>
                  <a:pt x="8837" y="16059"/>
                  <a:pt x="8837" y="15709"/>
                </a:cubicBezTo>
                <a:lnTo>
                  <a:pt x="9327" y="15709"/>
                </a:lnTo>
                <a:cubicBezTo>
                  <a:pt x="9598" y="15709"/>
                  <a:pt x="9818" y="15490"/>
                  <a:pt x="9818" y="15218"/>
                </a:cubicBezTo>
                <a:cubicBezTo>
                  <a:pt x="9818" y="14947"/>
                  <a:pt x="9598" y="14727"/>
                  <a:pt x="9327" y="14727"/>
                </a:cubicBezTo>
                <a:lnTo>
                  <a:pt x="8836" y="14727"/>
                </a:lnTo>
                <a:cubicBezTo>
                  <a:pt x="8836" y="11916"/>
                  <a:pt x="6791" y="10260"/>
                  <a:pt x="4813" y="8659"/>
                </a:cubicBezTo>
                <a:cubicBezTo>
                  <a:pt x="3221" y="7370"/>
                  <a:pt x="1702" y="6139"/>
                  <a:pt x="1176" y="4344"/>
                </a:cubicBezTo>
                <a:cubicBezTo>
                  <a:pt x="2835" y="5266"/>
                  <a:pt x="6083" y="5891"/>
                  <a:pt x="9818" y="5891"/>
                </a:cubicBezTo>
                <a:cubicBezTo>
                  <a:pt x="13550" y="5891"/>
                  <a:pt x="16795" y="5266"/>
                  <a:pt x="18456" y="4347"/>
                </a:cubicBezTo>
                <a:cubicBezTo>
                  <a:pt x="17928" y="6143"/>
                  <a:pt x="16412" y="7373"/>
                  <a:pt x="14823" y="8659"/>
                </a:cubicBezTo>
                <a:moveTo>
                  <a:pt x="982" y="2945"/>
                </a:moveTo>
                <a:cubicBezTo>
                  <a:pt x="982" y="1861"/>
                  <a:pt x="4938" y="982"/>
                  <a:pt x="9818" y="982"/>
                </a:cubicBezTo>
                <a:cubicBezTo>
                  <a:pt x="14698" y="982"/>
                  <a:pt x="18655" y="1861"/>
                  <a:pt x="18655" y="2945"/>
                </a:cubicBezTo>
                <a:cubicBezTo>
                  <a:pt x="18655" y="4031"/>
                  <a:pt x="14698" y="4909"/>
                  <a:pt x="9818" y="4909"/>
                </a:cubicBezTo>
                <a:cubicBezTo>
                  <a:pt x="4938" y="4909"/>
                  <a:pt x="982" y="4031"/>
                  <a:pt x="982" y="2945"/>
                </a:cubicBezTo>
                <a:moveTo>
                  <a:pt x="19636" y="2945"/>
                </a:moveTo>
                <a:cubicBezTo>
                  <a:pt x="19636" y="1319"/>
                  <a:pt x="15241" y="0"/>
                  <a:pt x="9818" y="0"/>
                </a:cubicBezTo>
                <a:cubicBezTo>
                  <a:pt x="4396" y="0"/>
                  <a:pt x="0" y="1319"/>
                  <a:pt x="0" y="2945"/>
                </a:cubicBezTo>
                <a:cubicBezTo>
                  <a:pt x="0" y="8836"/>
                  <a:pt x="7855" y="9818"/>
                  <a:pt x="7855" y="14727"/>
                </a:cubicBezTo>
                <a:cubicBezTo>
                  <a:pt x="7855" y="14900"/>
                  <a:pt x="7855" y="15053"/>
                  <a:pt x="7855" y="15217"/>
                </a:cubicBezTo>
                <a:cubicBezTo>
                  <a:pt x="7855" y="15217"/>
                  <a:pt x="7855" y="15218"/>
                  <a:pt x="7855" y="15218"/>
                </a:cubicBezTo>
                <a:cubicBezTo>
                  <a:pt x="7855" y="15219"/>
                  <a:pt x="7855" y="15219"/>
                  <a:pt x="7855" y="15219"/>
                </a:cubicBezTo>
                <a:cubicBezTo>
                  <a:pt x="7855" y="15938"/>
                  <a:pt x="7856" y="16572"/>
                  <a:pt x="7863" y="17142"/>
                </a:cubicBezTo>
                <a:cubicBezTo>
                  <a:pt x="7861" y="17155"/>
                  <a:pt x="7855" y="17168"/>
                  <a:pt x="7855" y="17182"/>
                </a:cubicBezTo>
                <a:cubicBezTo>
                  <a:pt x="7855" y="17199"/>
                  <a:pt x="7862" y="17212"/>
                  <a:pt x="7864" y="17229"/>
                </a:cubicBezTo>
                <a:cubicBezTo>
                  <a:pt x="7908" y="20896"/>
                  <a:pt x="8177" y="21600"/>
                  <a:pt x="9818" y="21600"/>
                </a:cubicBezTo>
                <a:cubicBezTo>
                  <a:pt x="11782" y="21600"/>
                  <a:pt x="11782" y="20618"/>
                  <a:pt x="11782" y="14727"/>
                </a:cubicBezTo>
                <a:cubicBezTo>
                  <a:pt x="11782" y="9818"/>
                  <a:pt x="19636" y="8836"/>
                  <a:pt x="19636" y="2945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65" name="Shape 2419"/>
          <p:cNvSpPr/>
          <p:nvPr/>
        </p:nvSpPr>
        <p:spPr>
          <a:xfrm>
            <a:off x="1413003" y="409292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4727"/>
                </a:moveTo>
                <a:lnTo>
                  <a:pt x="15218" y="14727"/>
                </a:lnTo>
                <a:cubicBezTo>
                  <a:pt x="14947" y="14727"/>
                  <a:pt x="14727" y="14947"/>
                  <a:pt x="14727" y="15218"/>
                </a:cubicBezTo>
                <a:cubicBezTo>
                  <a:pt x="14727" y="15490"/>
                  <a:pt x="14947" y="15709"/>
                  <a:pt x="15218" y="15709"/>
                </a:cubicBezTo>
                <a:lnTo>
                  <a:pt x="21109" y="15709"/>
                </a:lnTo>
                <a:cubicBezTo>
                  <a:pt x="21380" y="15709"/>
                  <a:pt x="21600" y="15490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  <a:moveTo>
                  <a:pt x="14823" y="8659"/>
                </a:moveTo>
                <a:cubicBezTo>
                  <a:pt x="12845" y="10260"/>
                  <a:pt x="10800" y="11916"/>
                  <a:pt x="10800" y="14727"/>
                </a:cubicBezTo>
                <a:cubicBezTo>
                  <a:pt x="10800" y="17561"/>
                  <a:pt x="10800" y="19270"/>
                  <a:pt x="10584" y="20135"/>
                </a:cubicBezTo>
                <a:cubicBezTo>
                  <a:pt x="10474" y="20573"/>
                  <a:pt x="10463" y="20618"/>
                  <a:pt x="9818" y="20618"/>
                </a:cubicBezTo>
                <a:cubicBezTo>
                  <a:pt x="9173" y="20618"/>
                  <a:pt x="9162" y="20573"/>
                  <a:pt x="9052" y="20135"/>
                </a:cubicBezTo>
                <a:cubicBezTo>
                  <a:pt x="8926" y="19627"/>
                  <a:pt x="8874" y="18820"/>
                  <a:pt x="8853" y="17673"/>
                </a:cubicBezTo>
                <a:lnTo>
                  <a:pt x="9327" y="17673"/>
                </a:lnTo>
                <a:cubicBezTo>
                  <a:pt x="9598" y="17673"/>
                  <a:pt x="9818" y="17453"/>
                  <a:pt x="9818" y="17182"/>
                </a:cubicBezTo>
                <a:cubicBezTo>
                  <a:pt x="9818" y="16910"/>
                  <a:pt x="9598" y="16691"/>
                  <a:pt x="9327" y="16691"/>
                </a:cubicBezTo>
                <a:lnTo>
                  <a:pt x="8840" y="16691"/>
                </a:lnTo>
                <a:cubicBezTo>
                  <a:pt x="8838" y="16381"/>
                  <a:pt x="8837" y="16059"/>
                  <a:pt x="8837" y="15709"/>
                </a:cubicBezTo>
                <a:lnTo>
                  <a:pt x="9327" y="15709"/>
                </a:lnTo>
                <a:cubicBezTo>
                  <a:pt x="9598" y="15709"/>
                  <a:pt x="9818" y="15490"/>
                  <a:pt x="9818" y="15218"/>
                </a:cubicBezTo>
                <a:cubicBezTo>
                  <a:pt x="9818" y="14947"/>
                  <a:pt x="9598" y="14727"/>
                  <a:pt x="9327" y="14727"/>
                </a:cubicBezTo>
                <a:lnTo>
                  <a:pt x="8836" y="14727"/>
                </a:lnTo>
                <a:cubicBezTo>
                  <a:pt x="8836" y="11916"/>
                  <a:pt x="6791" y="10260"/>
                  <a:pt x="4813" y="8659"/>
                </a:cubicBezTo>
                <a:cubicBezTo>
                  <a:pt x="3221" y="7370"/>
                  <a:pt x="1702" y="6139"/>
                  <a:pt x="1176" y="4344"/>
                </a:cubicBezTo>
                <a:cubicBezTo>
                  <a:pt x="2835" y="5266"/>
                  <a:pt x="6083" y="5891"/>
                  <a:pt x="9818" y="5891"/>
                </a:cubicBezTo>
                <a:cubicBezTo>
                  <a:pt x="13550" y="5891"/>
                  <a:pt x="16795" y="5266"/>
                  <a:pt x="18456" y="4347"/>
                </a:cubicBezTo>
                <a:cubicBezTo>
                  <a:pt x="17928" y="6143"/>
                  <a:pt x="16412" y="7373"/>
                  <a:pt x="14823" y="8659"/>
                </a:cubicBezTo>
                <a:moveTo>
                  <a:pt x="982" y="2945"/>
                </a:moveTo>
                <a:cubicBezTo>
                  <a:pt x="982" y="1861"/>
                  <a:pt x="4938" y="982"/>
                  <a:pt x="9818" y="982"/>
                </a:cubicBezTo>
                <a:cubicBezTo>
                  <a:pt x="14698" y="982"/>
                  <a:pt x="18655" y="1861"/>
                  <a:pt x="18655" y="2945"/>
                </a:cubicBezTo>
                <a:cubicBezTo>
                  <a:pt x="18655" y="4031"/>
                  <a:pt x="14698" y="4909"/>
                  <a:pt x="9818" y="4909"/>
                </a:cubicBezTo>
                <a:cubicBezTo>
                  <a:pt x="4938" y="4909"/>
                  <a:pt x="982" y="4031"/>
                  <a:pt x="982" y="2945"/>
                </a:cubicBezTo>
                <a:moveTo>
                  <a:pt x="19636" y="2945"/>
                </a:moveTo>
                <a:cubicBezTo>
                  <a:pt x="19636" y="1319"/>
                  <a:pt x="15241" y="0"/>
                  <a:pt x="9818" y="0"/>
                </a:cubicBezTo>
                <a:cubicBezTo>
                  <a:pt x="4396" y="0"/>
                  <a:pt x="0" y="1319"/>
                  <a:pt x="0" y="2945"/>
                </a:cubicBezTo>
                <a:cubicBezTo>
                  <a:pt x="0" y="8836"/>
                  <a:pt x="7855" y="9818"/>
                  <a:pt x="7855" y="14727"/>
                </a:cubicBezTo>
                <a:cubicBezTo>
                  <a:pt x="7855" y="14900"/>
                  <a:pt x="7855" y="15053"/>
                  <a:pt x="7855" y="15217"/>
                </a:cubicBezTo>
                <a:cubicBezTo>
                  <a:pt x="7855" y="15217"/>
                  <a:pt x="7855" y="15218"/>
                  <a:pt x="7855" y="15218"/>
                </a:cubicBezTo>
                <a:cubicBezTo>
                  <a:pt x="7855" y="15219"/>
                  <a:pt x="7855" y="15219"/>
                  <a:pt x="7855" y="15219"/>
                </a:cubicBezTo>
                <a:cubicBezTo>
                  <a:pt x="7855" y="15938"/>
                  <a:pt x="7856" y="16572"/>
                  <a:pt x="7863" y="17142"/>
                </a:cubicBezTo>
                <a:cubicBezTo>
                  <a:pt x="7861" y="17155"/>
                  <a:pt x="7855" y="17168"/>
                  <a:pt x="7855" y="17182"/>
                </a:cubicBezTo>
                <a:cubicBezTo>
                  <a:pt x="7855" y="17199"/>
                  <a:pt x="7862" y="17212"/>
                  <a:pt x="7864" y="17229"/>
                </a:cubicBezTo>
                <a:cubicBezTo>
                  <a:pt x="7908" y="20896"/>
                  <a:pt x="8177" y="21600"/>
                  <a:pt x="9818" y="21600"/>
                </a:cubicBezTo>
                <a:cubicBezTo>
                  <a:pt x="11782" y="21600"/>
                  <a:pt x="11782" y="20618"/>
                  <a:pt x="11782" y="14727"/>
                </a:cubicBezTo>
                <a:cubicBezTo>
                  <a:pt x="11782" y="9818"/>
                  <a:pt x="19636" y="8836"/>
                  <a:pt x="19636" y="2945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66" name="Shape 2420"/>
          <p:cNvSpPr/>
          <p:nvPr/>
        </p:nvSpPr>
        <p:spPr>
          <a:xfrm>
            <a:off x="1959518" y="4092921"/>
            <a:ext cx="253828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20" y="4979"/>
                </a:moveTo>
                <a:lnTo>
                  <a:pt x="7560" y="6792"/>
                </a:lnTo>
                <a:lnTo>
                  <a:pt x="7560" y="2876"/>
                </a:lnTo>
                <a:lnTo>
                  <a:pt x="20520" y="1063"/>
                </a:lnTo>
                <a:cubicBezTo>
                  <a:pt x="20520" y="1063"/>
                  <a:pt x="20520" y="4979"/>
                  <a:pt x="20520" y="4979"/>
                </a:cubicBezTo>
                <a:close/>
                <a:moveTo>
                  <a:pt x="18900" y="17673"/>
                </a:moveTo>
                <a:lnTo>
                  <a:pt x="16740" y="17673"/>
                </a:lnTo>
                <a:cubicBezTo>
                  <a:pt x="15845" y="17673"/>
                  <a:pt x="15120" y="17014"/>
                  <a:pt x="15120" y="16200"/>
                </a:cubicBezTo>
                <a:cubicBezTo>
                  <a:pt x="15120" y="15387"/>
                  <a:pt x="15845" y="14727"/>
                  <a:pt x="16740" y="14727"/>
                </a:cubicBezTo>
                <a:lnTo>
                  <a:pt x="18900" y="14727"/>
                </a:lnTo>
                <a:cubicBezTo>
                  <a:pt x="19795" y="14727"/>
                  <a:pt x="20520" y="15387"/>
                  <a:pt x="20520" y="16200"/>
                </a:cubicBezTo>
                <a:cubicBezTo>
                  <a:pt x="20520" y="17014"/>
                  <a:pt x="19795" y="17673"/>
                  <a:pt x="18900" y="17673"/>
                </a:cubicBezTo>
                <a:moveTo>
                  <a:pt x="4860" y="20618"/>
                </a:moveTo>
                <a:lnTo>
                  <a:pt x="2700" y="20618"/>
                </a:lnTo>
                <a:cubicBezTo>
                  <a:pt x="1805" y="20618"/>
                  <a:pt x="1080" y="19959"/>
                  <a:pt x="1080" y="19146"/>
                </a:cubicBezTo>
                <a:cubicBezTo>
                  <a:pt x="1080" y="18332"/>
                  <a:pt x="1805" y="17673"/>
                  <a:pt x="2700" y="17673"/>
                </a:cubicBezTo>
                <a:lnTo>
                  <a:pt x="4860" y="17673"/>
                </a:lnTo>
                <a:cubicBezTo>
                  <a:pt x="5755" y="17673"/>
                  <a:pt x="6480" y="18332"/>
                  <a:pt x="6480" y="19146"/>
                </a:cubicBezTo>
                <a:cubicBezTo>
                  <a:pt x="6480" y="19959"/>
                  <a:pt x="5755" y="20618"/>
                  <a:pt x="4860" y="20618"/>
                </a:cubicBezTo>
                <a:moveTo>
                  <a:pt x="21060" y="0"/>
                </a:moveTo>
                <a:cubicBezTo>
                  <a:pt x="21031" y="0"/>
                  <a:pt x="21006" y="11"/>
                  <a:pt x="20980" y="15"/>
                </a:cubicBezTo>
                <a:lnTo>
                  <a:pt x="20978" y="6"/>
                </a:lnTo>
                <a:lnTo>
                  <a:pt x="6938" y="1969"/>
                </a:lnTo>
                <a:lnTo>
                  <a:pt x="6940" y="1979"/>
                </a:lnTo>
                <a:cubicBezTo>
                  <a:pt x="6681" y="2016"/>
                  <a:pt x="6480" y="2210"/>
                  <a:pt x="6480" y="2455"/>
                </a:cubicBezTo>
                <a:lnTo>
                  <a:pt x="6480" y="17193"/>
                </a:lnTo>
                <a:cubicBezTo>
                  <a:pt x="6028" y="16882"/>
                  <a:pt x="5471" y="16691"/>
                  <a:pt x="4860" y="16691"/>
                </a:cubicBezTo>
                <a:lnTo>
                  <a:pt x="2700" y="16691"/>
                </a:lnTo>
                <a:cubicBezTo>
                  <a:pt x="1209" y="16691"/>
                  <a:pt x="0" y="17790"/>
                  <a:pt x="0" y="19146"/>
                </a:cubicBezTo>
                <a:cubicBezTo>
                  <a:pt x="0" y="20501"/>
                  <a:pt x="1209" y="21600"/>
                  <a:pt x="2700" y="21600"/>
                </a:cubicBezTo>
                <a:lnTo>
                  <a:pt x="4860" y="21600"/>
                </a:lnTo>
                <a:cubicBezTo>
                  <a:pt x="6352" y="21600"/>
                  <a:pt x="7560" y="20501"/>
                  <a:pt x="7560" y="19146"/>
                </a:cubicBezTo>
                <a:lnTo>
                  <a:pt x="7560" y="7785"/>
                </a:lnTo>
                <a:lnTo>
                  <a:pt x="20520" y="5972"/>
                </a:lnTo>
                <a:lnTo>
                  <a:pt x="20520" y="14248"/>
                </a:lnTo>
                <a:cubicBezTo>
                  <a:pt x="20068" y="13937"/>
                  <a:pt x="19511" y="13745"/>
                  <a:pt x="18900" y="13745"/>
                </a:cubicBezTo>
                <a:lnTo>
                  <a:pt x="16740" y="13745"/>
                </a:lnTo>
                <a:cubicBezTo>
                  <a:pt x="15249" y="13745"/>
                  <a:pt x="14040" y="14845"/>
                  <a:pt x="14040" y="16200"/>
                </a:cubicBezTo>
                <a:cubicBezTo>
                  <a:pt x="14040" y="17556"/>
                  <a:pt x="15249" y="18655"/>
                  <a:pt x="16740" y="18655"/>
                </a:cubicBezTo>
                <a:lnTo>
                  <a:pt x="18900" y="18655"/>
                </a:lnTo>
                <a:cubicBezTo>
                  <a:pt x="20392" y="18655"/>
                  <a:pt x="21600" y="17556"/>
                  <a:pt x="21600" y="16200"/>
                </a:cubicBezTo>
                <a:lnTo>
                  <a:pt x="21600" y="491"/>
                </a:lnTo>
                <a:cubicBezTo>
                  <a:pt x="21600" y="220"/>
                  <a:pt x="21358" y="0"/>
                  <a:pt x="21060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67" name="Shape 2421"/>
          <p:cNvSpPr/>
          <p:nvPr/>
        </p:nvSpPr>
        <p:spPr>
          <a:xfrm>
            <a:off x="2530837" y="4092921"/>
            <a:ext cx="17776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57" y="5837"/>
                </a:moveTo>
                <a:lnTo>
                  <a:pt x="10800" y="4996"/>
                </a:lnTo>
                <a:lnTo>
                  <a:pt x="10800" y="1036"/>
                </a:lnTo>
                <a:lnTo>
                  <a:pt x="20057" y="1878"/>
                </a:lnTo>
                <a:cubicBezTo>
                  <a:pt x="20057" y="1878"/>
                  <a:pt x="20057" y="5837"/>
                  <a:pt x="20057" y="5837"/>
                </a:cubicBezTo>
                <a:close/>
                <a:moveTo>
                  <a:pt x="6943" y="20618"/>
                </a:moveTo>
                <a:lnTo>
                  <a:pt x="3857" y="20618"/>
                </a:lnTo>
                <a:cubicBezTo>
                  <a:pt x="2579" y="20618"/>
                  <a:pt x="1543" y="19959"/>
                  <a:pt x="1543" y="19146"/>
                </a:cubicBezTo>
                <a:cubicBezTo>
                  <a:pt x="1543" y="18332"/>
                  <a:pt x="2579" y="17673"/>
                  <a:pt x="3857" y="17673"/>
                </a:cubicBezTo>
                <a:lnTo>
                  <a:pt x="6943" y="17673"/>
                </a:lnTo>
                <a:cubicBezTo>
                  <a:pt x="8221" y="17673"/>
                  <a:pt x="9257" y="18332"/>
                  <a:pt x="9257" y="19146"/>
                </a:cubicBezTo>
                <a:cubicBezTo>
                  <a:pt x="9257" y="19959"/>
                  <a:pt x="8221" y="20618"/>
                  <a:pt x="6943" y="20618"/>
                </a:cubicBezTo>
                <a:moveTo>
                  <a:pt x="20829" y="982"/>
                </a:moveTo>
                <a:cubicBezTo>
                  <a:pt x="20788" y="982"/>
                  <a:pt x="20752" y="993"/>
                  <a:pt x="20714" y="997"/>
                </a:cubicBezTo>
                <a:lnTo>
                  <a:pt x="20711" y="988"/>
                </a:lnTo>
                <a:lnTo>
                  <a:pt x="10344" y="45"/>
                </a:lnTo>
                <a:cubicBezTo>
                  <a:pt x="10248" y="17"/>
                  <a:pt x="10141" y="0"/>
                  <a:pt x="10029" y="0"/>
                </a:cubicBezTo>
                <a:cubicBezTo>
                  <a:pt x="10002" y="0"/>
                  <a:pt x="9979" y="8"/>
                  <a:pt x="9954" y="10"/>
                </a:cubicBezTo>
                <a:lnTo>
                  <a:pt x="9911" y="6"/>
                </a:lnTo>
                <a:lnTo>
                  <a:pt x="9914" y="15"/>
                </a:lnTo>
                <a:cubicBezTo>
                  <a:pt x="9545" y="52"/>
                  <a:pt x="9257" y="246"/>
                  <a:pt x="9257" y="491"/>
                </a:cubicBezTo>
                <a:lnTo>
                  <a:pt x="9257" y="17193"/>
                </a:lnTo>
                <a:cubicBezTo>
                  <a:pt x="8612" y="16882"/>
                  <a:pt x="7815" y="16691"/>
                  <a:pt x="6943" y="16691"/>
                </a:cubicBezTo>
                <a:lnTo>
                  <a:pt x="3857" y="16691"/>
                </a:lnTo>
                <a:cubicBezTo>
                  <a:pt x="1727" y="16691"/>
                  <a:pt x="0" y="17790"/>
                  <a:pt x="0" y="19146"/>
                </a:cubicBezTo>
                <a:cubicBezTo>
                  <a:pt x="0" y="20501"/>
                  <a:pt x="1727" y="21600"/>
                  <a:pt x="3857" y="21600"/>
                </a:cubicBezTo>
                <a:lnTo>
                  <a:pt x="6943" y="21600"/>
                </a:lnTo>
                <a:cubicBezTo>
                  <a:pt x="9074" y="21600"/>
                  <a:pt x="10800" y="20501"/>
                  <a:pt x="10800" y="19146"/>
                </a:cubicBezTo>
                <a:lnTo>
                  <a:pt x="10800" y="5945"/>
                </a:lnTo>
                <a:lnTo>
                  <a:pt x="20513" y="6828"/>
                </a:lnTo>
                <a:cubicBezTo>
                  <a:pt x="20610" y="6855"/>
                  <a:pt x="20715" y="6873"/>
                  <a:pt x="20829" y="6873"/>
                </a:cubicBezTo>
                <a:cubicBezTo>
                  <a:pt x="20855" y="6873"/>
                  <a:pt x="20877" y="6865"/>
                  <a:pt x="20904" y="6864"/>
                </a:cubicBezTo>
                <a:lnTo>
                  <a:pt x="20946" y="6867"/>
                </a:lnTo>
                <a:lnTo>
                  <a:pt x="20943" y="6858"/>
                </a:lnTo>
                <a:cubicBezTo>
                  <a:pt x="21313" y="6822"/>
                  <a:pt x="21600" y="6627"/>
                  <a:pt x="21600" y="6382"/>
                </a:cubicBezTo>
                <a:lnTo>
                  <a:pt x="21600" y="1473"/>
                </a:lnTo>
                <a:cubicBezTo>
                  <a:pt x="21600" y="1202"/>
                  <a:pt x="21254" y="982"/>
                  <a:pt x="20829" y="982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68" name="Shape 2422"/>
          <p:cNvSpPr/>
          <p:nvPr/>
        </p:nvSpPr>
        <p:spPr>
          <a:xfrm>
            <a:off x="3013688" y="4092921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69" name="Shape 2423"/>
          <p:cNvSpPr/>
          <p:nvPr/>
        </p:nvSpPr>
        <p:spPr>
          <a:xfrm>
            <a:off x="3546974" y="409292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45" y="15886"/>
                </a:moveTo>
                <a:lnTo>
                  <a:pt x="10478" y="18984"/>
                </a:lnTo>
                <a:lnTo>
                  <a:pt x="7944" y="17126"/>
                </a:lnTo>
                <a:lnTo>
                  <a:pt x="7364" y="16700"/>
                </a:lnTo>
                <a:lnTo>
                  <a:pt x="6783" y="17126"/>
                </a:lnTo>
                <a:lnTo>
                  <a:pt x="4249" y="18984"/>
                </a:lnTo>
                <a:lnTo>
                  <a:pt x="5283" y="15886"/>
                </a:lnTo>
                <a:lnTo>
                  <a:pt x="5505" y="15220"/>
                </a:lnTo>
                <a:lnTo>
                  <a:pt x="4946" y="14794"/>
                </a:lnTo>
                <a:lnTo>
                  <a:pt x="2908" y="13240"/>
                </a:lnTo>
                <a:lnTo>
                  <a:pt x="6037" y="13240"/>
                </a:lnTo>
                <a:lnTo>
                  <a:pt x="6275" y="12602"/>
                </a:lnTo>
                <a:lnTo>
                  <a:pt x="7364" y="9683"/>
                </a:lnTo>
                <a:lnTo>
                  <a:pt x="8452" y="12602"/>
                </a:lnTo>
                <a:lnTo>
                  <a:pt x="8690" y="13240"/>
                </a:lnTo>
                <a:lnTo>
                  <a:pt x="11820" y="13240"/>
                </a:lnTo>
                <a:lnTo>
                  <a:pt x="9781" y="14794"/>
                </a:lnTo>
                <a:lnTo>
                  <a:pt x="9223" y="15220"/>
                </a:lnTo>
                <a:cubicBezTo>
                  <a:pt x="9223" y="15220"/>
                  <a:pt x="9445" y="15886"/>
                  <a:pt x="9445" y="15886"/>
                </a:cubicBezTo>
                <a:close/>
                <a:moveTo>
                  <a:pt x="9372" y="12259"/>
                </a:moveTo>
                <a:lnTo>
                  <a:pt x="7364" y="6873"/>
                </a:lnTo>
                <a:lnTo>
                  <a:pt x="5355" y="12259"/>
                </a:lnTo>
                <a:lnTo>
                  <a:pt x="0" y="12259"/>
                </a:lnTo>
                <a:lnTo>
                  <a:pt x="4351" y="15575"/>
                </a:lnTo>
                <a:lnTo>
                  <a:pt x="2343" y="21600"/>
                </a:lnTo>
                <a:lnTo>
                  <a:pt x="7364" y="17918"/>
                </a:lnTo>
                <a:lnTo>
                  <a:pt x="12384" y="21600"/>
                </a:lnTo>
                <a:lnTo>
                  <a:pt x="10376" y="15575"/>
                </a:lnTo>
                <a:lnTo>
                  <a:pt x="14727" y="12259"/>
                </a:lnTo>
                <a:cubicBezTo>
                  <a:pt x="14727" y="12259"/>
                  <a:pt x="9372" y="12259"/>
                  <a:pt x="9372" y="12259"/>
                </a:cubicBezTo>
                <a:close/>
                <a:moveTo>
                  <a:pt x="16781" y="7308"/>
                </a:moveTo>
                <a:lnTo>
                  <a:pt x="16200" y="6883"/>
                </a:lnTo>
                <a:lnTo>
                  <a:pt x="15619" y="7308"/>
                </a:lnTo>
                <a:lnTo>
                  <a:pt x="14426" y="8184"/>
                </a:lnTo>
                <a:lnTo>
                  <a:pt x="14922" y="6693"/>
                </a:lnTo>
                <a:lnTo>
                  <a:pt x="15143" y="6031"/>
                </a:lnTo>
                <a:lnTo>
                  <a:pt x="14590" y="5605"/>
                </a:lnTo>
                <a:lnTo>
                  <a:pt x="13682" y="4905"/>
                </a:lnTo>
                <a:lnTo>
                  <a:pt x="15408" y="4905"/>
                </a:lnTo>
                <a:lnTo>
                  <a:pt x="15647" y="4267"/>
                </a:lnTo>
                <a:lnTo>
                  <a:pt x="16200" y="2793"/>
                </a:lnTo>
                <a:lnTo>
                  <a:pt x="16754" y="4267"/>
                </a:lnTo>
                <a:lnTo>
                  <a:pt x="16992" y="4905"/>
                </a:lnTo>
                <a:lnTo>
                  <a:pt x="18718" y="4905"/>
                </a:lnTo>
                <a:lnTo>
                  <a:pt x="17810" y="5605"/>
                </a:lnTo>
                <a:lnTo>
                  <a:pt x="17257" y="6031"/>
                </a:lnTo>
                <a:lnTo>
                  <a:pt x="17478" y="6693"/>
                </a:lnTo>
                <a:lnTo>
                  <a:pt x="17975" y="8184"/>
                </a:lnTo>
                <a:cubicBezTo>
                  <a:pt x="17975" y="8184"/>
                  <a:pt x="16781" y="7308"/>
                  <a:pt x="16781" y="7308"/>
                </a:cubicBezTo>
                <a:close/>
                <a:moveTo>
                  <a:pt x="21600" y="3922"/>
                </a:moveTo>
                <a:lnTo>
                  <a:pt x="17673" y="3922"/>
                </a:lnTo>
                <a:lnTo>
                  <a:pt x="16200" y="0"/>
                </a:lnTo>
                <a:lnTo>
                  <a:pt x="14727" y="3922"/>
                </a:lnTo>
                <a:lnTo>
                  <a:pt x="10800" y="3922"/>
                </a:lnTo>
                <a:lnTo>
                  <a:pt x="13991" y="6382"/>
                </a:lnTo>
                <a:lnTo>
                  <a:pt x="12518" y="10800"/>
                </a:lnTo>
                <a:lnTo>
                  <a:pt x="16200" y="8100"/>
                </a:lnTo>
                <a:lnTo>
                  <a:pt x="19882" y="10800"/>
                </a:lnTo>
                <a:lnTo>
                  <a:pt x="18409" y="6382"/>
                </a:lnTo>
                <a:cubicBezTo>
                  <a:pt x="18409" y="6382"/>
                  <a:pt x="21600" y="3922"/>
                  <a:pt x="21600" y="3922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70" name="Shape 2424"/>
          <p:cNvSpPr/>
          <p:nvPr/>
        </p:nvSpPr>
        <p:spPr>
          <a:xfrm>
            <a:off x="4080261" y="409292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33" y="11950"/>
                </a:moveTo>
                <a:lnTo>
                  <a:pt x="12831" y="14044"/>
                </a:lnTo>
                <a:lnTo>
                  <a:pt x="11135" y="12801"/>
                </a:lnTo>
                <a:lnTo>
                  <a:pt x="10555" y="12375"/>
                </a:lnTo>
                <a:lnTo>
                  <a:pt x="9974" y="12801"/>
                </a:lnTo>
                <a:lnTo>
                  <a:pt x="8277" y="14044"/>
                </a:lnTo>
                <a:lnTo>
                  <a:pt x="8976" y="11950"/>
                </a:lnTo>
                <a:lnTo>
                  <a:pt x="9195" y="11291"/>
                </a:lnTo>
                <a:lnTo>
                  <a:pt x="8647" y="10864"/>
                </a:lnTo>
                <a:lnTo>
                  <a:pt x="7280" y="9801"/>
                </a:lnTo>
                <a:lnTo>
                  <a:pt x="9560" y="9801"/>
                </a:lnTo>
                <a:lnTo>
                  <a:pt x="9799" y="9167"/>
                </a:lnTo>
                <a:lnTo>
                  <a:pt x="10555" y="7167"/>
                </a:lnTo>
                <a:lnTo>
                  <a:pt x="11310" y="9167"/>
                </a:lnTo>
                <a:lnTo>
                  <a:pt x="11549" y="9801"/>
                </a:lnTo>
                <a:lnTo>
                  <a:pt x="13829" y="9801"/>
                </a:lnTo>
                <a:lnTo>
                  <a:pt x="12462" y="10864"/>
                </a:lnTo>
                <a:lnTo>
                  <a:pt x="11914" y="11291"/>
                </a:lnTo>
                <a:cubicBezTo>
                  <a:pt x="11914" y="11291"/>
                  <a:pt x="12133" y="11950"/>
                  <a:pt x="12133" y="11950"/>
                </a:cubicBezTo>
                <a:close/>
                <a:moveTo>
                  <a:pt x="12228" y="8820"/>
                </a:moveTo>
                <a:lnTo>
                  <a:pt x="10555" y="4388"/>
                </a:lnTo>
                <a:lnTo>
                  <a:pt x="8881" y="8820"/>
                </a:lnTo>
                <a:lnTo>
                  <a:pt x="4418" y="8820"/>
                </a:lnTo>
                <a:lnTo>
                  <a:pt x="8044" y="11639"/>
                </a:lnTo>
                <a:lnTo>
                  <a:pt x="6371" y="16660"/>
                </a:lnTo>
                <a:lnTo>
                  <a:pt x="10555" y="13592"/>
                </a:lnTo>
                <a:lnTo>
                  <a:pt x="14738" y="16660"/>
                </a:lnTo>
                <a:lnTo>
                  <a:pt x="13065" y="11639"/>
                </a:lnTo>
                <a:lnTo>
                  <a:pt x="16691" y="8820"/>
                </a:lnTo>
                <a:cubicBezTo>
                  <a:pt x="16691" y="8820"/>
                  <a:pt x="12228" y="8820"/>
                  <a:pt x="12228" y="8820"/>
                </a:cubicBezTo>
                <a:close/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71" name="Shape 2425"/>
          <p:cNvSpPr/>
          <p:nvPr/>
        </p:nvSpPr>
        <p:spPr>
          <a:xfrm>
            <a:off x="4613547" y="409292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4419"/>
                </a:moveTo>
                <a:lnTo>
                  <a:pt x="9327" y="4419"/>
                </a:lnTo>
                <a:cubicBezTo>
                  <a:pt x="9056" y="4419"/>
                  <a:pt x="8836" y="4638"/>
                  <a:pt x="8836" y="4909"/>
                </a:cubicBezTo>
                <a:cubicBezTo>
                  <a:pt x="8836" y="5181"/>
                  <a:pt x="9056" y="5400"/>
                  <a:pt x="9327" y="5400"/>
                </a:cubicBezTo>
                <a:lnTo>
                  <a:pt x="18164" y="5400"/>
                </a:lnTo>
                <a:cubicBezTo>
                  <a:pt x="18435" y="5400"/>
                  <a:pt x="18655" y="5181"/>
                  <a:pt x="18655" y="4909"/>
                </a:cubicBezTo>
                <a:cubicBezTo>
                  <a:pt x="18655" y="4638"/>
                  <a:pt x="18435" y="4419"/>
                  <a:pt x="18164" y="4419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164" y="10310"/>
                </a:moveTo>
                <a:lnTo>
                  <a:pt x="9327" y="10310"/>
                </a:lnTo>
                <a:cubicBezTo>
                  <a:pt x="9056" y="10310"/>
                  <a:pt x="8836" y="10529"/>
                  <a:pt x="8836" y="10800"/>
                </a:cubicBezTo>
                <a:cubicBezTo>
                  <a:pt x="8836" y="11072"/>
                  <a:pt x="9056" y="11291"/>
                  <a:pt x="9327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5445" y="16155"/>
                </a:moveTo>
                <a:lnTo>
                  <a:pt x="4909" y="14728"/>
                </a:lnTo>
                <a:lnTo>
                  <a:pt x="4374" y="16155"/>
                </a:lnTo>
                <a:lnTo>
                  <a:pt x="2945" y="16155"/>
                </a:lnTo>
                <a:lnTo>
                  <a:pt x="4106" y="17048"/>
                </a:lnTo>
                <a:lnTo>
                  <a:pt x="3571" y="18655"/>
                </a:lnTo>
                <a:lnTo>
                  <a:pt x="4909" y="17673"/>
                </a:lnTo>
                <a:lnTo>
                  <a:pt x="6248" y="18655"/>
                </a:lnTo>
                <a:lnTo>
                  <a:pt x="5713" y="17048"/>
                </a:lnTo>
                <a:lnTo>
                  <a:pt x="6873" y="16155"/>
                </a:lnTo>
                <a:cubicBezTo>
                  <a:pt x="6873" y="16155"/>
                  <a:pt x="5445" y="16155"/>
                  <a:pt x="5445" y="16155"/>
                </a:cubicBezTo>
                <a:close/>
                <a:moveTo>
                  <a:pt x="4909" y="8836"/>
                </a:moveTo>
                <a:lnTo>
                  <a:pt x="4374" y="10265"/>
                </a:lnTo>
                <a:lnTo>
                  <a:pt x="2945" y="10265"/>
                </a:lnTo>
                <a:lnTo>
                  <a:pt x="4106" y="11157"/>
                </a:lnTo>
                <a:lnTo>
                  <a:pt x="3571" y="12764"/>
                </a:lnTo>
                <a:lnTo>
                  <a:pt x="4909" y="11782"/>
                </a:lnTo>
                <a:lnTo>
                  <a:pt x="6248" y="12764"/>
                </a:lnTo>
                <a:lnTo>
                  <a:pt x="5713" y="11157"/>
                </a:lnTo>
                <a:lnTo>
                  <a:pt x="6873" y="10265"/>
                </a:lnTo>
                <a:lnTo>
                  <a:pt x="5445" y="10265"/>
                </a:lnTo>
                <a:cubicBezTo>
                  <a:pt x="5445" y="10265"/>
                  <a:pt x="4909" y="8836"/>
                  <a:pt x="4909" y="8836"/>
                </a:cubicBezTo>
                <a:close/>
                <a:moveTo>
                  <a:pt x="4909" y="2945"/>
                </a:moveTo>
                <a:lnTo>
                  <a:pt x="4374" y="4374"/>
                </a:lnTo>
                <a:lnTo>
                  <a:pt x="2945" y="4374"/>
                </a:lnTo>
                <a:lnTo>
                  <a:pt x="4106" y="5266"/>
                </a:lnTo>
                <a:lnTo>
                  <a:pt x="3571" y="6873"/>
                </a:lnTo>
                <a:lnTo>
                  <a:pt x="4909" y="5891"/>
                </a:lnTo>
                <a:lnTo>
                  <a:pt x="6248" y="6873"/>
                </a:lnTo>
                <a:lnTo>
                  <a:pt x="5713" y="5266"/>
                </a:lnTo>
                <a:lnTo>
                  <a:pt x="6873" y="4374"/>
                </a:lnTo>
                <a:lnTo>
                  <a:pt x="5445" y="4374"/>
                </a:lnTo>
                <a:cubicBezTo>
                  <a:pt x="5445" y="4374"/>
                  <a:pt x="4909" y="2945"/>
                  <a:pt x="4909" y="2945"/>
                </a:cubicBezTo>
                <a:close/>
                <a:moveTo>
                  <a:pt x="18164" y="16200"/>
                </a:moveTo>
                <a:lnTo>
                  <a:pt x="9327" y="16200"/>
                </a:lnTo>
                <a:cubicBezTo>
                  <a:pt x="9056" y="16200"/>
                  <a:pt x="8836" y="16420"/>
                  <a:pt x="8836" y="16691"/>
                </a:cubicBezTo>
                <a:cubicBezTo>
                  <a:pt x="8836" y="16962"/>
                  <a:pt x="9056" y="17182"/>
                  <a:pt x="9327" y="17182"/>
                </a:cubicBezTo>
                <a:lnTo>
                  <a:pt x="18164" y="17182"/>
                </a:lnTo>
                <a:cubicBezTo>
                  <a:pt x="18435" y="17182"/>
                  <a:pt x="18655" y="16962"/>
                  <a:pt x="18655" y="16691"/>
                </a:cubicBezTo>
                <a:cubicBezTo>
                  <a:pt x="18655" y="16420"/>
                  <a:pt x="18435" y="16200"/>
                  <a:pt x="18164" y="162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72" name="Shape 2426"/>
          <p:cNvSpPr/>
          <p:nvPr/>
        </p:nvSpPr>
        <p:spPr>
          <a:xfrm>
            <a:off x="5146834" y="409292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427" y="17673"/>
                  <a:pt x="11549" y="17618"/>
                  <a:pt x="11638" y="17529"/>
                </a:cubicBezTo>
                <a:lnTo>
                  <a:pt x="14583" y="14583"/>
                </a:lnTo>
                <a:cubicBezTo>
                  <a:pt x="14673" y="14495"/>
                  <a:pt x="14727" y="14372"/>
                  <a:pt x="14727" y="14236"/>
                </a:cubicBezTo>
                <a:cubicBezTo>
                  <a:pt x="14727" y="13966"/>
                  <a:pt x="14508" y="13745"/>
                  <a:pt x="14236" y="13745"/>
                </a:cubicBezTo>
                <a:cubicBezTo>
                  <a:pt x="14101" y="13745"/>
                  <a:pt x="13978" y="13801"/>
                  <a:pt x="13889" y="13890"/>
                </a:cubicBezTo>
                <a:lnTo>
                  <a:pt x="10944" y="16835"/>
                </a:lnTo>
                <a:cubicBezTo>
                  <a:pt x="10855" y="16924"/>
                  <a:pt x="10800" y="17047"/>
                  <a:pt x="10800" y="17183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8980" y="14871"/>
                </a:moveTo>
                <a:cubicBezTo>
                  <a:pt x="8891" y="14961"/>
                  <a:pt x="8836" y="15083"/>
                  <a:pt x="8836" y="15218"/>
                </a:cubicBezTo>
                <a:cubicBezTo>
                  <a:pt x="8836" y="15490"/>
                  <a:pt x="9056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0656" y="14583"/>
                </a:lnTo>
                <a:cubicBezTo>
                  <a:pt x="10745" y="14495"/>
                  <a:pt x="10800" y="14372"/>
                  <a:pt x="10800" y="14236"/>
                </a:cubicBezTo>
                <a:cubicBezTo>
                  <a:pt x="10800" y="13966"/>
                  <a:pt x="10580" y="13745"/>
                  <a:pt x="10309" y="13745"/>
                </a:cubicBezTo>
                <a:cubicBezTo>
                  <a:pt x="10174" y="13745"/>
                  <a:pt x="10051" y="13801"/>
                  <a:pt x="9962" y="13890"/>
                </a:cubicBezTo>
                <a:cubicBezTo>
                  <a:pt x="9962" y="13890"/>
                  <a:pt x="8980" y="14871"/>
                  <a:pt x="8980" y="14871"/>
                </a:cubicBezTo>
                <a:close/>
                <a:moveTo>
                  <a:pt x="11291" y="20415"/>
                </a:moveTo>
                <a:lnTo>
                  <a:pt x="982" y="10106"/>
                </a:lnTo>
                <a:lnTo>
                  <a:pt x="982" y="1473"/>
                </a:lnTo>
                <a:cubicBezTo>
                  <a:pt x="982" y="1202"/>
                  <a:pt x="1201" y="982"/>
                  <a:pt x="1473" y="982"/>
                </a:cubicBezTo>
                <a:lnTo>
                  <a:pt x="10106" y="982"/>
                </a:lnTo>
                <a:lnTo>
                  <a:pt x="20415" y="11291"/>
                </a:lnTo>
                <a:cubicBezTo>
                  <a:pt x="20415" y="11291"/>
                  <a:pt x="11291" y="20415"/>
                  <a:pt x="11291" y="20415"/>
                </a:cubicBezTo>
                <a:close/>
                <a:moveTo>
                  <a:pt x="21456" y="10944"/>
                </a:moveTo>
                <a:lnTo>
                  <a:pt x="10656" y="144"/>
                </a:lnTo>
                <a:cubicBezTo>
                  <a:pt x="10567" y="55"/>
                  <a:pt x="10445" y="0"/>
                  <a:pt x="10309" y="0"/>
                </a:cubicBezTo>
                <a:lnTo>
                  <a:pt x="1473" y="0"/>
                </a:lnTo>
                <a:cubicBezTo>
                  <a:pt x="660" y="0"/>
                  <a:pt x="0" y="660"/>
                  <a:pt x="0" y="1473"/>
                </a:cubicBezTo>
                <a:lnTo>
                  <a:pt x="0" y="10310"/>
                </a:lnTo>
                <a:cubicBezTo>
                  <a:pt x="0" y="10445"/>
                  <a:pt x="55" y="10567"/>
                  <a:pt x="144" y="10656"/>
                </a:cubicBezTo>
                <a:lnTo>
                  <a:pt x="10944" y="21456"/>
                </a:lnTo>
                <a:cubicBezTo>
                  <a:pt x="11033" y="21546"/>
                  <a:pt x="11155" y="21600"/>
                  <a:pt x="11291" y="21600"/>
                </a:cubicBezTo>
                <a:cubicBezTo>
                  <a:pt x="11427" y="21600"/>
                  <a:pt x="11549" y="21546"/>
                  <a:pt x="11638" y="21456"/>
                </a:cubicBezTo>
                <a:lnTo>
                  <a:pt x="21456" y="11638"/>
                </a:lnTo>
                <a:cubicBezTo>
                  <a:pt x="21545" y="11549"/>
                  <a:pt x="21600" y="11427"/>
                  <a:pt x="21600" y="11291"/>
                </a:cubicBezTo>
                <a:cubicBezTo>
                  <a:pt x="21600" y="11156"/>
                  <a:pt x="21545" y="11033"/>
                  <a:pt x="21456" y="10944"/>
                </a:cubicBezTo>
                <a:moveTo>
                  <a:pt x="11782" y="13255"/>
                </a:moveTo>
                <a:cubicBezTo>
                  <a:pt x="11917" y="13255"/>
                  <a:pt x="12040" y="13200"/>
                  <a:pt x="12129" y="13111"/>
                </a:cubicBezTo>
                <a:lnTo>
                  <a:pt x="14093" y="11147"/>
                </a:lnTo>
                <a:cubicBezTo>
                  <a:pt x="14182" y="11058"/>
                  <a:pt x="14236" y="10936"/>
                  <a:pt x="14236" y="10800"/>
                </a:cubicBezTo>
                <a:cubicBezTo>
                  <a:pt x="14236" y="10529"/>
                  <a:pt x="14017" y="10310"/>
                  <a:pt x="13745" y="10310"/>
                </a:cubicBezTo>
                <a:cubicBezTo>
                  <a:pt x="13610" y="10310"/>
                  <a:pt x="13487" y="10364"/>
                  <a:pt x="13398" y="10453"/>
                </a:cubicBezTo>
                <a:lnTo>
                  <a:pt x="11435" y="12417"/>
                </a:lnTo>
                <a:cubicBezTo>
                  <a:pt x="11346" y="12506"/>
                  <a:pt x="11291" y="12629"/>
                  <a:pt x="11291" y="12764"/>
                </a:cubicBezTo>
                <a:cubicBezTo>
                  <a:pt x="11291" y="13035"/>
                  <a:pt x="11510" y="13255"/>
                  <a:pt x="11782" y="13255"/>
                </a:cubicBezTo>
                <a:moveTo>
                  <a:pt x="4418" y="4909"/>
                </a:moveTo>
                <a:cubicBezTo>
                  <a:pt x="4147" y="4909"/>
                  <a:pt x="3927" y="4690"/>
                  <a:pt x="3927" y="4418"/>
                </a:cubicBezTo>
                <a:cubicBezTo>
                  <a:pt x="3927" y="4147"/>
                  <a:pt x="4147" y="3927"/>
                  <a:pt x="4418" y="3927"/>
                </a:cubicBezTo>
                <a:cubicBezTo>
                  <a:pt x="4690" y="3927"/>
                  <a:pt x="4909" y="4147"/>
                  <a:pt x="4909" y="4418"/>
                </a:cubicBezTo>
                <a:cubicBezTo>
                  <a:pt x="4909" y="4690"/>
                  <a:pt x="4690" y="4909"/>
                  <a:pt x="4418" y="4909"/>
                </a:cubicBezTo>
                <a:moveTo>
                  <a:pt x="4418" y="2945"/>
                </a:moveTo>
                <a:cubicBezTo>
                  <a:pt x="3605" y="2945"/>
                  <a:pt x="2945" y="3605"/>
                  <a:pt x="2945" y="4418"/>
                </a:cubicBezTo>
                <a:cubicBezTo>
                  <a:pt x="2945" y="5232"/>
                  <a:pt x="3605" y="5891"/>
                  <a:pt x="4418" y="5891"/>
                </a:cubicBezTo>
                <a:cubicBezTo>
                  <a:pt x="5231" y="5891"/>
                  <a:pt x="5891" y="5232"/>
                  <a:pt x="5891" y="4418"/>
                </a:cubicBezTo>
                <a:cubicBezTo>
                  <a:pt x="5891" y="3605"/>
                  <a:pt x="5231" y="2945"/>
                  <a:pt x="4418" y="2945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73" name="Shape 2427"/>
          <p:cNvSpPr/>
          <p:nvPr/>
        </p:nvSpPr>
        <p:spPr>
          <a:xfrm>
            <a:off x="5680120" y="409292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17673"/>
                </a:moveTo>
                <a:cubicBezTo>
                  <a:pt x="10445" y="17673"/>
                  <a:pt x="10567" y="17618"/>
                  <a:pt x="10656" y="17529"/>
                </a:cubicBezTo>
                <a:lnTo>
                  <a:pt x="12620" y="15565"/>
                </a:lnTo>
                <a:cubicBezTo>
                  <a:pt x="12709" y="15477"/>
                  <a:pt x="12764" y="15354"/>
                  <a:pt x="12764" y="15218"/>
                </a:cubicBezTo>
                <a:cubicBezTo>
                  <a:pt x="12764" y="14947"/>
                  <a:pt x="12544" y="14728"/>
                  <a:pt x="12273" y="14728"/>
                </a:cubicBezTo>
                <a:cubicBezTo>
                  <a:pt x="12137" y="14728"/>
                  <a:pt x="12014" y="14782"/>
                  <a:pt x="11926" y="14871"/>
                </a:cubicBezTo>
                <a:lnTo>
                  <a:pt x="9962" y="16835"/>
                </a:lnTo>
                <a:cubicBezTo>
                  <a:pt x="9873" y="16924"/>
                  <a:pt x="9818" y="17046"/>
                  <a:pt x="9818" y="17183"/>
                </a:cubicBezTo>
                <a:cubicBezTo>
                  <a:pt x="9818" y="17453"/>
                  <a:pt x="10038" y="17673"/>
                  <a:pt x="10309" y="17673"/>
                </a:cubicBezTo>
                <a:moveTo>
                  <a:pt x="10309" y="20415"/>
                </a:moveTo>
                <a:lnTo>
                  <a:pt x="982" y="11088"/>
                </a:lnTo>
                <a:lnTo>
                  <a:pt x="982" y="4418"/>
                </a:lnTo>
                <a:cubicBezTo>
                  <a:pt x="982" y="4147"/>
                  <a:pt x="1201" y="3927"/>
                  <a:pt x="1473" y="3927"/>
                </a:cubicBezTo>
                <a:lnTo>
                  <a:pt x="8142" y="3927"/>
                </a:lnTo>
                <a:lnTo>
                  <a:pt x="17469" y="13255"/>
                </a:lnTo>
                <a:cubicBezTo>
                  <a:pt x="17469" y="13255"/>
                  <a:pt x="10309" y="20415"/>
                  <a:pt x="10309" y="20415"/>
                </a:cubicBezTo>
                <a:close/>
                <a:moveTo>
                  <a:pt x="8693" y="3090"/>
                </a:moveTo>
                <a:cubicBezTo>
                  <a:pt x="8604" y="3001"/>
                  <a:pt x="8481" y="2945"/>
                  <a:pt x="8345" y="2945"/>
                </a:cubicBezTo>
                <a:lnTo>
                  <a:pt x="1473" y="2945"/>
                </a:lnTo>
                <a:cubicBezTo>
                  <a:pt x="660" y="2945"/>
                  <a:pt x="0" y="3605"/>
                  <a:pt x="0" y="4418"/>
                </a:cubicBezTo>
                <a:lnTo>
                  <a:pt x="0" y="11291"/>
                </a:lnTo>
                <a:cubicBezTo>
                  <a:pt x="0" y="11427"/>
                  <a:pt x="55" y="11549"/>
                  <a:pt x="144" y="11638"/>
                </a:cubicBezTo>
                <a:lnTo>
                  <a:pt x="9962" y="21456"/>
                </a:lnTo>
                <a:cubicBezTo>
                  <a:pt x="10051" y="21546"/>
                  <a:pt x="10174" y="21600"/>
                  <a:pt x="10309" y="21600"/>
                </a:cubicBezTo>
                <a:cubicBezTo>
                  <a:pt x="10445" y="21600"/>
                  <a:pt x="10567" y="21546"/>
                  <a:pt x="10656" y="21456"/>
                </a:cubicBezTo>
                <a:lnTo>
                  <a:pt x="18511" y="13602"/>
                </a:lnTo>
                <a:cubicBezTo>
                  <a:pt x="18600" y="13513"/>
                  <a:pt x="18655" y="13390"/>
                  <a:pt x="18655" y="13255"/>
                </a:cubicBezTo>
                <a:cubicBezTo>
                  <a:pt x="18655" y="13119"/>
                  <a:pt x="18599" y="12997"/>
                  <a:pt x="18511" y="12908"/>
                </a:cubicBezTo>
                <a:cubicBezTo>
                  <a:pt x="18511" y="12908"/>
                  <a:pt x="8693" y="3090"/>
                  <a:pt x="8693" y="3090"/>
                </a:cubicBezTo>
                <a:close/>
                <a:moveTo>
                  <a:pt x="7855" y="15218"/>
                </a:moveTo>
                <a:cubicBezTo>
                  <a:pt x="7855" y="15490"/>
                  <a:pt x="8074" y="15709"/>
                  <a:pt x="8345" y="15709"/>
                </a:cubicBezTo>
                <a:cubicBezTo>
                  <a:pt x="8481" y="15709"/>
                  <a:pt x="8604" y="15655"/>
                  <a:pt x="8693" y="15565"/>
                </a:cubicBezTo>
                <a:lnTo>
                  <a:pt x="9183" y="15074"/>
                </a:lnTo>
                <a:cubicBezTo>
                  <a:pt x="9273" y="14986"/>
                  <a:pt x="9327" y="14863"/>
                  <a:pt x="9327" y="14728"/>
                </a:cubicBezTo>
                <a:cubicBezTo>
                  <a:pt x="9327" y="14456"/>
                  <a:pt x="9108" y="14236"/>
                  <a:pt x="8836" y="14236"/>
                </a:cubicBezTo>
                <a:cubicBezTo>
                  <a:pt x="8701" y="14236"/>
                  <a:pt x="8578" y="14291"/>
                  <a:pt x="8489" y="14381"/>
                </a:cubicBezTo>
                <a:lnTo>
                  <a:pt x="7998" y="14871"/>
                </a:lnTo>
                <a:cubicBezTo>
                  <a:pt x="7910" y="14961"/>
                  <a:pt x="7855" y="15083"/>
                  <a:pt x="7855" y="15218"/>
                </a:cubicBezTo>
                <a:moveTo>
                  <a:pt x="21456" y="9962"/>
                </a:moveTo>
                <a:lnTo>
                  <a:pt x="11638" y="144"/>
                </a:lnTo>
                <a:cubicBezTo>
                  <a:pt x="11549" y="55"/>
                  <a:pt x="11427" y="0"/>
                  <a:pt x="11291" y="0"/>
                </a:cubicBezTo>
                <a:lnTo>
                  <a:pt x="4418" y="0"/>
                </a:lnTo>
                <a:cubicBezTo>
                  <a:pt x="3605" y="0"/>
                  <a:pt x="2945" y="660"/>
                  <a:pt x="2945" y="1473"/>
                </a:cubicBezTo>
                <a:cubicBezTo>
                  <a:pt x="2945" y="1744"/>
                  <a:pt x="3165" y="1964"/>
                  <a:pt x="3436" y="1964"/>
                </a:cubicBezTo>
                <a:cubicBezTo>
                  <a:pt x="3708" y="1964"/>
                  <a:pt x="3927" y="1744"/>
                  <a:pt x="3927" y="1473"/>
                </a:cubicBezTo>
                <a:cubicBezTo>
                  <a:pt x="3927" y="1202"/>
                  <a:pt x="4147" y="982"/>
                  <a:pt x="4418" y="982"/>
                </a:cubicBezTo>
                <a:lnTo>
                  <a:pt x="11088" y="982"/>
                </a:lnTo>
                <a:lnTo>
                  <a:pt x="20415" y="10310"/>
                </a:lnTo>
                <a:lnTo>
                  <a:pt x="19289" y="11435"/>
                </a:lnTo>
                <a:cubicBezTo>
                  <a:pt x="19201" y="11524"/>
                  <a:pt x="19145" y="11646"/>
                  <a:pt x="19145" y="11782"/>
                </a:cubicBezTo>
                <a:cubicBezTo>
                  <a:pt x="19145" y="12053"/>
                  <a:pt x="19366" y="12273"/>
                  <a:pt x="19636" y="12273"/>
                </a:cubicBezTo>
                <a:cubicBezTo>
                  <a:pt x="19772" y="12273"/>
                  <a:pt x="19895" y="12218"/>
                  <a:pt x="19983" y="12129"/>
                </a:cubicBezTo>
                <a:lnTo>
                  <a:pt x="21456" y="10656"/>
                </a:lnTo>
                <a:cubicBezTo>
                  <a:pt x="21545" y="10567"/>
                  <a:pt x="21600" y="10445"/>
                  <a:pt x="21600" y="10310"/>
                </a:cubicBezTo>
                <a:cubicBezTo>
                  <a:pt x="21600" y="10174"/>
                  <a:pt x="21545" y="10051"/>
                  <a:pt x="21456" y="9962"/>
                </a:cubicBezTo>
                <a:moveTo>
                  <a:pt x="10309" y="13745"/>
                </a:moveTo>
                <a:cubicBezTo>
                  <a:pt x="10445" y="13745"/>
                  <a:pt x="10567" y="13691"/>
                  <a:pt x="10656" y="13602"/>
                </a:cubicBezTo>
                <a:lnTo>
                  <a:pt x="11638" y="12620"/>
                </a:lnTo>
                <a:cubicBezTo>
                  <a:pt x="11727" y="12531"/>
                  <a:pt x="11782" y="12408"/>
                  <a:pt x="11782" y="12273"/>
                </a:cubicBezTo>
                <a:cubicBezTo>
                  <a:pt x="11782" y="12002"/>
                  <a:pt x="11562" y="11782"/>
                  <a:pt x="11291" y="11782"/>
                </a:cubicBezTo>
                <a:cubicBezTo>
                  <a:pt x="11156" y="11782"/>
                  <a:pt x="11033" y="11837"/>
                  <a:pt x="10944" y="11926"/>
                </a:cubicBezTo>
                <a:lnTo>
                  <a:pt x="9962" y="12908"/>
                </a:lnTo>
                <a:cubicBezTo>
                  <a:pt x="9873" y="12997"/>
                  <a:pt x="9818" y="13119"/>
                  <a:pt x="9818" y="13255"/>
                </a:cubicBezTo>
                <a:cubicBezTo>
                  <a:pt x="9818" y="13526"/>
                  <a:pt x="10038" y="13745"/>
                  <a:pt x="10309" y="13745"/>
                </a:cubicBezTo>
                <a:moveTo>
                  <a:pt x="4418" y="7855"/>
                </a:moveTo>
                <a:cubicBezTo>
                  <a:pt x="4147" y="7855"/>
                  <a:pt x="3927" y="7635"/>
                  <a:pt x="3927" y="7364"/>
                </a:cubicBezTo>
                <a:cubicBezTo>
                  <a:pt x="3927" y="7093"/>
                  <a:pt x="4147" y="6873"/>
                  <a:pt x="4418" y="6873"/>
                </a:cubicBezTo>
                <a:cubicBezTo>
                  <a:pt x="4690" y="6873"/>
                  <a:pt x="4909" y="7093"/>
                  <a:pt x="4909" y="7364"/>
                </a:cubicBezTo>
                <a:cubicBezTo>
                  <a:pt x="4909" y="7635"/>
                  <a:pt x="4690" y="7855"/>
                  <a:pt x="4418" y="7855"/>
                </a:cubicBezTo>
                <a:moveTo>
                  <a:pt x="4418" y="5891"/>
                </a:moveTo>
                <a:cubicBezTo>
                  <a:pt x="3605" y="5891"/>
                  <a:pt x="2945" y="6551"/>
                  <a:pt x="2945" y="7364"/>
                </a:cubicBezTo>
                <a:cubicBezTo>
                  <a:pt x="2945" y="8177"/>
                  <a:pt x="3605" y="8837"/>
                  <a:pt x="4418" y="8837"/>
                </a:cubicBezTo>
                <a:cubicBezTo>
                  <a:pt x="5232" y="8837"/>
                  <a:pt x="5891" y="8177"/>
                  <a:pt x="5891" y="7364"/>
                </a:cubicBezTo>
                <a:cubicBezTo>
                  <a:pt x="5891" y="6551"/>
                  <a:pt x="5232" y="5891"/>
                  <a:pt x="4418" y="5891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74" name="Shape 2428"/>
          <p:cNvSpPr/>
          <p:nvPr/>
        </p:nvSpPr>
        <p:spPr>
          <a:xfrm>
            <a:off x="6277070" y="1426490"/>
            <a:ext cx="228197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00" y="14727"/>
                </a:moveTo>
                <a:lnTo>
                  <a:pt x="5400" y="14727"/>
                </a:lnTo>
                <a:cubicBezTo>
                  <a:pt x="5069" y="14727"/>
                  <a:pt x="4800" y="14947"/>
                  <a:pt x="4800" y="15218"/>
                </a:cubicBezTo>
                <a:cubicBezTo>
                  <a:pt x="4800" y="15490"/>
                  <a:pt x="5069" y="15709"/>
                  <a:pt x="5400" y="15709"/>
                </a:cubicBezTo>
                <a:lnTo>
                  <a:pt x="9000" y="15709"/>
                </a:lnTo>
                <a:cubicBezTo>
                  <a:pt x="9331" y="15709"/>
                  <a:pt x="9600" y="15490"/>
                  <a:pt x="9600" y="15218"/>
                </a:cubicBezTo>
                <a:cubicBezTo>
                  <a:pt x="9600" y="14947"/>
                  <a:pt x="9331" y="14727"/>
                  <a:pt x="9000" y="14727"/>
                </a:cubicBezTo>
                <a:moveTo>
                  <a:pt x="20400" y="2579"/>
                </a:moveTo>
                <a:cubicBezTo>
                  <a:pt x="18840" y="3757"/>
                  <a:pt x="15638" y="4614"/>
                  <a:pt x="12466" y="4845"/>
                </a:cubicBezTo>
                <a:cubicBezTo>
                  <a:pt x="12197" y="4307"/>
                  <a:pt x="11554" y="3927"/>
                  <a:pt x="10800" y="3927"/>
                </a:cubicBezTo>
                <a:cubicBezTo>
                  <a:pt x="10046" y="3927"/>
                  <a:pt x="9403" y="4307"/>
                  <a:pt x="9135" y="4845"/>
                </a:cubicBezTo>
                <a:cubicBezTo>
                  <a:pt x="5962" y="4614"/>
                  <a:pt x="2760" y="3757"/>
                  <a:pt x="1200" y="2579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2579"/>
                  <a:pt x="20400" y="2579"/>
                </a:cubicBezTo>
                <a:close/>
                <a:moveTo>
                  <a:pt x="10200" y="5400"/>
                </a:moveTo>
                <a:cubicBezTo>
                  <a:pt x="10200" y="5129"/>
                  <a:pt x="10469" y="4909"/>
                  <a:pt x="10800" y="4909"/>
                </a:cubicBezTo>
                <a:cubicBezTo>
                  <a:pt x="11131" y="4909"/>
                  <a:pt x="11400" y="5129"/>
                  <a:pt x="11400" y="5400"/>
                </a:cubicBezTo>
                <a:cubicBezTo>
                  <a:pt x="11400" y="5672"/>
                  <a:pt x="11131" y="5891"/>
                  <a:pt x="10800" y="5891"/>
                </a:cubicBezTo>
                <a:cubicBezTo>
                  <a:pt x="10469" y="5891"/>
                  <a:pt x="10200" y="5672"/>
                  <a:pt x="10200" y="5400"/>
                </a:cubicBezTo>
                <a:moveTo>
                  <a:pt x="20400" y="19636"/>
                </a:moveTo>
                <a:cubicBezTo>
                  <a:pt x="20400" y="20178"/>
                  <a:pt x="19862" y="20619"/>
                  <a:pt x="19200" y="20619"/>
                </a:cubicBezTo>
                <a:lnTo>
                  <a:pt x="2400" y="20619"/>
                </a:lnTo>
                <a:cubicBezTo>
                  <a:pt x="1738" y="20619"/>
                  <a:pt x="1200" y="20178"/>
                  <a:pt x="1200" y="19636"/>
                </a:cubicBezTo>
                <a:lnTo>
                  <a:pt x="1200" y="3859"/>
                </a:lnTo>
                <a:cubicBezTo>
                  <a:pt x="3007" y="4894"/>
                  <a:pt x="6118" y="5617"/>
                  <a:pt x="9086" y="5827"/>
                </a:cubicBezTo>
                <a:cubicBezTo>
                  <a:pt x="9311" y="6431"/>
                  <a:pt x="9988" y="6873"/>
                  <a:pt x="10800" y="6873"/>
                </a:cubicBezTo>
                <a:cubicBezTo>
                  <a:pt x="11611" y="6873"/>
                  <a:pt x="12289" y="6431"/>
                  <a:pt x="12514" y="5827"/>
                </a:cubicBezTo>
                <a:cubicBezTo>
                  <a:pt x="15482" y="5617"/>
                  <a:pt x="18593" y="4894"/>
                  <a:pt x="20400" y="3859"/>
                </a:cubicBezTo>
                <a:cubicBezTo>
                  <a:pt x="20400" y="3859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7800" y="16691"/>
                </a:moveTo>
                <a:lnTo>
                  <a:pt x="5400" y="16691"/>
                </a:lnTo>
                <a:cubicBezTo>
                  <a:pt x="5069" y="16691"/>
                  <a:pt x="4800" y="16911"/>
                  <a:pt x="4800" y="17182"/>
                </a:cubicBezTo>
                <a:cubicBezTo>
                  <a:pt x="4800" y="17453"/>
                  <a:pt x="5069" y="17673"/>
                  <a:pt x="5400" y="17673"/>
                </a:cubicBezTo>
                <a:lnTo>
                  <a:pt x="7800" y="17673"/>
                </a:lnTo>
                <a:cubicBezTo>
                  <a:pt x="8131" y="17673"/>
                  <a:pt x="8400" y="17453"/>
                  <a:pt x="8400" y="17182"/>
                </a:cubicBezTo>
                <a:cubicBezTo>
                  <a:pt x="8400" y="16911"/>
                  <a:pt x="8131" y="16691"/>
                  <a:pt x="7800" y="16691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75" name="Shape 2429"/>
          <p:cNvSpPr/>
          <p:nvPr/>
        </p:nvSpPr>
        <p:spPr>
          <a:xfrm>
            <a:off x="6810356" y="1426490"/>
            <a:ext cx="228197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00" y="6076"/>
                </a:moveTo>
                <a:cubicBezTo>
                  <a:pt x="14428" y="7109"/>
                  <a:pt x="12685" y="7649"/>
                  <a:pt x="10071" y="7803"/>
                </a:cubicBezTo>
                <a:cubicBezTo>
                  <a:pt x="9806" y="7259"/>
                  <a:pt x="9160" y="6873"/>
                  <a:pt x="8400" y="6873"/>
                </a:cubicBezTo>
                <a:cubicBezTo>
                  <a:pt x="7640" y="6873"/>
                  <a:pt x="6994" y="7259"/>
                  <a:pt x="6729" y="7803"/>
                </a:cubicBezTo>
                <a:cubicBezTo>
                  <a:pt x="4115" y="7649"/>
                  <a:pt x="2372" y="7109"/>
                  <a:pt x="1200" y="6076"/>
                </a:cubicBezTo>
                <a:lnTo>
                  <a:pt x="1200" y="5891"/>
                </a:lnTo>
                <a:cubicBezTo>
                  <a:pt x="1200" y="5349"/>
                  <a:pt x="1738" y="4909"/>
                  <a:pt x="2400" y="4909"/>
                </a:cubicBezTo>
                <a:lnTo>
                  <a:pt x="14400" y="4909"/>
                </a:lnTo>
                <a:cubicBezTo>
                  <a:pt x="15062" y="4909"/>
                  <a:pt x="15600" y="5349"/>
                  <a:pt x="15600" y="5891"/>
                </a:cubicBezTo>
                <a:cubicBezTo>
                  <a:pt x="15600" y="5891"/>
                  <a:pt x="15600" y="6076"/>
                  <a:pt x="15600" y="6076"/>
                </a:cubicBezTo>
                <a:close/>
                <a:moveTo>
                  <a:pt x="7800" y="8346"/>
                </a:moveTo>
                <a:cubicBezTo>
                  <a:pt x="7800" y="8074"/>
                  <a:pt x="8069" y="7855"/>
                  <a:pt x="8400" y="7855"/>
                </a:cubicBezTo>
                <a:cubicBezTo>
                  <a:pt x="8731" y="7855"/>
                  <a:pt x="9000" y="8074"/>
                  <a:pt x="9000" y="8346"/>
                </a:cubicBezTo>
                <a:cubicBezTo>
                  <a:pt x="9000" y="8617"/>
                  <a:pt x="8731" y="8836"/>
                  <a:pt x="8400" y="8836"/>
                </a:cubicBezTo>
                <a:cubicBezTo>
                  <a:pt x="8069" y="8836"/>
                  <a:pt x="7800" y="8617"/>
                  <a:pt x="7800" y="8346"/>
                </a:cubicBezTo>
                <a:moveTo>
                  <a:pt x="15600" y="19636"/>
                </a:moveTo>
                <a:cubicBezTo>
                  <a:pt x="15600" y="20179"/>
                  <a:pt x="15062" y="20619"/>
                  <a:pt x="14400" y="20619"/>
                </a:cubicBezTo>
                <a:lnTo>
                  <a:pt x="2400" y="20619"/>
                </a:lnTo>
                <a:cubicBezTo>
                  <a:pt x="1738" y="20619"/>
                  <a:pt x="1200" y="20179"/>
                  <a:pt x="1200" y="19636"/>
                </a:cubicBezTo>
                <a:lnTo>
                  <a:pt x="1200" y="7318"/>
                </a:lnTo>
                <a:cubicBezTo>
                  <a:pt x="2658" y="8244"/>
                  <a:pt x="4301" y="8666"/>
                  <a:pt x="6693" y="8790"/>
                </a:cubicBezTo>
                <a:cubicBezTo>
                  <a:pt x="6924" y="9385"/>
                  <a:pt x="7597" y="9819"/>
                  <a:pt x="8400" y="9819"/>
                </a:cubicBezTo>
                <a:cubicBezTo>
                  <a:pt x="9203" y="9819"/>
                  <a:pt x="9875" y="9385"/>
                  <a:pt x="10108" y="8790"/>
                </a:cubicBezTo>
                <a:cubicBezTo>
                  <a:pt x="12499" y="8666"/>
                  <a:pt x="14142" y="8244"/>
                  <a:pt x="15600" y="7318"/>
                </a:cubicBezTo>
                <a:cubicBezTo>
                  <a:pt x="15600" y="7318"/>
                  <a:pt x="15600" y="19636"/>
                  <a:pt x="15600" y="19636"/>
                </a:cubicBezTo>
                <a:close/>
                <a:moveTo>
                  <a:pt x="14400" y="3927"/>
                </a:moveTo>
                <a:lnTo>
                  <a:pt x="2400" y="3927"/>
                </a:lnTo>
                <a:cubicBezTo>
                  <a:pt x="1075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4400" y="21600"/>
                </a:lnTo>
                <a:cubicBezTo>
                  <a:pt x="15725" y="21600"/>
                  <a:pt x="16800" y="20721"/>
                  <a:pt x="16800" y="19636"/>
                </a:cubicBezTo>
                <a:lnTo>
                  <a:pt x="16800" y="5891"/>
                </a:lnTo>
                <a:cubicBezTo>
                  <a:pt x="16800" y="4806"/>
                  <a:pt x="15725" y="3927"/>
                  <a:pt x="14400" y="3927"/>
                </a:cubicBezTo>
                <a:moveTo>
                  <a:pt x="5400" y="17673"/>
                </a:moveTo>
                <a:lnTo>
                  <a:pt x="4200" y="17673"/>
                </a:lnTo>
                <a:cubicBezTo>
                  <a:pt x="3869" y="17673"/>
                  <a:pt x="3600" y="17893"/>
                  <a:pt x="3600" y="18164"/>
                </a:cubicBezTo>
                <a:cubicBezTo>
                  <a:pt x="3600" y="18435"/>
                  <a:pt x="3869" y="18655"/>
                  <a:pt x="4200" y="18655"/>
                </a:cubicBezTo>
                <a:lnTo>
                  <a:pt x="5400" y="18655"/>
                </a:lnTo>
                <a:cubicBezTo>
                  <a:pt x="5731" y="18655"/>
                  <a:pt x="6000" y="18435"/>
                  <a:pt x="6000" y="18164"/>
                </a:cubicBezTo>
                <a:cubicBezTo>
                  <a:pt x="6000" y="17893"/>
                  <a:pt x="5731" y="17673"/>
                  <a:pt x="5400" y="17673"/>
                </a:cubicBezTo>
                <a:moveTo>
                  <a:pt x="6600" y="15709"/>
                </a:move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lnTo>
                  <a:pt x="6600" y="16691"/>
                </a:lnTo>
                <a:cubicBezTo>
                  <a:pt x="6931" y="16691"/>
                  <a:pt x="7200" y="16472"/>
                  <a:pt x="7200" y="16200"/>
                </a:cubicBezTo>
                <a:cubicBezTo>
                  <a:pt x="7200" y="15929"/>
                  <a:pt x="6931" y="15709"/>
                  <a:pt x="6600" y="15709"/>
                </a:cubicBezTo>
                <a:moveTo>
                  <a:pt x="19200" y="0"/>
                </a:moveTo>
                <a:lnTo>
                  <a:pt x="7200" y="0"/>
                </a:lnTo>
                <a:cubicBezTo>
                  <a:pt x="5875" y="0"/>
                  <a:pt x="4800" y="879"/>
                  <a:pt x="4800" y="1964"/>
                </a:cubicBezTo>
                <a:lnTo>
                  <a:pt x="4800" y="2455"/>
                </a:lnTo>
                <a:cubicBezTo>
                  <a:pt x="4800" y="2726"/>
                  <a:pt x="5069" y="2945"/>
                  <a:pt x="5400" y="2945"/>
                </a:cubicBezTo>
                <a:cubicBezTo>
                  <a:pt x="5731" y="2945"/>
                  <a:pt x="6000" y="2726"/>
                  <a:pt x="6000" y="2455"/>
                </a:cubicBezTo>
                <a:lnTo>
                  <a:pt x="6000" y="1964"/>
                </a:lnTo>
                <a:cubicBezTo>
                  <a:pt x="6000" y="1422"/>
                  <a:pt x="6538" y="982"/>
                  <a:pt x="72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lnTo>
                  <a:pt x="20400" y="15709"/>
                </a:lnTo>
                <a:cubicBezTo>
                  <a:pt x="20400" y="16252"/>
                  <a:pt x="19862" y="16691"/>
                  <a:pt x="19200" y="16691"/>
                </a:cubicBezTo>
                <a:lnTo>
                  <a:pt x="18600" y="16691"/>
                </a:lnTo>
                <a:cubicBezTo>
                  <a:pt x="18269" y="16691"/>
                  <a:pt x="18000" y="16911"/>
                  <a:pt x="18000" y="17182"/>
                </a:cubicBezTo>
                <a:cubicBezTo>
                  <a:pt x="18000" y="17453"/>
                  <a:pt x="18269" y="17673"/>
                  <a:pt x="18600" y="17673"/>
                </a:cubicBezTo>
                <a:lnTo>
                  <a:pt x="19200" y="17673"/>
                </a:lnTo>
                <a:cubicBezTo>
                  <a:pt x="20525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76" name="Shape 2430"/>
          <p:cNvSpPr/>
          <p:nvPr/>
        </p:nvSpPr>
        <p:spPr>
          <a:xfrm>
            <a:off x="7318012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77" name="Shape 2431"/>
          <p:cNvSpPr/>
          <p:nvPr/>
        </p:nvSpPr>
        <p:spPr>
          <a:xfrm>
            <a:off x="7851298" y="1438892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78" name="Shape 2432"/>
          <p:cNvSpPr/>
          <p:nvPr/>
        </p:nvSpPr>
        <p:spPr>
          <a:xfrm>
            <a:off x="8385411" y="1438892"/>
            <a:ext cx="278632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5119"/>
                </a:moveTo>
                <a:cubicBezTo>
                  <a:pt x="7195" y="15119"/>
                  <a:pt x="7855" y="14394"/>
                  <a:pt x="7855" y="13500"/>
                </a:cubicBezTo>
                <a:cubicBezTo>
                  <a:pt x="7855" y="12605"/>
                  <a:pt x="7195" y="11880"/>
                  <a:pt x="6382" y="11880"/>
                </a:cubicBezTo>
                <a:cubicBezTo>
                  <a:pt x="5568" y="11880"/>
                  <a:pt x="4909" y="12605"/>
                  <a:pt x="4909" y="13500"/>
                </a:cubicBezTo>
                <a:cubicBezTo>
                  <a:pt x="4909" y="14394"/>
                  <a:pt x="5568" y="15119"/>
                  <a:pt x="6382" y="15119"/>
                </a:cubicBezTo>
                <a:moveTo>
                  <a:pt x="2455" y="3240"/>
                </a:moveTo>
                <a:cubicBezTo>
                  <a:pt x="2725" y="3240"/>
                  <a:pt x="2945" y="2999"/>
                  <a:pt x="2945" y="2700"/>
                </a:cubicBezTo>
                <a:cubicBezTo>
                  <a:pt x="2945" y="2402"/>
                  <a:pt x="2725" y="2160"/>
                  <a:pt x="2455" y="2160"/>
                </a:cubicBezTo>
                <a:cubicBezTo>
                  <a:pt x="2184" y="2160"/>
                  <a:pt x="1964" y="2402"/>
                  <a:pt x="1964" y="2700"/>
                </a:cubicBezTo>
                <a:cubicBezTo>
                  <a:pt x="1964" y="2999"/>
                  <a:pt x="2184" y="3240"/>
                  <a:pt x="2455" y="3240"/>
                </a:cubicBezTo>
                <a:moveTo>
                  <a:pt x="3927" y="8100"/>
                </a:moveTo>
                <a:cubicBezTo>
                  <a:pt x="3927" y="6609"/>
                  <a:pt x="5026" y="5400"/>
                  <a:pt x="6382" y="5400"/>
                </a:cubicBezTo>
                <a:cubicBezTo>
                  <a:pt x="7738" y="5400"/>
                  <a:pt x="8836" y="6609"/>
                  <a:pt x="8836" y="8100"/>
                </a:cubicBezTo>
                <a:lnTo>
                  <a:pt x="8836" y="13500"/>
                </a:lnTo>
                <a:cubicBezTo>
                  <a:pt x="8836" y="14991"/>
                  <a:pt x="7738" y="16199"/>
                  <a:pt x="6382" y="16199"/>
                </a:cubicBezTo>
                <a:cubicBezTo>
                  <a:pt x="5026" y="16199"/>
                  <a:pt x="3927" y="14991"/>
                  <a:pt x="3927" y="13500"/>
                </a:cubicBezTo>
                <a:cubicBezTo>
                  <a:pt x="3927" y="13500"/>
                  <a:pt x="3927" y="8100"/>
                  <a:pt x="3927" y="8100"/>
                </a:cubicBezTo>
                <a:close/>
                <a:moveTo>
                  <a:pt x="2945" y="13500"/>
                </a:moveTo>
                <a:cubicBezTo>
                  <a:pt x="2945" y="15587"/>
                  <a:pt x="4484" y="17279"/>
                  <a:pt x="6382" y="17279"/>
                </a:cubicBezTo>
                <a:cubicBezTo>
                  <a:pt x="8280" y="17279"/>
                  <a:pt x="9818" y="15587"/>
                  <a:pt x="9818" y="13500"/>
                </a:cubicBezTo>
                <a:lnTo>
                  <a:pt x="9818" y="8100"/>
                </a:lnTo>
                <a:cubicBezTo>
                  <a:pt x="9818" y="6012"/>
                  <a:pt x="8280" y="4320"/>
                  <a:pt x="6382" y="4320"/>
                </a:cubicBezTo>
                <a:cubicBezTo>
                  <a:pt x="4484" y="4320"/>
                  <a:pt x="2945" y="6012"/>
                  <a:pt x="2945" y="8100"/>
                </a:cubicBezTo>
                <a:cubicBezTo>
                  <a:pt x="2945" y="8100"/>
                  <a:pt x="2945" y="13500"/>
                  <a:pt x="2945" y="13500"/>
                </a:cubicBezTo>
                <a:close/>
                <a:moveTo>
                  <a:pt x="2455" y="19439"/>
                </a:moveTo>
                <a:cubicBezTo>
                  <a:pt x="2725" y="19439"/>
                  <a:pt x="2945" y="19198"/>
                  <a:pt x="2945" y="18899"/>
                </a:cubicBezTo>
                <a:cubicBezTo>
                  <a:pt x="2945" y="18601"/>
                  <a:pt x="2725" y="18359"/>
                  <a:pt x="2455" y="18359"/>
                </a:cubicBezTo>
                <a:cubicBezTo>
                  <a:pt x="2184" y="18359"/>
                  <a:pt x="1964" y="18601"/>
                  <a:pt x="1964" y="18899"/>
                </a:cubicBezTo>
                <a:cubicBezTo>
                  <a:pt x="1964" y="19198"/>
                  <a:pt x="2184" y="19439"/>
                  <a:pt x="2455" y="19439"/>
                </a:cubicBezTo>
                <a:moveTo>
                  <a:pt x="20618" y="20519"/>
                </a:moveTo>
                <a:lnTo>
                  <a:pt x="982" y="20519"/>
                </a:lnTo>
                <a:lnTo>
                  <a:pt x="982" y="1080"/>
                </a:lnTo>
                <a:lnTo>
                  <a:pt x="20618" y="1080"/>
                </a:lnTo>
                <a:cubicBezTo>
                  <a:pt x="20618" y="1080"/>
                  <a:pt x="20618" y="20519"/>
                  <a:pt x="20618" y="2051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20519"/>
                </a:lnTo>
                <a:cubicBezTo>
                  <a:pt x="0" y="2111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15"/>
                  <a:pt x="21600" y="20519"/>
                </a:cubicBezTo>
                <a:lnTo>
                  <a:pt x="21600" y="1080"/>
                </a:lnTo>
                <a:cubicBezTo>
                  <a:pt x="21600" y="484"/>
                  <a:pt x="21160" y="0"/>
                  <a:pt x="20618" y="0"/>
                </a:cubicBezTo>
                <a:moveTo>
                  <a:pt x="19145" y="3240"/>
                </a:moveTo>
                <a:cubicBezTo>
                  <a:pt x="19416" y="3240"/>
                  <a:pt x="19636" y="2999"/>
                  <a:pt x="19636" y="2700"/>
                </a:cubicBezTo>
                <a:cubicBezTo>
                  <a:pt x="19636" y="2402"/>
                  <a:pt x="19416" y="2160"/>
                  <a:pt x="19145" y="2160"/>
                </a:cubicBezTo>
                <a:cubicBezTo>
                  <a:pt x="18875" y="2160"/>
                  <a:pt x="18655" y="2402"/>
                  <a:pt x="18655" y="2700"/>
                </a:cubicBezTo>
                <a:cubicBezTo>
                  <a:pt x="18655" y="2999"/>
                  <a:pt x="18875" y="3240"/>
                  <a:pt x="19145" y="3240"/>
                </a:cubicBezTo>
                <a:moveTo>
                  <a:pt x="12764" y="8100"/>
                </a:moveTo>
                <a:cubicBezTo>
                  <a:pt x="12764" y="6609"/>
                  <a:pt x="13863" y="5400"/>
                  <a:pt x="15218" y="5400"/>
                </a:cubicBezTo>
                <a:cubicBezTo>
                  <a:pt x="16574" y="5400"/>
                  <a:pt x="17673" y="6609"/>
                  <a:pt x="17673" y="8100"/>
                </a:cubicBezTo>
                <a:lnTo>
                  <a:pt x="17673" y="13500"/>
                </a:lnTo>
                <a:cubicBezTo>
                  <a:pt x="17673" y="14991"/>
                  <a:pt x="16574" y="16199"/>
                  <a:pt x="15218" y="16199"/>
                </a:cubicBezTo>
                <a:cubicBezTo>
                  <a:pt x="13863" y="16199"/>
                  <a:pt x="12764" y="14991"/>
                  <a:pt x="12764" y="13500"/>
                </a:cubicBezTo>
                <a:cubicBezTo>
                  <a:pt x="12764" y="13500"/>
                  <a:pt x="12764" y="8100"/>
                  <a:pt x="12764" y="8100"/>
                </a:cubicBezTo>
                <a:close/>
                <a:moveTo>
                  <a:pt x="15218" y="17279"/>
                </a:moveTo>
                <a:cubicBezTo>
                  <a:pt x="17116" y="17279"/>
                  <a:pt x="18655" y="15587"/>
                  <a:pt x="18655" y="13500"/>
                </a:cubicBezTo>
                <a:lnTo>
                  <a:pt x="18655" y="8100"/>
                </a:lnTo>
                <a:cubicBezTo>
                  <a:pt x="18655" y="6012"/>
                  <a:pt x="17116" y="4320"/>
                  <a:pt x="15218" y="4320"/>
                </a:cubicBezTo>
                <a:cubicBezTo>
                  <a:pt x="13320" y="4320"/>
                  <a:pt x="11782" y="6012"/>
                  <a:pt x="11782" y="8100"/>
                </a:cubicBezTo>
                <a:lnTo>
                  <a:pt x="11782" y="13500"/>
                </a:lnTo>
                <a:cubicBezTo>
                  <a:pt x="11782" y="15587"/>
                  <a:pt x="13320" y="17279"/>
                  <a:pt x="15218" y="17279"/>
                </a:cubicBezTo>
                <a:moveTo>
                  <a:pt x="15218" y="9720"/>
                </a:moveTo>
                <a:cubicBezTo>
                  <a:pt x="16032" y="9720"/>
                  <a:pt x="16691" y="8995"/>
                  <a:pt x="16691" y="8100"/>
                </a:cubicBezTo>
                <a:cubicBezTo>
                  <a:pt x="16691" y="7206"/>
                  <a:pt x="16032" y="6480"/>
                  <a:pt x="15218" y="6480"/>
                </a:cubicBezTo>
                <a:cubicBezTo>
                  <a:pt x="14405" y="6480"/>
                  <a:pt x="13745" y="7206"/>
                  <a:pt x="13745" y="8100"/>
                </a:cubicBezTo>
                <a:cubicBezTo>
                  <a:pt x="13745" y="8995"/>
                  <a:pt x="14405" y="9720"/>
                  <a:pt x="15218" y="9720"/>
                </a:cubicBezTo>
                <a:moveTo>
                  <a:pt x="19145" y="18359"/>
                </a:moveTo>
                <a:cubicBezTo>
                  <a:pt x="18875" y="18359"/>
                  <a:pt x="18655" y="18601"/>
                  <a:pt x="18655" y="18899"/>
                </a:cubicBezTo>
                <a:cubicBezTo>
                  <a:pt x="18655" y="19198"/>
                  <a:pt x="18875" y="19439"/>
                  <a:pt x="19145" y="19439"/>
                </a:cubicBezTo>
                <a:cubicBezTo>
                  <a:pt x="19416" y="19439"/>
                  <a:pt x="19636" y="19198"/>
                  <a:pt x="19636" y="18899"/>
                </a:cubicBezTo>
                <a:cubicBezTo>
                  <a:pt x="19636" y="18601"/>
                  <a:pt x="19416" y="18359"/>
                  <a:pt x="19145" y="18359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79" name="Shape 2433"/>
          <p:cNvSpPr/>
          <p:nvPr/>
        </p:nvSpPr>
        <p:spPr>
          <a:xfrm>
            <a:off x="8918697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5" y="6382"/>
                </a:moveTo>
                <a:cubicBezTo>
                  <a:pt x="7313" y="6382"/>
                  <a:pt x="6873" y="5943"/>
                  <a:pt x="6873" y="5400"/>
                </a:cubicBezTo>
                <a:cubicBezTo>
                  <a:pt x="6873" y="4858"/>
                  <a:pt x="7313" y="4418"/>
                  <a:pt x="7855" y="4418"/>
                </a:cubicBezTo>
                <a:cubicBezTo>
                  <a:pt x="8396" y="4418"/>
                  <a:pt x="8836" y="4858"/>
                  <a:pt x="8836" y="5400"/>
                </a:cubicBezTo>
                <a:cubicBezTo>
                  <a:pt x="8836" y="5943"/>
                  <a:pt x="8396" y="6382"/>
                  <a:pt x="7855" y="6382"/>
                </a:cubicBezTo>
                <a:moveTo>
                  <a:pt x="18164" y="4909"/>
                </a:moveTo>
                <a:lnTo>
                  <a:pt x="9749" y="4909"/>
                </a:lnTo>
                <a:cubicBezTo>
                  <a:pt x="9530" y="4064"/>
                  <a:pt x="8768" y="3436"/>
                  <a:pt x="7855" y="3436"/>
                </a:cubicBezTo>
                <a:cubicBezTo>
                  <a:pt x="6941" y="3436"/>
                  <a:pt x="6180" y="4064"/>
                  <a:pt x="5960" y="4909"/>
                </a:cubicBezTo>
                <a:lnTo>
                  <a:pt x="3436" y="4909"/>
                </a:lnTo>
                <a:cubicBezTo>
                  <a:pt x="3165" y="4909"/>
                  <a:pt x="2945" y="5129"/>
                  <a:pt x="2945" y="5400"/>
                </a:cubicBezTo>
                <a:cubicBezTo>
                  <a:pt x="2945" y="5672"/>
                  <a:pt x="3165" y="5891"/>
                  <a:pt x="3436" y="5891"/>
                </a:cubicBezTo>
                <a:lnTo>
                  <a:pt x="5960" y="5891"/>
                </a:lnTo>
                <a:cubicBezTo>
                  <a:pt x="6180" y="6737"/>
                  <a:pt x="6941" y="7364"/>
                  <a:pt x="7855" y="7364"/>
                </a:cubicBezTo>
                <a:cubicBezTo>
                  <a:pt x="8768" y="7364"/>
                  <a:pt x="9530" y="6737"/>
                  <a:pt x="9749" y="5891"/>
                </a:cubicBezTo>
                <a:lnTo>
                  <a:pt x="18164" y="5891"/>
                </a:lnTo>
                <a:cubicBezTo>
                  <a:pt x="18435" y="5891"/>
                  <a:pt x="18655" y="5672"/>
                  <a:pt x="18655" y="5400"/>
                </a:cubicBezTo>
                <a:cubicBezTo>
                  <a:pt x="18655" y="5129"/>
                  <a:pt x="18435" y="4909"/>
                  <a:pt x="18164" y="4909"/>
                </a:cubicBezTo>
                <a:moveTo>
                  <a:pt x="14727" y="11782"/>
                </a:moveTo>
                <a:cubicBezTo>
                  <a:pt x="14186" y="11782"/>
                  <a:pt x="13745" y="11342"/>
                  <a:pt x="13745" y="10800"/>
                </a:cubicBezTo>
                <a:cubicBezTo>
                  <a:pt x="13745" y="10258"/>
                  <a:pt x="14186" y="9818"/>
                  <a:pt x="14727" y="9818"/>
                </a:cubicBezTo>
                <a:cubicBezTo>
                  <a:pt x="15269" y="9818"/>
                  <a:pt x="15709" y="10258"/>
                  <a:pt x="15709" y="10800"/>
                </a:cubicBezTo>
                <a:cubicBezTo>
                  <a:pt x="15709" y="11342"/>
                  <a:pt x="15269" y="11782"/>
                  <a:pt x="14727" y="11782"/>
                </a:cubicBezTo>
                <a:moveTo>
                  <a:pt x="18164" y="10310"/>
                </a:moveTo>
                <a:lnTo>
                  <a:pt x="16621" y="10310"/>
                </a:lnTo>
                <a:cubicBezTo>
                  <a:pt x="16402" y="9464"/>
                  <a:pt x="15641" y="8836"/>
                  <a:pt x="14727" y="8836"/>
                </a:cubicBezTo>
                <a:cubicBezTo>
                  <a:pt x="13814" y="8836"/>
                  <a:pt x="13052" y="9464"/>
                  <a:pt x="12833" y="10310"/>
                </a:cubicBezTo>
                <a:lnTo>
                  <a:pt x="3436" y="10310"/>
                </a:lnTo>
                <a:cubicBezTo>
                  <a:pt x="3165" y="10310"/>
                  <a:pt x="2945" y="10529"/>
                  <a:pt x="2945" y="10800"/>
                </a:cubicBezTo>
                <a:cubicBezTo>
                  <a:pt x="2945" y="11072"/>
                  <a:pt x="3165" y="11291"/>
                  <a:pt x="3436" y="11291"/>
                </a:cubicBezTo>
                <a:lnTo>
                  <a:pt x="12833" y="11291"/>
                </a:lnTo>
                <a:cubicBezTo>
                  <a:pt x="13052" y="12137"/>
                  <a:pt x="13814" y="12764"/>
                  <a:pt x="14727" y="12764"/>
                </a:cubicBezTo>
                <a:cubicBezTo>
                  <a:pt x="15641" y="12764"/>
                  <a:pt x="16402" y="12137"/>
                  <a:pt x="16621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9818" y="17182"/>
                </a:moveTo>
                <a:cubicBezTo>
                  <a:pt x="9276" y="17182"/>
                  <a:pt x="8836" y="16743"/>
                  <a:pt x="8836" y="16200"/>
                </a:cubicBezTo>
                <a:cubicBezTo>
                  <a:pt x="8836" y="15658"/>
                  <a:pt x="9276" y="15218"/>
                  <a:pt x="9818" y="15218"/>
                </a:cubicBezTo>
                <a:cubicBezTo>
                  <a:pt x="10360" y="15218"/>
                  <a:pt x="10800" y="15658"/>
                  <a:pt x="10800" y="16200"/>
                </a:cubicBezTo>
                <a:cubicBezTo>
                  <a:pt x="10800" y="16743"/>
                  <a:pt x="10360" y="17182"/>
                  <a:pt x="9818" y="17182"/>
                </a:cubicBezTo>
                <a:moveTo>
                  <a:pt x="18164" y="15709"/>
                </a:moveTo>
                <a:lnTo>
                  <a:pt x="11712" y="15709"/>
                </a:lnTo>
                <a:cubicBezTo>
                  <a:pt x="11493" y="14863"/>
                  <a:pt x="10732" y="14237"/>
                  <a:pt x="9818" y="14237"/>
                </a:cubicBezTo>
                <a:cubicBezTo>
                  <a:pt x="8904" y="14237"/>
                  <a:pt x="8143" y="14863"/>
                  <a:pt x="7924" y="15709"/>
                </a:cubicBezTo>
                <a:lnTo>
                  <a:pt x="3436" y="15709"/>
                </a:lnTo>
                <a:cubicBezTo>
                  <a:pt x="3165" y="15709"/>
                  <a:pt x="2945" y="15929"/>
                  <a:pt x="2945" y="16200"/>
                </a:cubicBezTo>
                <a:cubicBezTo>
                  <a:pt x="2945" y="16472"/>
                  <a:pt x="3165" y="16691"/>
                  <a:pt x="3436" y="16691"/>
                </a:cubicBezTo>
                <a:lnTo>
                  <a:pt x="7924" y="16691"/>
                </a:lnTo>
                <a:cubicBezTo>
                  <a:pt x="8143" y="17537"/>
                  <a:pt x="8904" y="18164"/>
                  <a:pt x="9818" y="18164"/>
                </a:cubicBezTo>
                <a:cubicBezTo>
                  <a:pt x="10732" y="18164"/>
                  <a:pt x="11493" y="17537"/>
                  <a:pt x="11712" y="16691"/>
                </a:cubicBezTo>
                <a:lnTo>
                  <a:pt x="18164" y="16691"/>
                </a:lnTo>
                <a:cubicBezTo>
                  <a:pt x="18435" y="16691"/>
                  <a:pt x="18655" y="16472"/>
                  <a:pt x="18655" y="16200"/>
                </a:cubicBezTo>
                <a:cubicBezTo>
                  <a:pt x="18655" y="15929"/>
                  <a:pt x="18435" y="15709"/>
                  <a:pt x="18164" y="15709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80" name="Shape 2434"/>
          <p:cNvSpPr/>
          <p:nvPr/>
        </p:nvSpPr>
        <p:spPr>
          <a:xfrm>
            <a:off x="9451983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81" name="Shape 2435"/>
          <p:cNvSpPr/>
          <p:nvPr/>
        </p:nvSpPr>
        <p:spPr>
          <a:xfrm>
            <a:off x="9985270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2012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2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8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2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8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2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9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9"/>
                  <a:pt x="3000" y="4715"/>
                </a:cubicBezTo>
                <a:lnTo>
                  <a:pt x="4715" y="3000"/>
                </a:lnTo>
                <a:lnTo>
                  <a:pt x="5621" y="3543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2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2"/>
                  <a:pt x="9331" y="2006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6"/>
                </a:lnTo>
                <a:cubicBezTo>
                  <a:pt x="12356" y="2352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2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3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9"/>
                  <a:pt x="18597" y="4722"/>
                  <a:pt x="18595" y="4725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2"/>
                  <a:pt x="20618" y="12012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9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5"/>
                </a:cubicBezTo>
                <a:lnTo>
                  <a:pt x="15473" y="2701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1"/>
                </a:cubicBezTo>
                <a:lnTo>
                  <a:pt x="5200" y="2145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9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2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3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3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2"/>
                  <a:pt x="21233" y="8730"/>
                  <a:pt x="20880" y="8641"/>
                </a:cubicBezTo>
                <a:moveTo>
                  <a:pt x="15709" y="10800"/>
                </a:moveTo>
                <a:cubicBezTo>
                  <a:pt x="15709" y="13346"/>
                  <a:pt x="13771" y="15438"/>
                  <a:pt x="11291" y="15685"/>
                </a:cubicBezTo>
                <a:lnTo>
                  <a:pt x="11291" y="12694"/>
                </a:lnTo>
                <a:cubicBezTo>
                  <a:pt x="12137" y="12476"/>
                  <a:pt x="12764" y="11714"/>
                  <a:pt x="12764" y="10800"/>
                </a:cubicBezTo>
                <a:cubicBezTo>
                  <a:pt x="12764" y="10630"/>
                  <a:pt x="12735" y="10468"/>
                  <a:pt x="12694" y="10310"/>
                </a:cubicBezTo>
                <a:lnTo>
                  <a:pt x="15308" y="8857"/>
                </a:lnTo>
                <a:cubicBezTo>
                  <a:pt x="15565" y="9453"/>
                  <a:pt x="15709" y="10110"/>
                  <a:pt x="15709" y="10800"/>
                </a:cubicBezTo>
                <a:moveTo>
                  <a:pt x="9818" y="10800"/>
                </a:move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cubicBezTo>
                  <a:pt x="10258" y="11782"/>
                  <a:pt x="9818" y="11342"/>
                  <a:pt x="9818" y="10800"/>
                </a:cubicBezTo>
                <a:moveTo>
                  <a:pt x="10309" y="15685"/>
                </a:moveTo>
                <a:cubicBezTo>
                  <a:pt x="7829" y="15438"/>
                  <a:pt x="5891" y="13346"/>
                  <a:pt x="5891" y="10800"/>
                </a:cubicBezTo>
                <a:cubicBezTo>
                  <a:pt x="5891" y="10110"/>
                  <a:pt x="6035" y="9453"/>
                  <a:pt x="6292" y="8857"/>
                </a:cubicBezTo>
                <a:lnTo>
                  <a:pt x="8906" y="10310"/>
                </a:lnTo>
                <a:cubicBezTo>
                  <a:pt x="8865" y="10468"/>
                  <a:pt x="8836" y="10630"/>
                  <a:pt x="8836" y="10800"/>
                </a:cubicBezTo>
                <a:cubicBezTo>
                  <a:pt x="8836" y="11714"/>
                  <a:pt x="9463" y="12476"/>
                  <a:pt x="10309" y="12694"/>
                </a:cubicBezTo>
                <a:cubicBezTo>
                  <a:pt x="10309" y="12694"/>
                  <a:pt x="10309" y="15685"/>
                  <a:pt x="10309" y="15685"/>
                </a:cubicBezTo>
                <a:close/>
                <a:moveTo>
                  <a:pt x="10800" y="5891"/>
                </a:moveTo>
                <a:cubicBezTo>
                  <a:pt x="12470" y="5891"/>
                  <a:pt x="13942" y="6727"/>
                  <a:pt x="14829" y="8000"/>
                </a:cubicBezTo>
                <a:lnTo>
                  <a:pt x="12220" y="9450"/>
                </a:lnTo>
                <a:cubicBezTo>
                  <a:pt x="11862" y="9074"/>
                  <a:pt x="11360" y="8836"/>
                  <a:pt x="10800" y="8836"/>
                </a:cubicBezTo>
                <a:cubicBezTo>
                  <a:pt x="10240" y="8836"/>
                  <a:pt x="9738" y="9074"/>
                  <a:pt x="9380" y="9450"/>
                </a:cubicBezTo>
                <a:lnTo>
                  <a:pt x="6771" y="8000"/>
                </a:lnTo>
                <a:cubicBezTo>
                  <a:pt x="7658" y="6727"/>
                  <a:pt x="9130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82" name="Shape 2436"/>
          <p:cNvSpPr/>
          <p:nvPr/>
        </p:nvSpPr>
        <p:spPr>
          <a:xfrm>
            <a:off x="10518556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095"/>
                </a:moveTo>
                <a:lnTo>
                  <a:pt x="20091" y="8640"/>
                </a:lnTo>
                <a:cubicBezTo>
                  <a:pt x="19294" y="8426"/>
                  <a:pt x="18482" y="8322"/>
                  <a:pt x="17675" y="8322"/>
                </a:cubicBezTo>
                <a:lnTo>
                  <a:pt x="17150" y="7377"/>
                </a:lnTo>
                <a:cubicBezTo>
                  <a:pt x="17052" y="7203"/>
                  <a:pt x="16911" y="7035"/>
                  <a:pt x="16741" y="6937"/>
                </a:cubicBezTo>
                <a:cubicBezTo>
                  <a:pt x="16601" y="6856"/>
                  <a:pt x="16442" y="6822"/>
                  <a:pt x="16268" y="6868"/>
                </a:cubicBezTo>
                <a:lnTo>
                  <a:pt x="13487" y="7613"/>
                </a:lnTo>
                <a:cubicBezTo>
                  <a:pt x="13102" y="7716"/>
                  <a:pt x="12995" y="8125"/>
                  <a:pt x="12977" y="8495"/>
                </a:cubicBezTo>
                <a:lnTo>
                  <a:pt x="12996" y="9570"/>
                </a:lnTo>
                <a:cubicBezTo>
                  <a:pt x="12293" y="9973"/>
                  <a:pt x="11639" y="10471"/>
                  <a:pt x="11053" y="11057"/>
                </a:cubicBezTo>
                <a:lnTo>
                  <a:pt x="10023" y="10762"/>
                </a:lnTo>
                <a:cubicBezTo>
                  <a:pt x="9673" y="10664"/>
                  <a:pt x="9239" y="10682"/>
                  <a:pt x="9040" y="11026"/>
                </a:cubicBezTo>
                <a:lnTo>
                  <a:pt x="7600" y="13520"/>
                </a:lnTo>
                <a:cubicBezTo>
                  <a:pt x="7401" y="13864"/>
                  <a:pt x="7614" y="14229"/>
                  <a:pt x="7863" y="14504"/>
                </a:cubicBezTo>
                <a:lnTo>
                  <a:pt x="8633" y="15248"/>
                </a:lnTo>
                <a:cubicBezTo>
                  <a:pt x="8419" y="16049"/>
                  <a:pt x="8315" y="16864"/>
                  <a:pt x="8317" y="17674"/>
                </a:cubicBezTo>
                <a:lnTo>
                  <a:pt x="7377" y="18196"/>
                </a:lnTo>
                <a:cubicBezTo>
                  <a:pt x="7060" y="18373"/>
                  <a:pt x="6765" y="18693"/>
                  <a:pt x="6868" y="19077"/>
                </a:cubicBezTo>
                <a:lnTo>
                  <a:pt x="7281" y="20619"/>
                </a:ln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1291"/>
                </a:lnTo>
                <a:lnTo>
                  <a:pt x="1931" y="11291"/>
                </a:lnTo>
                <a:cubicBezTo>
                  <a:pt x="2328" y="11291"/>
                  <a:pt x="2538" y="10924"/>
                  <a:pt x="2651" y="10571"/>
                </a:cubicBezTo>
                <a:lnTo>
                  <a:pt x="2913" y="9523"/>
                </a:lnTo>
                <a:cubicBezTo>
                  <a:pt x="3711" y="9310"/>
                  <a:pt x="4466" y="8993"/>
                  <a:pt x="5164" y="8590"/>
                </a:cubicBezTo>
                <a:lnTo>
                  <a:pt x="6091" y="9146"/>
                </a:lnTo>
                <a:cubicBezTo>
                  <a:pt x="6275" y="9241"/>
                  <a:pt x="6484" y="9317"/>
                  <a:pt x="6681" y="9317"/>
                </a:cubicBezTo>
                <a:cubicBezTo>
                  <a:pt x="6837" y="9317"/>
                  <a:pt x="6985" y="9270"/>
                  <a:pt x="7110" y="9146"/>
                </a:cubicBezTo>
                <a:lnTo>
                  <a:pt x="9146" y="7109"/>
                </a:lnTo>
                <a:cubicBezTo>
                  <a:pt x="9427" y="6828"/>
                  <a:pt x="9332" y="6404"/>
                  <a:pt x="9146" y="6091"/>
                </a:cubicBezTo>
                <a:lnTo>
                  <a:pt x="8593" y="5169"/>
                </a:lnTo>
                <a:cubicBezTo>
                  <a:pt x="8999" y="4469"/>
                  <a:pt x="9317" y="3711"/>
                  <a:pt x="9531" y="2911"/>
                </a:cubicBezTo>
                <a:lnTo>
                  <a:pt x="10571" y="2651"/>
                </a:lnTo>
                <a:cubicBezTo>
                  <a:pt x="10924" y="2538"/>
                  <a:pt x="11291" y="2328"/>
                  <a:pt x="11291" y="1931"/>
                </a:cubicBezTo>
                <a:lnTo>
                  <a:pt x="11291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8095"/>
                  <a:pt x="20618" y="8095"/>
                </a:cubicBezTo>
                <a:close/>
                <a:moveTo>
                  <a:pt x="20618" y="12594"/>
                </a:moveTo>
                <a:cubicBezTo>
                  <a:pt x="19750" y="12088"/>
                  <a:pt x="18750" y="11782"/>
                  <a:pt x="17673" y="11782"/>
                </a:cubicBezTo>
                <a:cubicBezTo>
                  <a:pt x="14419" y="11782"/>
                  <a:pt x="11782" y="14419"/>
                  <a:pt x="11782" y="17673"/>
                </a:cubicBezTo>
                <a:cubicBezTo>
                  <a:pt x="11782" y="18751"/>
                  <a:pt x="12088" y="19750"/>
                  <a:pt x="12594" y="20619"/>
                </a:cubicBezTo>
                <a:lnTo>
                  <a:pt x="8298" y="20619"/>
                </a:lnTo>
                <a:lnTo>
                  <a:pt x="7875" y="19042"/>
                </a:lnTo>
                <a:lnTo>
                  <a:pt x="8794" y="18532"/>
                </a:lnTo>
                <a:cubicBezTo>
                  <a:pt x="9106" y="18358"/>
                  <a:pt x="9299" y="18028"/>
                  <a:pt x="9299" y="17671"/>
                </a:cubicBezTo>
                <a:cubicBezTo>
                  <a:pt x="9298" y="16938"/>
                  <a:pt x="9392" y="16208"/>
                  <a:pt x="9582" y="15502"/>
                </a:cubicBezTo>
                <a:cubicBezTo>
                  <a:pt x="9674" y="15158"/>
                  <a:pt x="9572" y="14791"/>
                  <a:pt x="9316" y="14543"/>
                </a:cubicBezTo>
                <a:lnTo>
                  <a:pt x="8572" y="13823"/>
                </a:lnTo>
                <a:cubicBezTo>
                  <a:pt x="8569" y="13820"/>
                  <a:pt x="8566" y="13817"/>
                  <a:pt x="8564" y="13813"/>
                </a:cubicBezTo>
                <a:lnTo>
                  <a:pt x="9776" y="11713"/>
                </a:lnTo>
                <a:lnTo>
                  <a:pt x="10783" y="12001"/>
                </a:lnTo>
                <a:cubicBezTo>
                  <a:pt x="11126" y="12099"/>
                  <a:pt x="11495" y="12003"/>
                  <a:pt x="11748" y="11751"/>
                </a:cubicBezTo>
                <a:cubicBezTo>
                  <a:pt x="12264" y="11234"/>
                  <a:pt x="12848" y="10787"/>
                  <a:pt x="13485" y="10421"/>
                </a:cubicBezTo>
                <a:cubicBezTo>
                  <a:pt x="13794" y="10243"/>
                  <a:pt x="13983" y="9911"/>
                  <a:pt x="13977" y="9554"/>
                </a:cubicBezTo>
                <a:lnTo>
                  <a:pt x="13960" y="8514"/>
                </a:lnTo>
                <a:lnTo>
                  <a:pt x="13960" y="8503"/>
                </a:lnTo>
                <a:lnTo>
                  <a:pt x="16304" y="7875"/>
                </a:lnTo>
                <a:lnTo>
                  <a:pt x="16817" y="8799"/>
                </a:lnTo>
                <a:cubicBezTo>
                  <a:pt x="16905" y="8958"/>
                  <a:pt x="17032" y="9085"/>
                  <a:pt x="17184" y="9172"/>
                </a:cubicBezTo>
                <a:cubicBezTo>
                  <a:pt x="17330" y="9257"/>
                  <a:pt x="17499" y="9304"/>
                  <a:pt x="17675" y="9304"/>
                </a:cubicBezTo>
                <a:cubicBezTo>
                  <a:pt x="18407" y="9304"/>
                  <a:pt x="19135" y="9399"/>
                  <a:pt x="19837" y="9589"/>
                </a:cubicBezTo>
                <a:cubicBezTo>
                  <a:pt x="20106" y="9660"/>
                  <a:pt x="20389" y="9611"/>
                  <a:pt x="20618" y="9464"/>
                </a:cubicBezTo>
                <a:cubicBezTo>
                  <a:pt x="20618" y="9464"/>
                  <a:pt x="20618" y="12594"/>
                  <a:pt x="20618" y="12594"/>
                </a:cubicBezTo>
                <a:close/>
                <a:moveTo>
                  <a:pt x="20618" y="15475"/>
                </a:moveTo>
                <a:lnTo>
                  <a:pt x="19093" y="16323"/>
                </a:lnTo>
                <a:cubicBezTo>
                  <a:pt x="18735" y="15946"/>
                  <a:pt x="18233" y="15709"/>
                  <a:pt x="17673" y="15709"/>
                </a:cubicBezTo>
                <a:cubicBezTo>
                  <a:pt x="17113" y="15709"/>
                  <a:pt x="16610" y="15946"/>
                  <a:pt x="16253" y="16323"/>
                </a:cubicBezTo>
                <a:lnTo>
                  <a:pt x="13643" y="14873"/>
                </a:lnTo>
                <a:cubicBezTo>
                  <a:pt x="14530" y="13599"/>
                  <a:pt x="16003" y="12764"/>
                  <a:pt x="17673" y="12764"/>
                </a:cubicBezTo>
                <a:cubicBezTo>
                  <a:pt x="18783" y="12764"/>
                  <a:pt x="19798" y="13141"/>
                  <a:pt x="20618" y="13764"/>
                </a:cubicBezTo>
                <a:cubicBezTo>
                  <a:pt x="20618" y="13764"/>
                  <a:pt x="20618" y="15475"/>
                  <a:pt x="20618" y="1547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8164" y="20619"/>
                </a:lnTo>
                <a:lnTo>
                  <a:pt x="18164" y="19567"/>
                </a:lnTo>
                <a:cubicBezTo>
                  <a:pt x="19009" y="19348"/>
                  <a:pt x="19636" y="18587"/>
                  <a:pt x="19636" y="17673"/>
                </a:cubicBezTo>
                <a:cubicBezTo>
                  <a:pt x="19636" y="17502"/>
                  <a:pt x="19608" y="17339"/>
                  <a:pt x="19567" y="17182"/>
                </a:cubicBezTo>
                <a:lnTo>
                  <a:pt x="20618" y="16598"/>
                </a:lnTo>
                <a:cubicBezTo>
                  <a:pt x="20618" y="16598"/>
                  <a:pt x="20618" y="19636"/>
                  <a:pt x="20618" y="19636"/>
                </a:cubicBezTo>
                <a:close/>
                <a:moveTo>
                  <a:pt x="16691" y="17673"/>
                </a:moveTo>
                <a:cubicBezTo>
                  <a:pt x="16691" y="17131"/>
                  <a:pt x="17131" y="16691"/>
                  <a:pt x="17673" y="16691"/>
                </a:cubicBezTo>
                <a:cubicBezTo>
                  <a:pt x="18214" y="16691"/>
                  <a:pt x="18655" y="17131"/>
                  <a:pt x="18655" y="17673"/>
                </a:cubicBezTo>
                <a:cubicBezTo>
                  <a:pt x="18655" y="18215"/>
                  <a:pt x="18214" y="18655"/>
                  <a:pt x="17673" y="18655"/>
                </a:cubicBezTo>
                <a:cubicBezTo>
                  <a:pt x="17131" y="18655"/>
                  <a:pt x="16691" y="18215"/>
                  <a:pt x="16691" y="17673"/>
                </a:cubicBezTo>
                <a:moveTo>
                  <a:pt x="17182" y="20619"/>
                </a:moveTo>
                <a:lnTo>
                  <a:pt x="13757" y="20619"/>
                </a:lnTo>
                <a:cubicBezTo>
                  <a:pt x="13138" y="19797"/>
                  <a:pt x="12764" y="18781"/>
                  <a:pt x="12764" y="17673"/>
                </a:cubicBezTo>
                <a:cubicBezTo>
                  <a:pt x="12764" y="16982"/>
                  <a:pt x="12907" y="16326"/>
                  <a:pt x="13165" y="15730"/>
                </a:cubicBezTo>
                <a:lnTo>
                  <a:pt x="15779" y="17182"/>
                </a:lnTo>
                <a:cubicBezTo>
                  <a:pt x="15738" y="17339"/>
                  <a:pt x="15709" y="17502"/>
                  <a:pt x="15709" y="17673"/>
                </a:cubicBezTo>
                <a:cubicBezTo>
                  <a:pt x="15709" y="18587"/>
                  <a:pt x="16336" y="19348"/>
                  <a:pt x="17182" y="19567"/>
                </a:cubicBezTo>
                <a:cubicBezTo>
                  <a:pt x="17182" y="19567"/>
                  <a:pt x="17182" y="20619"/>
                  <a:pt x="17182" y="20619"/>
                </a:cubicBezTo>
                <a:close/>
                <a:moveTo>
                  <a:pt x="982" y="5376"/>
                </a:moveTo>
                <a:cubicBezTo>
                  <a:pt x="3301" y="5145"/>
                  <a:pt x="5145" y="3301"/>
                  <a:pt x="5375" y="982"/>
                </a:cubicBezTo>
                <a:lnTo>
                  <a:pt x="10309" y="982"/>
                </a:lnTo>
                <a:lnTo>
                  <a:pt x="10309" y="1703"/>
                </a:lnTo>
                <a:cubicBezTo>
                  <a:pt x="10305" y="1705"/>
                  <a:pt x="10302" y="1706"/>
                  <a:pt x="10298" y="1707"/>
                </a:cubicBezTo>
                <a:lnTo>
                  <a:pt x="9293" y="1958"/>
                </a:lnTo>
                <a:cubicBezTo>
                  <a:pt x="8947" y="2045"/>
                  <a:pt x="8675" y="2313"/>
                  <a:pt x="8583" y="2657"/>
                </a:cubicBezTo>
                <a:cubicBezTo>
                  <a:pt x="8394" y="3363"/>
                  <a:pt x="8112" y="4042"/>
                  <a:pt x="7744" y="4676"/>
                </a:cubicBezTo>
                <a:cubicBezTo>
                  <a:pt x="7564" y="4986"/>
                  <a:pt x="7567" y="5368"/>
                  <a:pt x="7751" y="5674"/>
                </a:cubicBezTo>
                <a:lnTo>
                  <a:pt x="8292" y="6575"/>
                </a:lnTo>
                <a:lnTo>
                  <a:pt x="6576" y="8291"/>
                </a:lnTo>
                <a:cubicBezTo>
                  <a:pt x="6573" y="8290"/>
                  <a:pt x="6569" y="8288"/>
                  <a:pt x="6566" y="8286"/>
                </a:cubicBezTo>
                <a:lnTo>
                  <a:pt x="5669" y="7748"/>
                </a:lnTo>
                <a:cubicBezTo>
                  <a:pt x="5513" y="7655"/>
                  <a:pt x="5339" y="7608"/>
                  <a:pt x="5164" y="7608"/>
                </a:cubicBezTo>
                <a:cubicBezTo>
                  <a:pt x="4995" y="7608"/>
                  <a:pt x="4825" y="7652"/>
                  <a:pt x="4673" y="7739"/>
                </a:cubicBezTo>
                <a:cubicBezTo>
                  <a:pt x="4039" y="8106"/>
                  <a:pt x="3362" y="8387"/>
                  <a:pt x="2659" y="8575"/>
                </a:cubicBezTo>
                <a:cubicBezTo>
                  <a:pt x="2315" y="8666"/>
                  <a:pt x="2047" y="8938"/>
                  <a:pt x="1960" y="9285"/>
                </a:cubicBezTo>
                <a:lnTo>
                  <a:pt x="1707" y="10298"/>
                </a:lnTo>
                <a:cubicBezTo>
                  <a:pt x="1706" y="10302"/>
                  <a:pt x="1705" y="10305"/>
                  <a:pt x="1703" y="10310"/>
                </a:cubicBezTo>
                <a:lnTo>
                  <a:pt x="982" y="10310"/>
                </a:lnTo>
                <a:cubicBezTo>
                  <a:pt x="982" y="10310"/>
                  <a:pt x="982" y="5376"/>
                  <a:pt x="982" y="5376"/>
                </a:cubicBezTo>
                <a:close/>
                <a:moveTo>
                  <a:pt x="982" y="1964"/>
                </a:moveTo>
                <a:cubicBezTo>
                  <a:pt x="982" y="1421"/>
                  <a:pt x="1422" y="982"/>
                  <a:pt x="1964" y="982"/>
                </a:cubicBezTo>
                <a:lnTo>
                  <a:pt x="4384" y="982"/>
                </a:lnTo>
                <a:cubicBezTo>
                  <a:pt x="4162" y="2758"/>
                  <a:pt x="2758" y="4162"/>
                  <a:pt x="982" y="4384"/>
                </a:cubicBezTo>
                <a:cubicBezTo>
                  <a:pt x="982" y="4384"/>
                  <a:pt x="982" y="1964"/>
                  <a:pt x="982" y="1964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83" name="Shape 2437"/>
          <p:cNvSpPr/>
          <p:nvPr/>
        </p:nvSpPr>
        <p:spPr>
          <a:xfrm>
            <a:off x="11051843" y="1452120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8400"/>
                </a:moveTo>
                <a:lnTo>
                  <a:pt x="18164" y="8400"/>
                </a:lnTo>
                <a:cubicBezTo>
                  <a:pt x="18435" y="8400"/>
                  <a:pt x="18655" y="8132"/>
                  <a:pt x="18655" y="7800"/>
                </a:cubicBezTo>
                <a:cubicBezTo>
                  <a:pt x="18655" y="7468"/>
                  <a:pt x="18435" y="7200"/>
                  <a:pt x="18164" y="7200"/>
                </a:cubicBezTo>
                <a:lnTo>
                  <a:pt x="3436" y="7200"/>
                </a:lnTo>
                <a:cubicBezTo>
                  <a:pt x="3165" y="7200"/>
                  <a:pt x="2945" y="7468"/>
                  <a:pt x="2945" y="7800"/>
                </a:cubicBezTo>
                <a:cubicBezTo>
                  <a:pt x="2945" y="8132"/>
                  <a:pt x="3165" y="8400"/>
                  <a:pt x="3436" y="8400"/>
                </a:cubicBezTo>
                <a:moveTo>
                  <a:pt x="3436" y="10800"/>
                </a:moveTo>
                <a:lnTo>
                  <a:pt x="18164" y="10800"/>
                </a:lnTo>
                <a:cubicBezTo>
                  <a:pt x="18435" y="10800"/>
                  <a:pt x="18655" y="10532"/>
                  <a:pt x="18655" y="10200"/>
                </a:cubicBezTo>
                <a:cubicBezTo>
                  <a:pt x="18655" y="9868"/>
                  <a:pt x="18435" y="9600"/>
                  <a:pt x="18164" y="9600"/>
                </a:cubicBezTo>
                <a:lnTo>
                  <a:pt x="3436" y="9600"/>
                </a:lnTo>
                <a:cubicBezTo>
                  <a:pt x="3165" y="9600"/>
                  <a:pt x="2945" y="9868"/>
                  <a:pt x="2945" y="10200"/>
                </a:cubicBezTo>
                <a:cubicBezTo>
                  <a:pt x="2945" y="10532"/>
                  <a:pt x="3165" y="10800"/>
                  <a:pt x="3436" y="10800"/>
                </a:cubicBezTo>
                <a:moveTo>
                  <a:pt x="3436" y="13200"/>
                </a:moveTo>
                <a:lnTo>
                  <a:pt x="13255" y="13200"/>
                </a:lnTo>
                <a:cubicBezTo>
                  <a:pt x="13526" y="13200"/>
                  <a:pt x="13745" y="12931"/>
                  <a:pt x="13745" y="12601"/>
                </a:cubicBezTo>
                <a:cubicBezTo>
                  <a:pt x="13745" y="12268"/>
                  <a:pt x="13526" y="12000"/>
                  <a:pt x="13255" y="12000"/>
                </a:cubicBezTo>
                <a:lnTo>
                  <a:pt x="3436" y="12000"/>
                </a:lnTo>
                <a:cubicBezTo>
                  <a:pt x="3165" y="12000"/>
                  <a:pt x="2945" y="12268"/>
                  <a:pt x="2945" y="12601"/>
                </a:cubicBezTo>
                <a:cubicBezTo>
                  <a:pt x="2945" y="12931"/>
                  <a:pt x="3165" y="13200"/>
                  <a:pt x="3436" y="13200"/>
                </a:cubicBezTo>
                <a:moveTo>
                  <a:pt x="20618" y="19200"/>
                </a:moveTo>
                <a:lnTo>
                  <a:pt x="18114" y="19200"/>
                </a:lnTo>
                <a:cubicBezTo>
                  <a:pt x="17887" y="17831"/>
                  <a:pt x="16897" y="16800"/>
                  <a:pt x="15709" y="16800"/>
                </a:cubicBezTo>
                <a:cubicBezTo>
                  <a:pt x="14522" y="16800"/>
                  <a:pt x="13532" y="17831"/>
                  <a:pt x="13304" y="19200"/>
                </a:cubicBezTo>
                <a:lnTo>
                  <a:pt x="8296" y="19200"/>
                </a:lnTo>
                <a:cubicBezTo>
                  <a:pt x="8068" y="17831"/>
                  <a:pt x="7078" y="16800"/>
                  <a:pt x="5891" y="16800"/>
                </a:cubicBezTo>
                <a:cubicBezTo>
                  <a:pt x="4703" y="16800"/>
                  <a:pt x="3713" y="17831"/>
                  <a:pt x="3486" y="19200"/>
                </a:cubicBezTo>
                <a:lnTo>
                  <a:pt x="982" y="192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19200"/>
                  <a:pt x="20618" y="1920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9200"/>
                </a:lnTo>
                <a:cubicBezTo>
                  <a:pt x="0" y="19862"/>
                  <a:pt x="440" y="20400"/>
                  <a:pt x="982" y="20400"/>
                </a:cubicBezTo>
                <a:lnTo>
                  <a:pt x="3927" y="20400"/>
                </a:lnTo>
                <a:cubicBezTo>
                  <a:pt x="4199" y="20400"/>
                  <a:pt x="4418" y="20132"/>
                  <a:pt x="4418" y="19800"/>
                </a:cubicBezTo>
                <a:cubicBezTo>
                  <a:pt x="4418" y="18807"/>
                  <a:pt x="5078" y="18000"/>
                  <a:pt x="5891" y="18000"/>
                </a:cubicBezTo>
                <a:cubicBezTo>
                  <a:pt x="6704" y="18000"/>
                  <a:pt x="7364" y="18807"/>
                  <a:pt x="7364" y="19800"/>
                </a:cubicBezTo>
                <a:cubicBezTo>
                  <a:pt x="7364" y="20132"/>
                  <a:pt x="7583" y="20400"/>
                  <a:pt x="7855" y="20400"/>
                </a:cubicBezTo>
                <a:lnTo>
                  <a:pt x="13745" y="20400"/>
                </a:lnTo>
                <a:cubicBezTo>
                  <a:pt x="14017" y="20400"/>
                  <a:pt x="14236" y="20132"/>
                  <a:pt x="14236" y="19800"/>
                </a:cubicBezTo>
                <a:cubicBezTo>
                  <a:pt x="14236" y="18807"/>
                  <a:pt x="14896" y="18000"/>
                  <a:pt x="15709" y="18000"/>
                </a:cubicBezTo>
                <a:cubicBezTo>
                  <a:pt x="16523" y="18000"/>
                  <a:pt x="17182" y="18807"/>
                  <a:pt x="17182" y="19800"/>
                </a:cubicBezTo>
                <a:cubicBezTo>
                  <a:pt x="17182" y="20132"/>
                  <a:pt x="17401" y="20400"/>
                  <a:pt x="17673" y="20400"/>
                </a:cubicBezTo>
                <a:lnTo>
                  <a:pt x="20618" y="20400"/>
                </a:lnTo>
                <a:cubicBezTo>
                  <a:pt x="21160" y="20400"/>
                  <a:pt x="21600" y="19862"/>
                  <a:pt x="21600" y="192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5891" y="19200"/>
                </a:moveTo>
                <a:cubicBezTo>
                  <a:pt x="5620" y="19200"/>
                  <a:pt x="5400" y="19468"/>
                  <a:pt x="5400" y="19800"/>
                </a:cubicBezTo>
                <a:lnTo>
                  <a:pt x="5400" y="21000"/>
                </a:lnTo>
                <a:cubicBezTo>
                  <a:pt x="5400" y="21332"/>
                  <a:pt x="5620" y="21600"/>
                  <a:pt x="5891" y="21600"/>
                </a:cubicBezTo>
                <a:cubicBezTo>
                  <a:pt x="6162" y="21600"/>
                  <a:pt x="6382" y="21332"/>
                  <a:pt x="6382" y="21000"/>
                </a:cubicBezTo>
                <a:lnTo>
                  <a:pt x="6382" y="19800"/>
                </a:lnTo>
                <a:cubicBezTo>
                  <a:pt x="6382" y="19468"/>
                  <a:pt x="6162" y="19200"/>
                  <a:pt x="5891" y="19200"/>
                </a:cubicBezTo>
                <a:moveTo>
                  <a:pt x="3436" y="6000"/>
                </a:moveTo>
                <a:lnTo>
                  <a:pt x="18164" y="6000"/>
                </a:lnTo>
                <a:cubicBezTo>
                  <a:pt x="18435" y="6000"/>
                  <a:pt x="18655" y="5732"/>
                  <a:pt x="18655" y="5400"/>
                </a:cubicBezTo>
                <a:cubicBezTo>
                  <a:pt x="18655" y="5069"/>
                  <a:pt x="18435" y="4800"/>
                  <a:pt x="18164" y="4800"/>
                </a:cubicBezTo>
                <a:lnTo>
                  <a:pt x="3436" y="4800"/>
                </a:lnTo>
                <a:cubicBezTo>
                  <a:pt x="3165" y="4800"/>
                  <a:pt x="2945" y="5069"/>
                  <a:pt x="2945" y="5400"/>
                </a:cubicBezTo>
                <a:cubicBezTo>
                  <a:pt x="2945" y="5732"/>
                  <a:pt x="3165" y="6000"/>
                  <a:pt x="3436" y="6000"/>
                </a:cubicBezTo>
                <a:moveTo>
                  <a:pt x="15709" y="19200"/>
                </a:moveTo>
                <a:cubicBezTo>
                  <a:pt x="15438" y="19200"/>
                  <a:pt x="15218" y="19468"/>
                  <a:pt x="15218" y="19800"/>
                </a:cubicBezTo>
                <a:lnTo>
                  <a:pt x="15218" y="21000"/>
                </a:lnTo>
                <a:cubicBezTo>
                  <a:pt x="15218" y="21332"/>
                  <a:pt x="15438" y="21600"/>
                  <a:pt x="15709" y="21600"/>
                </a:cubicBezTo>
                <a:cubicBezTo>
                  <a:pt x="15980" y="21600"/>
                  <a:pt x="16200" y="21332"/>
                  <a:pt x="16200" y="21000"/>
                </a:cubicBezTo>
                <a:lnTo>
                  <a:pt x="16200" y="19800"/>
                </a:lnTo>
                <a:cubicBezTo>
                  <a:pt x="16200" y="19468"/>
                  <a:pt x="15980" y="19200"/>
                  <a:pt x="15709" y="192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84" name="Shape 2438"/>
          <p:cNvSpPr/>
          <p:nvPr/>
        </p:nvSpPr>
        <p:spPr>
          <a:xfrm>
            <a:off x="6251439" y="1972178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14040"/>
                </a:moveTo>
                <a:lnTo>
                  <a:pt x="14236" y="14040"/>
                </a:lnTo>
                <a:cubicBezTo>
                  <a:pt x="14507" y="14040"/>
                  <a:pt x="14727" y="13799"/>
                  <a:pt x="14727" y="13500"/>
                </a:cubicBezTo>
                <a:cubicBezTo>
                  <a:pt x="14727" y="13202"/>
                  <a:pt x="14507" y="12960"/>
                  <a:pt x="14236" y="12960"/>
                </a:cubicBezTo>
                <a:lnTo>
                  <a:pt x="7364" y="12960"/>
                </a:lnTo>
                <a:cubicBezTo>
                  <a:pt x="7093" y="12960"/>
                  <a:pt x="6873" y="13202"/>
                  <a:pt x="6873" y="13500"/>
                </a:cubicBezTo>
                <a:cubicBezTo>
                  <a:pt x="6873" y="13799"/>
                  <a:pt x="7093" y="14040"/>
                  <a:pt x="7364" y="14040"/>
                </a:cubicBezTo>
                <a:moveTo>
                  <a:pt x="7364" y="11880"/>
                </a:moveTo>
                <a:lnTo>
                  <a:pt x="18164" y="11880"/>
                </a:lnTo>
                <a:cubicBezTo>
                  <a:pt x="18434" y="11880"/>
                  <a:pt x="18655" y="11639"/>
                  <a:pt x="18655" y="11340"/>
                </a:cubicBezTo>
                <a:cubicBezTo>
                  <a:pt x="18655" y="11042"/>
                  <a:pt x="18434" y="10800"/>
                  <a:pt x="18164" y="10800"/>
                </a:cubicBezTo>
                <a:lnTo>
                  <a:pt x="7364" y="10800"/>
                </a:lnTo>
                <a:cubicBezTo>
                  <a:pt x="7093" y="10800"/>
                  <a:pt x="6873" y="11042"/>
                  <a:pt x="6873" y="11340"/>
                </a:cubicBezTo>
                <a:cubicBezTo>
                  <a:pt x="6873" y="11639"/>
                  <a:pt x="7093" y="11880"/>
                  <a:pt x="7364" y="11880"/>
                </a:cubicBezTo>
                <a:moveTo>
                  <a:pt x="20618" y="19440"/>
                </a:moveTo>
                <a:lnTo>
                  <a:pt x="18605" y="19440"/>
                </a:lnTo>
                <a:cubicBezTo>
                  <a:pt x="18378" y="18208"/>
                  <a:pt x="17387" y="17280"/>
                  <a:pt x="16200" y="17280"/>
                </a:cubicBezTo>
                <a:cubicBezTo>
                  <a:pt x="15013" y="17280"/>
                  <a:pt x="14022" y="18208"/>
                  <a:pt x="13795" y="19440"/>
                </a:cubicBezTo>
                <a:lnTo>
                  <a:pt x="11732" y="19440"/>
                </a:lnTo>
                <a:cubicBezTo>
                  <a:pt x="11505" y="18208"/>
                  <a:pt x="10515" y="17280"/>
                  <a:pt x="9327" y="17280"/>
                </a:cubicBezTo>
                <a:cubicBezTo>
                  <a:pt x="8140" y="17280"/>
                  <a:pt x="7150" y="18208"/>
                  <a:pt x="6922" y="19440"/>
                </a:cubicBezTo>
                <a:lnTo>
                  <a:pt x="4909" y="19440"/>
                </a:lnTo>
                <a:lnTo>
                  <a:pt x="4909" y="5400"/>
                </a:lnTo>
                <a:lnTo>
                  <a:pt x="20618" y="5400"/>
                </a:lnTo>
                <a:cubicBezTo>
                  <a:pt x="20618" y="5400"/>
                  <a:pt x="20618" y="19440"/>
                  <a:pt x="20618" y="19440"/>
                </a:cubicBezTo>
                <a:close/>
                <a:moveTo>
                  <a:pt x="20618" y="4320"/>
                </a:moveTo>
                <a:lnTo>
                  <a:pt x="4909" y="4320"/>
                </a:lnTo>
                <a:cubicBezTo>
                  <a:pt x="4367" y="4320"/>
                  <a:pt x="3927" y="4804"/>
                  <a:pt x="3927" y="5400"/>
                </a:cubicBezTo>
                <a:lnTo>
                  <a:pt x="3927" y="19440"/>
                </a:lnTo>
                <a:cubicBezTo>
                  <a:pt x="3927" y="20036"/>
                  <a:pt x="4367" y="20520"/>
                  <a:pt x="4909" y="20520"/>
                </a:cubicBezTo>
                <a:lnTo>
                  <a:pt x="7364" y="20520"/>
                </a:lnTo>
                <a:cubicBezTo>
                  <a:pt x="7634" y="20520"/>
                  <a:pt x="7855" y="20279"/>
                  <a:pt x="7855" y="19980"/>
                </a:cubicBezTo>
                <a:cubicBezTo>
                  <a:pt x="7855" y="19085"/>
                  <a:pt x="8514" y="18360"/>
                  <a:pt x="9327" y="18360"/>
                </a:cubicBezTo>
                <a:cubicBezTo>
                  <a:pt x="10141" y="18360"/>
                  <a:pt x="10800" y="19085"/>
                  <a:pt x="10800" y="19980"/>
                </a:cubicBezTo>
                <a:cubicBezTo>
                  <a:pt x="10800" y="20279"/>
                  <a:pt x="11020" y="20520"/>
                  <a:pt x="11291" y="20520"/>
                </a:cubicBezTo>
                <a:lnTo>
                  <a:pt x="14236" y="20520"/>
                </a:lnTo>
                <a:cubicBezTo>
                  <a:pt x="14507" y="20520"/>
                  <a:pt x="14727" y="20279"/>
                  <a:pt x="14727" y="19980"/>
                </a:cubicBezTo>
                <a:cubicBezTo>
                  <a:pt x="14727" y="19085"/>
                  <a:pt x="15386" y="18360"/>
                  <a:pt x="16200" y="18360"/>
                </a:cubicBezTo>
                <a:cubicBezTo>
                  <a:pt x="17014" y="18360"/>
                  <a:pt x="17673" y="19085"/>
                  <a:pt x="17673" y="19980"/>
                </a:cubicBezTo>
                <a:cubicBezTo>
                  <a:pt x="17673" y="20279"/>
                  <a:pt x="17893" y="20520"/>
                  <a:pt x="18164" y="20520"/>
                </a:cubicBezTo>
                <a:lnTo>
                  <a:pt x="20618" y="20520"/>
                </a:lnTo>
                <a:cubicBezTo>
                  <a:pt x="21160" y="20520"/>
                  <a:pt x="21600" y="20036"/>
                  <a:pt x="21600" y="19440"/>
                </a:cubicBezTo>
                <a:lnTo>
                  <a:pt x="21600" y="5400"/>
                </a:lnTo>
                <a:cubicBezTo>
                  <a:pt x="21600" y="4804"/>
                  <a:pt x="21160" y="4320"/>
                  <a:pt x="20618" y="4320"/>
                </a:cubicBezTo>
                <a:moveTo>
                  <a:pt x="7364" y="9720"/>
                </a:moveTo>
                <a:lnTo>
                  <a:pt x="18164" y="9720"/>
                </a:lnTo>
                <a:cubicBezTo>
                  <a:pt x="18434" y="9720"/>
                  <a:pt x="18655" y="9479"/>
                  <a:pt x="18655" y="9180"/>
                </a:cubicBezTo>
                <a:cubicBezTo>
                  <a:pt x="18655" y="8882"/>
                  <a:pt x="18434" y="8640"/>
                  <a:pt x="18164" y="8640"/>
                </a:cubicBezTo>
                <a:lnTo>
                  <a:pt x="7364" y="8640"/>
                </a:lnTo>
                <a:cubicBezTo>
                  <a:pt x="7093" y="8640"/>
                  <a:pt x="6873" y="8882"/>
                  <a:pt x="6873" y="9180"/>
                </a:cubicBezTo>
                <a:cubicBezTo>
                  <a:pt x="6873" y="9479"/>
                  <a:pt x="7093" y="9720"/>
                  <a:pt x="7364" y="9720"/>
                </a:cubicBezTo>
                <a:moveTo>
                  <a:pt x="9327" y="19440"/>
                </a:moveTo>
                <a:cubicBezTo>
                  <a:pt x="9056" y="19440"/>
                  <a:pt x="8836" y="19682"/>
                  <a:pt x="8836" y="19980"/>
                </a:cubicBezTo>
                <a:lnTo>
                  <a:pt x="8836" y="21060"/>
                </a:lnTo>
                <a:cubicBezTo>
                  <a:pt x="8836" y="21359"/>
                  <a:pt x="9056" y="21600"/>
                  <a:pt x="9327" y="21600"/>
                </a:cubicBezTo>
                <a:cubicBezTo>
                  <a:pt x="9598" y="21600"/>
                  <a:pt x="9818" y="21359"/>
                  <a:pt x="9818" y="21060"/>
                </a:cubicBezTo>
                <a:lnTo>
                  <a:pt x="9818" y="19980"/>
                </a:lnTo>
                <a:cubicBezTo>
                  <a:pt x="9818" y="19682"/>
                  <a:pt x="9598" y="19440"/>
                  <a:pt x="9327" y="19440"/>
                </a:cubicBezTo>
                <a:moveTo>
                  <a:pt x="2455" y="15120"/>
                </a:moveTo>
                <a:lnTo>
                  <a:pt x="982" y="15120"/>
                </a:lnTo>
                <a:lnTo>
                  <a:pt x="982" y="1080"/>
                </a:lnTo>
                <a:lnTo>
                  <a:pt x="16691" y="1080"/>
                </a:lnTo>
                <a:lnTo>
                  <a:pt x="16691" y="2700"/>
                </a:lnTo>
                <a:cubicBezTo>
                  <a:pt x="16691" y="2999"/>
                  <a:pt x="16911" y="3240"/>
                  <a:pt x="17182" y="3240"/>
                </a:cubicBezTo>
                <a:cubicBezTo>
                  <a:pt x="17453" y="3240"/>
                  <a:pt x="17673" y="2999"/>
                  <a:pt x="17673" y="2700"/>
                </a:cubicBezTo>
                <a:lnTo>
                  <a:pt x="17673" y="1080"/>
                </a:lnTo>
                <a:cubicBezTo>
                  <a:pt x="17673" y="484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15120"/>
                </a:lnTo>
                <a:cubicBezTo>
                  <a:pt x="0" y="15716"/>
                  <a:pt x="440" y="16201"/>
                  <a:pt x="982" y="16201"/>
                </a:cubicBezTo>
                <a:lnTo>
                  <a:pt x="2455" y="16201"/>
                </a:lnTo>
                <a:cubicBezTo>
                  <a:pt x="2725" y="16201"/>
                  <a:pt x="2945" y="15959"/>
                  <a:pt x="2945" y="15660"/>
                </a:cubicBezTo>
                <a:cubicBezTo>
                  <a:pt x="2945" y="15362"/>
                  <a:pt x="2725" y="15120"/>
                  <a:pt x="2455" y="15120"/>
                </a:cubicBezTo>
                <a:moveTo>
                  <a:pt x="16200" y="19440"/>
                </a:moveTo>
                <a:cubicBezTo>
                  <a:pt x="15929" y="19440"/>
                  <a:pt x="15709" y="19682"/>
                  <a:pt x="15709" y="19980"/>
                </a:cubicBezTo>
                <a:lnTo>
                  <a:pt x="15709" y="21060"/>
                </a:lnTo>
                <a:cubicBezTo>
                  <a:pt x="15709" y="21359"/>
                  <a:pt x="15929" y="21600"/>
                  <a:pt x="16200" y="21600"/>
                </a:cubicBezTo>
                <a:cubicBezTo>
                  <a:pt x="16471" y="21600"/>
                  <a:pt x="16691" y="21359"/>
                  <a:pt x="16691" y="21060"/>
                </a:cubicBezTo>
                <a:lnTo>
                  <a:pt x="16691" y="19980"/>
                </a:lnTo>
                <a:cubicBezTo>
                  <a:pt x="16691" y="19682"/>
                  <a:pt x="16471" y="19440"/>
                  <a:pt x="16200" y="1944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85" name="Shape 2439"/>
          <p:cNvSpPr/>
          <p:nvPr/>
        </p:nvSpPr>
        <p:spPr>
          <a:xfrm>
            <a:off x="6784725" y="1997809"/>
            <a:ext cx="279459" cy="203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5400"/>
                </a:moveTo>
                <a:lnTo>
                  <a:pt x="9327" y="5400"/>
                </a:lnTo>
                <a:cubicBezTo>
                  <a:pt x="9598" y="5400"/>
                  <a:pt x="9818" y="5098"/>
                  <a:pt x="9818" y="4725"/>
                </a:cubicBezTo>
                <a:cubicBezTo>
                  <a:pt x="9818" y="4353"/>
                  <a:pt x="9598" y="4050"/>
                  <a:pt x="9327" y="4050"/>
                </a:cubicBezTo>
                <a:lnTo>
                  <a:pt x="3436" y="4050"/>
                </a:lnTo>
                <a:cubicBezTo>
                  <a:pt x="3166" y="4050"/>
                  <a:pt x="2945" y="4353"/>
                  <a:pt x="2945" y="4725"/>
                </a:cubicBezTo>
                <a:cubicBezTo>
                  <a:pt x="2945" y="5098"/>
                  <a:pt x="3166" y="5400"/>
                  <a:pt x="3436" y="5400"/>
                </a:cubicBezTo>
                <a:moveTo>
                  <a:pt x="3436" y="8100"/>
                </a:moveTo>
                <a:lnTo>
                  <a:pt x="7364" y="8100"/>
                </a:lnTo>
                <a:cubicBezTo>
                  <a:pt x="7634" y="8100"/>
                  <a:pt x="7855" y="7798"/>
                  <a:pt x="7855" y="7425"/>
                </a:cubicBezTo>
                <a:cubicBezTo>
                  <a:pt x="7855" y="7053"/>
                  <a:pt x="7634" y="6750"/>
                  <a:pt x="7364" y="6750"/>
                </a:cubicBezTo>
                <a:lnTo>
                  <a:pt x="3436" y="6750"/>
                </a:lnTo>
                <a:cubicBezTo>
                  <a:pt x="3166" y="6750"/>
                  <a:pt x="2945" y="7053"/>
                  <a:pt x="2945" y="7425"/>
                </a:cubicBezTo>
                <a:cubicBezTo>
                  <a:pt x="2945" y="7798"/>
                  <a:pt x="3166" y="8100"/>
                  <a:pt x="3436" y="8100"/>
                </a:cubicBezTo>
                <a:moveTo>
                  <a:pt x="3436" y="10800"/>
                </a:moveTo>
                <a:lnTo>
                  <a:pt x="9327" y="10800"/>
                </a:lnTo>
                <a:cubicBezTo>
                  <a:pt x="9598" y="10800"/>
                  <a:pt x="9818" y="10498"/>
                  <a:pt x="9818" y="10125"/>
                </a:cubicBezTo>
                <a:cubicBezTo>
                  <a:pt x="9818" y="9753"/>
                  <a:pt x="9598" y="9450"/>
                  <a:pt x="9327" y="9450"/>
                </a:cubicBezTo>
                <a:lnTo>
                  <a:pt x="3436" y="9450"/>
                </a:lnTo>
                <a:cubicBezTo>
                  <a:pt x="3166" y="9450"/>
                  <a:pt x="2945" y="9753"/>
                  <a:pt x="2945" y="10125"/>
                </a:cubicBezTo>
                <a:cubicBezTo>
                  <a:pt x="2945" y="10498"/>
                  <a:pt x="3166" y="10800"/>
                  <a:pt x="3436" y="10800"/>
                </a:cubicBezTo>
                <a:moveTo>
                  <a:pt x="20618" y="20250"/>
                </a:moveTo>
                <a:lnTo>
                  <a:pt x="15709" y="20250"/>
                </a:lnTo>
                <a:lnTo>
                  <a:pt x="15709" y="17551"/>
                </a:lnTo>
                <a:lnTo>
                  <a:pt x="16691" y="17551"/>
                </a:lnTo>
                <a:cubicBezTo>
                  <a:pt x="16962" y="17551"/>
                  <a:pt x="17182" y="17248"/>
                  <a:pt x="17182" y="16875"/>
                </a:cubicBezTo>
                <a:cubicBezTo>
                  <a:pt x="17182" y="16503"/>
                  <a:pt x="16962" y="16200"/>
                  <a:pt x="16691" y="16200"/>
                </a:cubicBezTo>
                <a:lnTo>
                  <a:pt x="13745" y="16200"/>
                </a:lnTo>
                <a:cubicBezTo>
                  <a:pt x="13475" y="16200"/>
                  <a:pt x="13255" y="16503"/>
                  <a:pt x="13255" y="16875"/>
                </a:cubicBezTo>
                <a:cubicBezTo>
                  <a:pt x="13255" y="17248"/>
                  <a:pt x="13475" y="17551"/>
                  <a:pt x="13745" y="17551"/>
                </a:cubicBezTo>
                <a:lnTo>
                  <a:pt x="14727" y="17551"/>
                </a:lnTo>
                <a:lnTo>
                  <a:pt x="14727" y="20250"/>
                </a:lnTo>
                <a:lnTo>
                  <a:pt x="6873" y="20250"/>
                </a:lnTo>
                <a:lnTo>
                  <a:pt x="6873" y="17551"/>
                </a:lnTo>
                <a:lnTo>
                  <a:pt x="7855" y="17551"/>
                </a:lnTo>
                <a:cubicBezTo>
                  <a:pt x="8125" y="17551"/>
                  <a:pt x="8345" y="17248"/>
                  <a:pt x="8345" y="16875"/>
                </a:cubicBezTo>
                <a:cubicBezTo>
                  <a:pt x="8345" y="16503"/>
                  <a:pt x="8125" y="16200"/>
                  <a:pt x="7855" y="16200"/>
                </a:cubicBezTo>
                <a:lnTo>
                  <a:pt x="4909" y="16200"/>
                </a:lnTo>
                <a:cubicBezTo>
                  <a:pt x="4638" y="16200"/>
                  <a:pt x="4418" y="16503"/>
                  <a:pt x="4418" y="16875"/>
                </a:cubicBezTo>
                <a:cubicBezTo>
                  <a:pt x="4418" y="17248"/>
                  <a:pt x="4638" y="17551"/>
                  <a:pt x="4909" y="17551"/>
                </a:cubicBezTo>
                <a:lnTo>
                  <a:pt x="5891" y="17551"/>
                </a:lnTo>
                <a:lnTo>
                  <a:pt x="5891" y="20250"/>
                </a:lnTo>
                <a:lnTo>
                  <a:pt x="982" y="20250"/>
                </a:lnTo>
                <a:lnTo>
                  <a:pt x="982" y="1350"/>
                </a:lnTo>
                <a:lnTo>
                  <a:pt x="20618" y="1350"/>
                </a:lnTo>
                <a:cubicBezTo>
                  <a:pt x="20618" y="1350"/>
                  <a:pt x="20618" y="20250"/>
                  <a:pt x="20618" y="2025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lnTo>
                  <a:pt x="0" y="20250"/>
                </a:lnTo>
                <a:cubicBezTo>
                  <a:pt x="0" y="209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3436" y="13500"/>
                </a:moveTo>
                <a:lnTo>
                  <a:pt x="7364" y="13500"/>
                </a:lnTo>
                <a:cubicBezTo>
                  <a:pt x="7634" y="13500"/>
                  <a:pt x="7855" y="13198"/>
                  <a:pt x="7855" y="12825"/>
                </a:cubicBezTo>
                <a:cubicBezTo>
                  <a:pt x="7855" y="12452"/>
                  <a:pt x="7634" y="12150"/>
                  <a:pt x="7364" y="12150"/>
                </a:cubicBezTo>
                <a:lnTo>
                  <a:pt x="3436" y="12150"/>
                </a:lnTo>
                <a:cubicBezTo>
                  <a:pt x="3166" y="12150"/>
                  <a:pt x="2945" y="12452"/>
                  <a:pt x="2945" y="12825"/>
                </a:cubicBezTo>
                <a:cubicBezTo>
                  <a:pt x="2945" y="13198"/>
                  <a:pt x="3166" y="13500"/>
                  <a:pt x="3436" y="13500"/>
                </a:cubicBezTo>
                <a:moveTo>
                  <a:pt x="12273" y="5400"/>
                </a:moveTo>
                <a:lnTo>
                  <a:pt x="16200" y="5400"/>
                </a:lnTo>
                <a:cubicBezTo>
                  <a:pt x="16471" y="5400"/>
                  <a:pt x="16691" y="5098"/>
                  <a:pt x="16691" y="4725"/>
                </a:cubicBezTo>
                <a:cubicBezTo>
                  <a:pt x="16691" y="4353"/>
                  <a:pt x="16471" y="4050"/>
                  <a:pt x="16200" y="4050"/>
                </a:cubicBezTo>
                <a:lnTo>
                  <a:pt x="12273" y="4050"/>
                </a:lnTo>
                <a:cubicBezTo>
                  <a:pt x="12002" y="4050"/>
                  <a:pt x="11782" y="4353"/>
                  <a:pt x="11782" y="4725"/>
                </a:cubicBezTo>
                <a:cubicBezTo>
                  <a:pt x="11782" y="5098"/>
                  <a:pt x="12002" y="5400"/>
                  <a:pt x="12273" y="5400"/>
                </a:cubicBezTo>
                <a:moveTo>
                  <a:pt x="12273" y="10800"/>
                </a:moveTo>
                <a:lnTo>
                  <a:pt x="16200" y="10800"/>
                </a:lnTo>
                <a:cubicBezTo>
                  <a:pt x="16471" y="10800"/>
                  <a:pt x="16691" y="10498"/>
                  <a:pt x="16691" y="10125"/>
                </a:cubicBezTo>
                <a:cubicBezTo>
                  <a:pt x="16691" y="9753"/>
                  <a:pt x="16471" y="9450"/>
                  <a:pt x="16200" y="9450"/>
                </a:cubicBezTo>
                <a:lnTo>
                  <a:pt x="12273" y="9450"/>
                </a:lnTo>
                <a:cubicBezTo>
                  <a:pt x="12002" y="9450"/>
                  <a:pt x="11782" y="9753"/>
                  <a:pt x="11782" y="10125"/>
                </a:cubicBezTo>
                <a:cubicBezTo>
                  <a:pt x="11782" y="10498"/>
                  <a:pt x="12002" y="10800"/>
                  <a:pt x="12273" y="10800"/>
                </a:cubicBezTo>
                <a:moveTo>
                  <a:pt x="12273" y="13500"/>
                </a:moveTo>
                <a:lnTo>
                  <a:pt x="18164" y="13500"/>
                </a:lnTo>
                <a:cubicBezTo>
                  <a:pt x="18434" y="13500"/>
                  <a:pt x="18655" y="13198"/>
                  <a:pt x="18655" y="12825"/>
                </a:cubicBezTo>
                <a:cubicBezTo>
                  <a:pt x="18655" y="12452"/>
                  <a:pt x="18434" y="12150"/>
                  <a:pt x="18164" y="12150"/>
                </a:cubicBezTo>
                <a:lnTo>
                  <a:pt x="12273" y="12150"/>
                </a:lnTo>
                <a:cubicBezTo>
                  <a:pt x="12002" y="12150"/>
                  <a:pt x="11782" y="12452"/>
                  <a:pt x="11782" y="12825"/>
                </a:cubicBezTo>
                <a:cubicBezTo>
                  <a:pt x="11782" y="13198"/>
                  <a:pt x="12002" y="13500"/>
                  <a:pt x="12273" y="13500"/>
                </a:cubicBezTo>
                <a:moveTo>
                  <a:pt x="12273" y="8100"/>
                </a:moveTo>
                <a:lnTo>
                  <a:pt x="18164" y="8100"/>
                </a:lnTo>
                <a:cubicBezTo>
                  <a:pt x="18434" y="8100"/>
                  <a:pt x="18655" y="7798"/>
                  <a:pt x="18655" y="7425"/>
                </a:cubicBezTo>
                <a:cubicBezTo>
                  <a:pt x="18655" y="7053"/>
                  <a:pt x="18434" y="6750"/>
                  <a:pt x="18164" y="6750"/>
                </a:cubicBezTo>
                <a:lnTo>
                  <a:pt x="12273" y="6750"/>
                </a:lnTo>
                <a:cubicBezTo>
                  <a:pt x="12002" y="6750"/>
                  <a:pt x="11782" y="7053"/>
                  <a:pt x="11782" y="7425"/>
                </a:cubicBezTo>
                <a:cubicBezTo>
                  <a:pt x="11782" y="7798"/>
                  <a:pt x="12002" y="8100"/>
                  <a:pt x="12273" y="81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86" name="Shape 2440"/>
          <p:cNvSpPr/>
          <p:nvPr/>
        </p:nvSpPr>
        <p:spPr>
          <a:xfrm>
            <a:off x="7318012" y="1985407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9600"/>
                </a:moveTo>
                <a:lnTo>
                  <a:pt x="11291" y="9600"/>
                </a:lnTo>
                <a:cubicBezTo>
                  <a:pt x="11562" y="9600"/>
                  <a:pt x="11782" y="9332"/>
                  <a:pt x="11782" y="9000"/>
                </a:cubicBezTo>
                <a:cubicBezTo>
                  <a:pt x="11782" y="8669"/>
                  <a:pt x="11562" y="8400"/>
                  <a:pt x="11291" y="8400"/>
                </a:cubicBezTo>
                <a:lnTo>
                  <a:pt x="7364" y="8400"/>
                </a:lnTo>
                <a:cubicBezTo>
                  <a:pt x="7093" y="8400"/>
                  <a:pt x="6873" y="8669"/>
                  <a:pt x="6873" y="9000"/>
                </a:cubicBezTo>
                <a:cubicBezTo>
                  <a:pt x="6873" y="9332"/>
                  <a:pt x="7093" y="9600"/>
                  <a:pt x="7364" y="9600"/>
                </a:cubicBezTo>
                <a:moveTo>
                  <a:pt x="7364" y="12000"/>
                </a:moveTo>
                <a:lnTo>
                  <a:pt x="9327" y="12000"/>
                </a:lnTo>
                <a:cubicBezTo>
                  <a:pt x="9598" y="12000"/>
                  <a:pt x="9818" y="11732"/>
                  <a:pt x="9818" y="11400"/>
                </a:cubicBezTo>
                <a:cubicBezTo>
                  <a:pt x="9818" y="11069"/>
                  <a:pt x="9598" y="10800"/>
                  <a:pt x="9327" y="10800"/>
                </a:cubicBezTo>
                <a:lnTo>
                  <a:pt x="7364" y="10800"/>
                </a:lnTo>
                <a:cubicBezTo>
                  <a:pt x="7093" y="10800"/>
                  <a:pt x="6873" y="11069"/>
                  <a:pt x="6873" y="11400"/>
                </a:cubicBezTo>
                <a:cubicBezTo>
                  <a:pt x="6873" y="11732"/>
                  <a:pt x="7093" y="12000"/>
                  <a:pt x="7364" y="12000"/>
                </a:cubicBezTo>
                <a:moveTo>
                  <a:pt x="20618" y="20400"/>
                </a:moveTo>
                <a:lnTo>
                  <a:pt x="16691" y="20400"/>
                </a:lnTo>
                <a:lnTo>
                  <a:pt x="16691" y="19200"/>
                </a:lnTo>
                <a:lnTo>
                  <a:pt x="17182" y="19200"/>
                </a:lnTo>
                <a:cubicBezTo>
                  <a:pt x="17453" y="19200"/>
                  <a:pt x="17673" y="18932"/>
                  <a:pt x="17673" y="18600"/>
                </a:cubicBezTo>
                <a:cubicBezTo>
                  <a:pt x="17673" y="18269"/>
                  <a:pt x="17453" y="18000"/>
                  <a:pt x="17182" y="18000"/>
                </a:cubicBezTo>
                <a:lnTo>
                  <a:pt x="15218" y="18000"/>
                </a:lnTo>
                <a:cubicBezTo>
                  <a:pt x="14947" y="18000"/>
                  <a:pt x="14727" y="18269"/>
                  <a:pt x="14727" y="18600"/>
                </a:cubicBezTo>
                <a:cubicBezTo>
                  <a:pt x="14727" y="18932"/>
                  <a:pt x="14947" y="19200"/>
                  <a:pt x="15218" y="19200"/>
                </a:cubicBezTo>
                <a:lnTo>
                  <a:pt x="15709" y="19200"/>
                </a:lnTo>
                <a:lnTo>
                  <a:pt x="15709" y="20400"/>
                </a:lnTo>
                <a:lnTo>
                  <a:pt x="9818" y="20400"/>
                </a:lnTo>
                <a:lnTo>
                  <a:pt x="9818" y="19200"/>
                </a:lnTo>
                <a:lnTo>
                  <a:pt x="10309" y="19200"/>
                </a:lnTo>
                <a:cubicBezTo>
                  <a:pt x="10580" y="19200"/>
                  <a:pt x="10800" y="18932"/>
                  <a:pt x="10800" y="18600"/>
                </a:cubicBezTo>
                <a:cubicBezTo>
                  <a:pt x="10800" y="18269"/>
                  <a:pt x="10580" y="18000"/>
                  <a:pt x="10309" y="18000"/>
                </a:cubicBezTo>
                <a:lnTo>
                  <a:pt x="8345" y="18000"/>
                </a:lnTo>
                <a:cubicBezTo>
                  <a:pt x="8075" y="18000"/>
                  <a:pt x="7855" y="18269"/>
                  <a:pt x="7855" y="18600"/>
                </a:cubicBezTo>
                <a:cubicBezTo>
                  <a:pt x="7855" y="18932"/>
                  <a:pt x="8075" y="19200"/>
                  <a:pt x="8345" y="19200"/>
                </a:cubicBezTo>
                <a:lnTo>
                  <a:pt x="8836" y="19200"/>
                </a:lnTo>
                <a:lnTo>
                  <a:pt x="8836" y="20400"/>
                </a:ln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7364" y="14400"/>
                </a:moveTo>
                <a:lnTo>
                  <a:pt x="11291" y="14400"/>
                </a:lnTo>
                <a:cubicBezTo>
                  <a:pt x="11562" y="14400"/>
                  <a:pt x="11782" y="14132"/>
                  <a:pt x="11782" y="13800"/>
                </a:cubicBezTo>
                <a:cubicBezTo>
                  <a:pt x="11782" y="13469"/>
                  <a:pt x="11562" y="13200"/>
                  <a:pt x="11291" y="13200"/>
                </a:cubicBezTo>
                <a:lnTo>
                  <a:pt x="7364" y="13200"/>
                </a:lnTo>
                <a:cubicBezTo>
                  <a:pt x="7093" y="13200"/>
                  <a:pt x="6873" y="13469"/>
                  <a:pt x="6873" y="13800"/>
                </a:cubicBezTo>
                <a:cubicBezTo>
                  <a:pt x="6873" y="14132"/>
                  <a:pt x="7093" y="14400"/>
                  <a:pt x="7364" y="14400"/>
                </a:cubicBezTo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1"/>
                  <a:pt x="982" y="16801"/>
                </a:cubicBezTo>
                <a:lnTo>
                  <a:pt x="2455" y="16801"/>
                </a:lnTo>
                <a:cubicBezTo>
                  <a:pt x="2725" y="16801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14236" y="14400"/>
                </a:moveTo>
                <a:lnTo>
                  <a:pt x="16200" y="14400"/>
                </a:lnTo>
                <a:cubicBezTo>
                  <a:pt x="16471" y="14400"/>
                  <a:pt x="16691" y="14132"/>
                  <a:pt x="16691" y="13800"/>
                </a:cubicBezTo>
                <a:cubicBezTo>
                  <a:pt x="16691" y="13469"/>
                  <a:pt x="16471" y="13200"/>
                  <a:pt x="16200" y="13200"/>
                </a:cubicBezTo>
                <a:lnTo>
                  <a:pt x="14236" y="13200"/>
                </a:lnTo>
                <a:cubicBezTo>
                  <a:pt x="13966" y="13200"/>
                  <a:pt x="13745" y="13469"/>
                  <a:pt x="13745" y="13800"/>
                </a:cubicBezTo>
                <a:cubicBezTo>
                  <a:pt x="13745" y="14132"/>
                  <a:pt x="13966" y="14400"/>
                  <a:pt x="14236" y="14400"/>
                </a:cubicBezTo>
                <a:moveTo>
                  <a:pt x="14236" y="9600"/>
                </a:move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cubicBezTo>
                  <a:pt x="16691" y="8669"/>
                  <a:pt x="16471" y="8400"/>
                  <a:pt x="16200" y="8400"/>
                </a:cubicBezTo>
                <a:lnTo>
                  <a:pt x="14236" y="8400"/>
                </a:lnTo>
                <a:cubicBezTo>
                  <a:pt x="13966" y="8400"/>
                  <a:pt x="13745" y="8669"/>
                  <a:pt x="13745" y="9000"/>
                </a:cubicBezTo>
                <a:cubicBezTo>
                  <a:pt x="13745" y="9332"/>
                  <a:pt x="13966" y="9600"/>
                  <a:pt x="14236" y="9600"/>
                </a:cubicBezTo>
                <a:moveTo>
                  <a:pt x="14236" y="12000"/>
                </a:moveTo>
                <a:lnTo>
                  <a:pt x="18164" y="12000"/>
                </a:lnTo>
                <a:cubicBezTo>
                  <a:pt x="18434" y="12000"/>
                  <a:pt x="18655" y="11732"/>
                  <a:pt x="18655" y="11400"/>
                </a:cubicBezTo>
                <a:cubicBezTo>
                  <a:pt x="18655" y="11069"/>
                  <a:pt x="18434" y="10800"/>
                  <a:pt x="18164" y="10800"/>
                </a:cubicBezTo>
                <a:lnTo>
                  <a:pt x="14236" y="10800"/>
                </a:lnTo>
                <a:cubicBezTo>
                  <a:pt x="13966" y="10800"/>
                  <a:pt x="13745" y="11069"/>
                  <a:pt x="13745" y="11400"/>
                </a:cubicBezTo>
                <a:cubicBezTo>
                  <a:pt x="13745" y="11732"/>
                  <a:pt x="13966" y="12000"/>
                  <a:pt x="14236" y="120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87" name="Shape 2441"/>
          <p:cNvSpPr/>
          <p:nvPr/>
        </p:nvSpPr>
        <p:spPr>
          <a:xfrm>
            <a:off x="7851298" y="1985407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73" y="8400"/>
                </a:moveTo>
                <a:lnTo>
                  <a:pt x="10800" y="8400"/>
                </a:lnTo>
                <a:lnTo>
                  <a:pt x="10800" y="12001"/>
                </a:lnTo>
                <a:lnTo>
                  <a:pt x="6873" y="12001"/>
                </a:lnTo>
                <a:cubicBezTo>
                  <a:pt x="6873" y="12001"/>
                  <a:pt x="6873" y="8400"/>
                  <a:pt x="6873" y="8400"/>
                </a:cubicBezTo>
                <a:close/>
                <a:moveTo>
                  <a:pt x="6382" y="13200"/>
                </a:moveTo>
                <a:lnTo>
                  <a:pt x="11291" y="13200"/>
                </a:lnTo>
                <a:cubicBezTo>
                  <a:pt x="11562" y="13200"/>
                  <a:pt x="11782" y="12932"/>
                  <a:pt x="11782" y="12600"/>
                </a:cubicBezTo>
                <a:lnTo>
                  <a:pt x="11782" y="7800"/>
                </a:lnTo>
                <a:cubicBezTo>
                  <a:pt x="11782" y="7469"/>
                  <a:pt x="11562" y="7200"/>
                  <a:pt x="11291" y="7200"/>
                </a:cubicBezTo>
                <a:lnTo>
                  <a:pt x="6382" y="7200"/>
                </a:lnTo>
                <a:cubicBezTo>
                  <a:pt x="6111" y="7200"/>
                  <a:pt x="5891" y="7469"/>
                  <a:pt x="5891" y="7800"/>
                </a:cubicBezTo>
                <a:lnTo>
                  <a:pt x="5891" y="12600"/>
                </a:lnTo>
                <a:cubicBezTo>
                  <a:pt x="5891" y="12932"/>
                  <a:pt x="6111" y="13200"/>
                  <a:pt x="6382" y="13200"/>
                </a:cubicBezTo>
                <a:moveTo>
                  <a:pt x="6382" y="4800"/>
                </a:moveTo>
                <a:cubicBezTo>
                  <a:pt x="6653" y="4800"/>
                  <a:pt x="6873" y="4531"/>
                  <a:pt x="6873" y="4200"/>
                </a:cubicBezTo>
                <a:cubicBezTo>
                  <a:pt x="6873" y="3868"/>
                  <a:pt x="6653" y="3600"/>
                  <a:pt x="6382" y="3600"/>
                </a:cubicBezTo>
                <a:cubicBezTo>
                  <a:pt x="6111" y="3600"/>
                  <a:pt x="5891" y="3868"/>
                  <a:pt x="5891" y="4200"/>
                </a:cubicBezTo>
                <a:cubicBezTo>
                  <a:pt x="5891" y="4531"/>
                  <a:pt x="6111" y="4800"/>
                  <a:pt x="6382" y="4800"/>
                </a:cubicBezTo>
                <a:moveTo>
                  <a:pt x="20618" y="20400"/>
                </a:moveTo>
                <a:lnTo>
                  <a:pt x="2945" y="20400"/>
                </a:lnTo>
                <a:cubicBezTo>
                  <a:pt x="1861" y="20400"/>
                  <a:pt x="982" y="19325"/>
                  <a:pt x="982" y="18000"/>
                </a:cubicBezTo>
                <a:lnTo>
                  <a:pt x="982" y="4800"/>
                </a:lnTo>
                <a:lnTo>
                  <a:pt x="2945" y="4800"/>
                </a:lnTo>
                <a:lnTo>
                  <a:pt x="2945" y="17400"/>
                </a:lnTo>
                <a:cubicBezTo>
                  <a:pt x="2945" y="17732"/>
                  <a:pt x="3166" y="18000"/>
                  <a:pt x="3436" y="18000"/>
                </a:cubicBezTo>
                <a:cubicBezTo>
                  <a:pt x="3707" y="18000"/>
                  <a:pt x="3927" y="17732"/>
                  <a:pt x="3927" y="17400"/>
                </a:cubicBezTo>
                <a:lnTo>
                  <a:pt x="3927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0618" y="0"/>
                </a:moveTo>
                <a:lnTo>
                  <a:pt x="3927" y="0"/>
                </a:lnTo>
                <a:cubicBezTo>
                  <a:pt x="3385" y="0"/>
                  <a:pt x="2945" y="538"/>
                  <a:pt x="2945" y="1200"/>
                </a:cubicBezTo>
                <a:lnTo>
                  <a:pt x="2945" y="3600"/>
                </a:lnTo>
                <a:lnTo>
                  <a:pt x="982" y="3600"/>
                </a:lnTo>
                <a:cubicBezTo>
                  <a:pt x="440" y="3600"/>
                  <a:pt x="0" y="4138"/>
                  <a:pt x="0" y="4800"/>
                </a:cubicBezTo>
                <a:lnTo>
                  <a:pt x="0" y="18000"/>
                </a:lnTo>
                <a:cubicBezTo>
                  <a:pt x="0" y="19988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6382" y="18000"/>
                </a:moveTo>
                <a:lnTo>
                  <a:pt x="18164" y="18000"/>
                </a:lnTo>
                <a:cubicBezTo>
                  <a:pt x="18434" y="18000"/>
                  <a:pt x="18655" y="17732"/>
                  <a:pt x="18655" y="17400"/>
                </a:cubicBezTo>
                <a:cubicBezTo>
                  <a:pt x="18655" y="17068"/>
                  <a:pt x="18434" y="16801"/>
                  <a:pt x="18164" y="16801"/>
                </a:cubicBezTo>
                <a:lnTo>
                  <a:pt x="6382" y="16801"/>
                </a:lnTo>
                <a:cubicBezTo>
                  <a:pt x="6111" y="16801"/>
                  <a:pt x="5891" y="17068"/>
                  <a:pt x="5891" y="17400"/>
                </a:cubicBezTo>
                <a:cubicBezTo>
                  <a:pt x="5891" y="17732"/>
                  <a:pt x="6111" y="18000"/>
                  <a:pt x="6382" y="18000"/>
                </a:cubicBezTo>
                <a:moveTo>
                  <a:pt x="6382" y="15600"/>
                </a:moveTo>
                <a:lnTo>
                  <a:pt x="18164" y="15600"/>
                </a:lnTo>
                <a:cubicBezTo>
                  <a:pt x="18434" y="15600"/>
                  <a:pt x="18655" y="15332"/>
                  <a:pt x="18655" y="15000"/>
                </a:cubicBezTo>
                <a:cubicBezTo>
                  <a:pt x="18655" y="14668"/>
                  <a:pt x="18434" y="14401"/>
                  <a:pt x="18164" y="14401"/>
                </a:cubicBezTo>
                <a:lnTo>
                  <a:pt x="6382" y="14401"/>
                </a:lnTo>
                <a:cubicBezTo>
                  <a:pt x="6111" y="14401"/>
                  <a:pt x="5891" y="14668"/>
                  <a:pt x="5891" y="15000"/>
                </a:cubicBezTo>
                <a:cubicBezTo>
                  <a:pt x="5891" y="15332"/>
                  <a:pt x="6111" y="15600"/>
                  <a:pt x="6382" y="15600"/>
                </a:cubicBezTo>
                <a:moveTo>
                  <a:pt x="8345" y="4800"/>
                </a:moveTo>
                <a:cubicBezTo>
                  <a:pt x="8616" y="4800"/>
                  <a:pt x="8836" y="4531"/>
                  <a:pt x="8836" y="4200"/>
                </a:cubicBezTo>
                <a:cubicBezTo>
                  <a:pt x="8836" y="3868"/>
                  <a:pt x="8616" y="3600"/>
                  <a:pt x="8345" y="3600"/>
                </a:cubicBezTo>
                <a:cubicBezTo>
                  <a:pt x="8075" y="3600"/>
                  <a:pt x="7855" y="3868"/>
                  <a:pt x="7855" y="4200"/>
                </a:cubicBezTo>
                <a:cubicBezTo>
                  <a:pt x="7855" y="4531"/>
                  <a:pt x="8075" y="4800"/>
                  <a:pt x="8345" y="4800"/>
                </a:cubicBezTo>
                <a:moveTo>
                  <a:pt x="18164" y="7200"/>
                </a:moveTo>
                <a:lnTo>
                  <a:pt x="14236" y="7200"/>
                </a:lnTo>
                <a:cubicBezTo>
                  <a:pt x="13966" y="7200"/>
                  <a:pt x="13745" y="7469"/>
                  <a:pt x="13745" y="7800"/>
                </a:cubicBezTo>
                <a:cubicBezTo>
                  <a:pt x="13745" y="8132"/>
                  <a:pt x="13966" y="8400"/>
                  <a:pt x="14236" y="8400"/>
                </a:cubicBezTo>
                <a:lnTo>
                  <a:pt x="18164" y="8400"/>
                </a:lnTo>
                <a:cubicBezTo>
                  <a:pt x="18434" y="8400"/>
                  <a:pt x="18655" y="8132"/>
                  <a:pt x="18655" y="7800"/>
                </a:cubicBezTo>
                <a:cubicBezTo>
                  <a:pt x="18655" y="7469"/>
                  <a:pt x="18434" y="7200"/>
                  <a:pt x="18164" y="7200"/>
                </a:cubicBezTo>
                <a:moveTo>
                  <a:pt x="18164" y="12001"/>
                </a:moveTo>
                <a:lnTo>
                  <a:pt x="14236" y="12001"/>
                </a:lnTo>
                <a:cubicBezTo>
                  <a:pt x="13966" y="12001"/>
                  <a:pt x="13745" y="12268"/>
                  <a:pt x="13745" y="12600"/>
                </a:cubicBezTo>
                <a:cubicBezTo>
                  <a:pt x="13745" y="12932"/>
                  <a:pt x="13966" y="13200"/>
                  <a:pt x="14236" y="13200"/>
                </a:cubicBezTo>
                <a:lnTo>
                  <a:pt x="18164" y="13200"/>
                </a:lnTo>
                <a:cubicBezTo>
                  <a:pt x="18434" y="13200"/>
                  <a:pt x="18655" y="12932"/>
                  <a:pt x="18655" y="12600"/>
                </a:cubicBezTo>
                <a:cubicBezTo>
                  <a:pt x="18655" y="12268"/>
                  <a:pt x="18434" y="12001"/>
                  <a:pt x="18164" y="12001"/>
                </a:cubicBezTo>
                <a:moveTo>
                  <a:pt x="18164" y="9600"/>
                </a:moveTo>
                <a:lnTo>
                  <a:pt x="14236" y="9600"/>
                </a:lnTo>
                <a:cubicBezTo>
                  <a:pt x="13966" y="9600"/>
                  <a:pt x="13745" y="9869"/>
                  <a:pt x="13745" y="10200"/>
                </a:cubicBezTo>
                <a:cubicBezTo>
                  <a:pt x="13745" y="10532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32"/>
                  <a:pt x="18655" y="10200"/>
                </a:cubicBezTo>
                <a:cubicBezTo>
                  <a:pt x="18655" y="9869"/>
                  <a:pt x="18434" y="9600"/>
                  <a:pt x="18164" y="9600"/>
                </a:cubicBezTo>
                <a:moveTo>
                  <a:pt x="18164" y="4800"/>
                </a:moveTo>
                <a:cubicBezTo>
                  <a:pt x="18434" y="4800"/>
                  <a:pt x="18655" y="4531"/>
                  <a:pt x="18655" y="4200"/>
                </a:cubicBezTo>
                <a:cubicBezTo>
                  <a:pt x="18655" y="3868"/>
                  <a:pt x="18434" y="3600"/>
                  <a:pt x="18164" y="3600"/>
                </a:cubicBezTo>
                <a:cubicBezTo>
                  <a:pt x="17893" y="3600"/>
                  <a:pt x="17673" y="3868"/>
                  <a:pt x="17673" y="4200"/>
                </a:cubicBezTo>
                <a:cubicBezTo>
                  <a:pt x="17673" y="4531"/>
                  <a:pt x="17893" y="4800"/>
                  <a:pt x="18164" y="4800"/>
                </a:cubicBezTo>
                <a:moveTo>
                  <a:pt x="16200" y="4800"/>
                </a:moveTo>
                <a:cubicBezTo>
                  <a:pt x="16471" y="4800"/>
                  <a:pt x="16691" y="4531"/>
                  <a:pt x="16691" y="4200"/>
                </a:cubicBezTo>
                <a:cubicBezTo>
                  <a:pt x="16691" y="3868"/>
                  <a:pt x="16471" y="3600"/>
                  <a:pt x="16200" y="3600"/>
                </a:cubicBezTo>
                <a:cubicBezTo>
                  <a:pt x="15929" y="3600"/>
                  <a:pt x="15709" y="3868"/>
                  <a:pt x="15709" y="4200"/>
                </a:cubicBezTo>
                <a:cubicBezTo>
                  <a:pt x="15709" y="4531"/>
                  <a:pt x="15929" y="4800"/>
                  <a:pt x="16200" y="4800"/>
                </a:cubicBezTo>
                <a:moveTo>
                  <a:pt x="10309" y="4800"/>
                </a:moveTo>
                <a:lnTo>
                  <a:pt x="14236" y="4800"/>
                </a:lnTo>
                <a:cubicBezTo>
                  <a:pt x="14507" y="4800"/>
                  <a:pt x="14727" y="4531"/>
                  <a:pt x="14727" y="4200"/>
                </a:cubicBezTo>
                <a:cubicBezTo>
                  <a:pt x="14727" y="3868"/>
                  <a:pt x="14507" y="3600"/>
                  <a:pt x="14236" y="3600"/>
                </a:cubicBezTo>
                <a:lnTo>
                  <a:pt x="10309" y="3600"/>
                </a:lnTo>
                <a:cubicBezTo>
                  <a:pt x="10038" y="3600"/>
                  <a:pt x="9818" y="3868"/>
                  <a:pt x="9818" y="4200"/>
                </a:cubicBezTo>
                <a:cubicBezTo>
                  <a:pt x="9818" y="4531"/>
                  <a:pt x="10038" y="4800"/>
                  <a:pt x="10309" y="48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88" name="Shape 2442"/>
          <p:cNvSpPr/>
          <p:nvPr/>
        </p:nvSpPr>
        <p:spPr>
          <a:xfrm>
            <a:off x="8385411" y="1959776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7855"/>
                </a:moveTo>
                <a:cubicBezTo>
                  <a:pt x="6653" y="7855"/>
                  <a:pt x="6873" y="7635"/>
                  <a:pt x="6873" y="7364"/>
                </a:cubicBezTo>
                <a:cubicBezTo>
                  <a:pt x="6873" y="7092"/>
                  <a:pt x="6653" y="6873"/>
                  <a:pt x="6382" y="6873"/>
                </a:cubicBezTo>
                <a:cubicBezTo>
                  <a:pt x="6111" y="6873"/>
                  <a:pt x="5891" y="7092"/>
                  <a:pt x="5891" y="7364"/>
                </a:cubicBezTo>
                <a:cubicBezTo>
                  <a:pt x="5891" y="7635"/>
                  <a:pt x="6111" y="7855"/>
                  <a:pt x="6382" y="7855"/>
                </a:cubicBezTo>
                <a:moveTo>
                  <a:pt x="6873" y="10800"/>
                </a:moveTo>
                <a:lnTo>
                  <a:pt x="10800" y="10800"/>
                </a:lnTo>
                <a:lnTo>
                  <a:pt x="10800" y="13746"/>
                </a:lnTo>
                <a:lnTo>
                  <a:pt x="6873" y="13746"/>
                </a:lnTo>
                <a:cubicBezTo>
                  <a:pt x="6873" y="13746"/>
                  <a:pt x="6873" y="10800"/>
                  <a:pt x="6873" y="10800"/>
                </a:cubicBezTo>
                <a:close/>
                <a:moveTo>
                  <a:pt x="6382" y="14727"/>
                </a:moveTo>
                <a:lnTo>
                  <a:pt x="11291" y="14727"/>
                </a:lnTo>
                <a:cubicBezTo>
                  <a:pt x="11562" y="14727"/>
                  <a:pt x="11782" y="14508"/>
                  <a:pt x="11782" y="14236"/>
                </a:cubicBezTo>
                <a:lnTo>
                  <a:pt x="11782" y="10309"/>
                </a:lnTo>
                <a:cubicBezTo>
                  <a:pt x="11782" y="10038"/>
                  <a:pt x="11562" y="9818"/>
                  <a:pt x="11291" y="9818"/>
                </a:cubicBezTo>
                <a:lnTo>
                  <a:pt x="6382" y="9818"/>
                </a:lnTo>
                <a:cubicBezTo>
                  <a:pt x="6111" y="9818"/>
                  <a:pt x="5891" y="10038"/>
                  <a:pt x="5891" y="10309"/>
                </a:cubicBezTo>
                <a:lnTo>
                  <a:pt x="5891" y="14236"/>
                </a:lnTo>
                <a:cubicBezTo>
                  <a:pt x="5891" y="14508"/>
                  <a:pt x="6111" y="14727"/>
                  <a:pt x="6382" y="14727"/>
                </a:cubicBezTo>
                <a:moveTo>
                  <a:pt x="8345" y="7855"/>
                </a:moveTo>
                <a:cubicBezTo>
                  <a:pt x="8616" y="7855"/>
                  <a:pt x="8836" y="7635"/>
                  <a:pt x="8836" y="7364"/>
                </a:cubicBezTo>
                <a:cubicBezTo>
                  <a:pt x="8836" y="7092"/>
                  <a:pt x="8616" y="6873"/>
                  <a:pt x="8345" y="6873"/>
                </a:cubicBezTo>
                <a:cubicBezTo>
                  <a:pt x="8075" y="6873"/>
                  <a:pt x="7855" y="7092"/>
                  <a:pt x="7855" y="7364"/>
                </a:cubicBezTo>
                <a:cubicBezTo>
                  <a:pt x="7855" y="7635"/>
                  <a:pt x="8075" y="7855"/>
                  <a:pt x="8345" y="7855"/>
                </a:cubicBezTo>
                <a:moveTo>
                  <a:pt x="20618" y="20618"/>
                </a:move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7855"/>
                </a:lnTo>
                <a:lnTo>
                  <a:pt x="2945" y="7855"/>
                </a:lnTo>
                <a:lnTo>
                  <a:pt x="2945" y="18164"/>
                </a:lnTo>
                <a:cubicBezTo>
                  <a:pt x="2945" y="18435"/>
                  <a:pt x="3166" y="18655"/>
                  <a:pt x="3436" y="18655"/>
                </a:cubicBezTo>
                <a:cubicBezTo>
                  <a:pt x="3707" y="18655"/>
                  <a:pt x="3927" y="18435"/>
                  <a:pt x="3927" y="18164"/>
                </a:cubicBezTo>
                <a:lnTo>
                  <a:pt x="3927" y="4909"/>
                </a:lnTo>
                <a:lnTo>
                  <a:pt x="20618" y="4909"/>
                </a:lnTo>
                <a:cubicBezTo>
                  <a:pt x="20618" y="4909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3927" y="3927"/>
                </a:lnTo>
                <a:cubicBezTo>
                  <a:pt x="3385" y="3927"/>
                  <a:pt x="2945" y="4367"/>
                  <a:pt x="2945" y="4909"/>
                </a:cubicBezTo>
                <a:lnTo>
                  <a:pt x="2945" y="6873"/>
                </a:lnTo>
                <a:lnTo>
                  <a:pt x="982" y="6873"/>
                </a:lnTo>
                <a:cubicBezTo>
                  <a:pt x="440" y="6873"/>
                  <a:pt x="0" y="7313"/>
                  <a:pt x="0" y="7855"/>
                </a:cubicBezTo>
                <a:lnTo>
                  <a:pt x="0" y="18655"/>
                </a:lnTo>
                <a:cubicBezTo>
                  <a:pt x="0" y="20282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  <a:moveTo>
                  <a:pt x="6382" y="16691"/>
                </a:moveTo>
                <a:lnTo>
                  <a:pt x="18164" y="16691"/>
                </a:lnTo>
                <a:cubicBezTo>
                  <a:pt x="18434" y="16691"/>
                  <a:pt x="18655" y="16472"/>
                  <a:pt x="18655" y="16200"/>
                </a:cubicBezTo>
                <a:cubicBezTo>
                  <a:pt x="18655" y="15929"/>
                  <a:pt x="18434" y="15710"/>
                  <a:pt x="18164" y="15710"/>
                </a:cubicBezTo>
                <a:lnTo>
                  <a:pt x="6382" y="15710"/>
                </a:lnTo>
                <a:cubicBezTo>
                  <a:pt x="6111" y="15710"/>
                  <a:pt x="5891" y="15929"/>
                  <a:pt x="5891" y="16200"/>
                </a:cubicBezTo>
                <a:cubicBezTo>
                  <a:pt x="5891" y="16472"/>
                  <a:pt x="6111" y="16691"/>
                  <a:pt x="6382" y="16691"/>
                </a:cubicBezTo>
                <a:moveTo>
                  <a:pt x="10309" y="7855"/>
                </a:moveTo>
                <a:lnTo>
                  <a:pt x="14236" y="7855"/>
                </a:lnTo>
                <a:cubicBezTo>
                  <a:pt x="14507" y="7855"/>
                  <a:pt x="14727" y="7635"/>
                  <a:pt x="14727" y="7364"/>
                </a:cubicBezTo>
                <a:cubicBezTo>
                  <a:pt x="14727" y="7092"/>
                  <a:pt x="14507" y="6873"/>
                  <a:pt x="14236" y="6873"/>
                </a:cubicBezTo>
                <a:lnTo>
                  <a:pt x="10309" y="6873"/>
                </a:lnTo>
                <a:cubicBezTo>
                  <a:pt x="10038" y="6873"/>
                  <a:pt x="9818" y="7092"/>
                  <a:pt x="9818" y="7364"/>
                </a:cubicBezTo>
                <a:cubicBezTo>
                  <a:pt x="9818" y="7635"/>
                  <a:pt x="10038" y="7855"/>
                  <a:pt x="10309" y="7855"/>
                </a:cubicBezTo>
                <a:moveTo>
                  <a:pt x="6382" y="18655"/>
                </a:moveTo>
                <a:lnTo>
                  <a:pt x="18164" y="18655"/>
                </a:lnTo>
                <a:cubicBezTo>
                  <a:pt x="18434" y="18655"/>
                  <a:pt x="18655" y="18435"/>
                  <a:pt x="18655" y="18164"/>
                </a:cubicBezTo>
                <a:cubicBezTo>
                  <a:pt x="18655" y="17893"/>
                  <a:pt x="18434" y="17673"/>
                  <a:pt x="18164" y="17673"/>
                </a:cubicBezTo>
                <a:lnTo>
                  <a:pt x="6382" y="17673"/>
                </a:lnTo>
                <a:cubicBezTo>
                  <a:pt x="6111" y="17673"/>
                  <a:pt x="5891" y="17893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moveTo>
                  <a:pt x="4909" y="2945"/>
                </a:moveTo>
                <a:lnTo>
                  <a:pt x="20127" y="2945"/>
                </a:lnTo>
                <a:cubicBezTo>
                  <a:pt x="20398" y="2945"/>
                  <a:pt x="20618" y="2726"/>
                  <a:pt x="20618" y="2455"/>
                </a:cubicBezTo>
                <a:cubicBezTo>
                  <a:pt x="20618" y="2184"/>
                  <a:pt x="20398" y="1964"/>
                  <a:pt x="20127" y="1964"/>
                </a:cubicBezTo>
                <a:lnTo>
                  <a:pt x="4909" y="1964"/>
                </a:lnTo>
                <a:cubicBezTo>
                  <a:pt x="4638" y="1964"/>
                  <a:pt x="4418" y="2184"/>
                  <a:pt x="4418" y="2455"/>
                </a:cubicBezTo>
                <a:cubicBezTo>
                  <a:pt x="4418" y="2726"/>
                  <a:pt x="4638" y="2945"/>
                  <a:pt x="4909" y="2945"/>
                </a:cubicBezTo>
                <a:moveTo>
                  <a:pt x="18164" y="11783"/>
                </a:moveTo>
                <a:lnTo>
                  <a:pt x="14236" y="11783"/>
                </a:lnTo>
                <a:cubicBezTo>
                  <a:pt x="13966" y="11783"/>
                  <a:pt x="13745" y="12001"/>
                  <a:pt x="13745" y="12273"/>
                </a:cubicBezTo>
                <a:cubicBezTo>
                  <a:pt x="13745" y="12544"/>
                  <a:pt x="13966" y="12764"/>
                  <a:pt x="14236" y="12764"/>
                </a:cubicBezTo>
                <a:lnTo>
                  <a:pt x="18164" y="12764"/>
                </a:lnTo>
                <a:cubicBezTo>
                  <a:pt x="18434" y="12764"/>
                  <a:pt x="18655" y="12544"/>
                  <a:pt x="18655" y="12273"/>
                </a:cubicBezTo>
                <a:cubicBezTo>
                  <a:pt x="18655" y="12001"/>
                  <a:pt x="18434" y="11783"/>
                  <a:pt x="18164" y="11783"/>
                </a:cubicBezTo>
                <a:moveTo>
                  <a:pt x="6382" y="982"/>
                </a:moveTo>
                <a:lnTo>
                  <a:pt x="19145" y="982"/>
                </a:lnTo>
                <a:cubicBezTo>
                  <a:pt x="19416" y="982"/>
                  <a:pt x="19636" y="762"/>
                  <a:pt x="19636" y="491"/>
                </a:cubicBezTo>
                <a:cubicBezTo>
                  <a:pt x="19636" y="220"/>
                  <a:pt x="19416" y="0"/>
                  <a:pt x="19145" y="0"/>
                </a:cubicBezTo>
                <a:lnTo>
                  <a:pt x="6382" y="0"/>
                </a:lnTo>
                <a:cubicBezTo>
                  <a:pt x="6111" y="0"/>
                  <a:pt x="5891" y="220"/>
                  <a:pt x="5891" y="491"/>
                </a:cubicBezTo>
                <a:cubicBezTo>
                  <a:pt x="5891" y="762"/>
                  <a:pt x="6111" y="982"/>
                  <a:pt x="6382" y="982"/>
                </a:cubicBezTo>
                <a:moveTo>
                  <a:pt x="18164" y="13746"/>
                </a:moveTo>
                <a:lnTo>
                  <a:pt x="14236" y="13746"/>
                </a:lnTo>
                <a:cubicBezTo>
                  <a:pt x="13966" y="13746"/>
                  <a:pt x="13745" y="13965"/>
                  <a:pt x="13745" y="14236"/>
                </a:cubicBezTo>
                <a:cubicBezTo>
                  <a:pt x="13745" y="14508"/>
                  <a:pt x="13966" y="14727"/>
                  <a:pt x="14236" y="14727"/>
                </a:cubicBezTo>
                <a:lnTo>
                  <a:pt x="18164" y="14727"/>
                </a:lnTo>
                <a:cubicBezTo>
                  <a:pt x="18434" y="14727"/>
                  <a:pt x="18655" y="14508"/>
                  <a:pt x="18655" y="14236"/>
                </a:cubicBezTo>
                <a:cubicBezTo>
                  <a:pt x="18655" y="13965"/>
                  <a:pt x="18434" y="13746"/>
                  <a:pt x="18164" y="13746"/>
                </a:cubicBezTo>
                <a:moveTo>
                  <a:pt x="16200" y="7855"/>
                </a:moveTo>
                <a:cubicBezTo>
                  <a:pt x="16471" y="7855"/>
                  <a:pt x="16691" y="7635"/>
                  <a:pt x="16691" y="7364"/>
                </a:cubicBezTo>
                <a:cubicBezTo>
                  <a:pt x="16691" y="7092"/>
                  <a:pt x="16471" y="6873"/>
                  <a:pt x="16200" y="6873"/>
                </a:cubicBezTo>
                <a:cubicBezTo>
                  <a:pt x="15929" y="6873"/>
                  <a:pt x="15709" y="7092"/>
                  <a:pt x="15709" y="7364"/>
                </a:cubicBezTo>
                <a:cubicBezTo>
                  <a:pt x="15709" y="7635"/>
                  <a:pt x="15929" y="7855"/>
                  <a:pt x="16200" y="7855"/>
                </a:cubicBezTo>
                <a:moveTo>
                  <a:pt x="18164" y="7855"/>
                </a:moveTo>
                <a:cubicBezTo>
                  <a:pt x="18434" y="7855"/>
                  <a:pt x="18655" y="7635"/>
                  <a:pt x="18655" y="7364"/>
                </a:cubicBezTo>
                <a:cubicBezTo>
                  <a:pt x="18655" y="7092"/>
                  <a:pt x="18434" y="6873"/>
                  <a:pt x="18164" y="6873"/>
                </a:cubicBezTo>
                <a:cubicBezTo>
                  <a:pt x="17893" y="6873"/>
                  <a:pt x="17673" y="7092"/>
                  <a:pt x="17673" y="7364"/>
                </a:cubicBezTo>
                <a:cubicBezTo>
                  <a:pt x="17673" y="7635"/>
                  <a:pt x="17893" y="7855"/>
                  <a:pt x="18164" y="7855"/>
                </a:cubicBezTo>
                <a:moveTo>
                  <a:pt x="18164" y="9818"/>
                </a:moveTo>
                <a:lnTo>
                  <a:pt x="14236" y="9818"/>
                </a:lnTo>
                <a:cubicBezTo>
                  <a:pt x="13966" y="9818"/>
                  <a:pt x="13745" y="10038"/>
                  <a:pt x="13745" y="10309"/>
                </a:cubicBezTo>
                <a:cubicBezTo>
                  <a:pt x="13745" y="10581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81"/>
                  <a:pt x="18655" y="10309"/>
                </a:cubicBezTo>
                <a:cubicBezTo>
                  <a:pt x="18655" y="10038"/>
                  <a:pt x="18434" y="9818"/>
                  <a:pt x="18164" y="9818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89" name="Shape 2443"/>
          <p:cNvSpPr/>
          <p:nvPr/>
        </p:nvSpPr>
        <p:spPr>
          <a:xfrm>
            <a:off x="8918697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11291" y="10309"/>
                </a:lnTo>
                <a:lnTo>
                  <a:pt x="11291" y="5401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1"/>
                </a:cubicBezTo>
                <a:lnTo>
                  <a:pt x="10309" y="10309"/>
                </a:ln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0309" y="11292"/>
                </a:lnTo>
                <a:lnTo>
                  <a:pt x="10309" y="16200"/>
                </a:lnTo>
                <a:cubicBezTo>
                  <a:pt x="10309" y="16472"/>
                  <a:pt x="10529" y="16691"/>
                  <a:pt x="10800" y="16691"/>
                </a:cubicBezTo>
                <a:cubicBezTo>
                  <a:pt x="11071" y="16691"/>
                  <a:pt x="11291" y="16472"/>
                  <a:pt x="11291" y="16200"/>
                </a:cubicBezTo>
                <a:lnTo>
                  <a:pt x="11291" y="11292"/>
                </a:ln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90" name="Shape 2444"/>
          <p:cNvSpPr/>
          <p:nvPr/>
        </p:nvSpPr>
        <p:spPr>
          <a:xfrm>
            <a:off x="9451983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91" name="Shape 2445"/>
          <p:cNvSpPr/>
          <p:nvPr/>
        </p:nvSpPr>
        <p:spPr>
          <a:xfrm>
            <a:off x="9985270" y="1985407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6001"/>
                </a:moveTo>
                <a:lnTo>
                  <a:pt x="8345" y="6001"/>
                </a:lnTo>
                <a:cubicBezTo>
                  <a:pt x="8617" y="6001"/>
                  <a:pt x="8836" y="5732"/>
                  <a:pt x="8836" y="5400"/>
                </a:cubicBezTo>
                <a:cubicBezTo>
                  <a:pt x="8836" y="5069"/>
                  <a:pt x="8617" y="4800"/>
                  <a:pt x="8345" y="4800"/>
                </a:cubicBezTo>
                <a:lnTo>
                  <a:pt x="5400" y="4800"/>
                </a:lnTo>
                <a:cubicBezTo>
                  <a:pt x="5129" y="4800"/>
                  <a:pt x="4909" y="5069"/>
                  <a:pt x="4909" y="5400"/>
                </a:cubicBezTo>
                <a:cubicBezTo>
                  <a:pt x="4909" y="5732"/>
                  <a:pt x="5129" y="6001"/>
                  <a:pt x="5400" y="6001"/>
                </a:cubicBezTo>
                <a:moveTo>
                  <a:pt x="20618" y="20400"/>
                </a:moveTo>
                <a:lnTo>
                  <a:pt x="18655" y="20400"/>
                </a:lnTo>
                <a:lnTo>
                  <a:pt x="18655" y="18000"/>
                </a:lnTo>
                <a:cubicBezTo>
                  <a:pt x="18926" y="18000"/>
                  <a:pt x="19145" y="17732"/>
                  <a:pt x="19145" y="17400"/>
                </a:cubicBezTo>
                <a:cubicBezTo>
                  <a:pt x="19145" y="17069"/>
                  <a:pt x="18926" y="16801"/>
                  <a:pt x="18655" y="16801"/>
                </a:cubicBezTo>
                <a:lnTo>
                  <a:pt x="18655" y="3601"/>
                </a:lnTo>
                <a:lnTo>
                  <a:pt x="20618" y="3601"/>
                </a:lnTo>
                <a:cubicBezTo>
                  <a:pt x="20618" y="3601"/>
                  <a:pt x="20618" y="20400"/>
                  <a:pt x="20618" y="20400"/>
                </a:cubicBezTo>
                <a:close/>
                <a:moveTo>
                  <a:pt x="17673" y="16801"/>
                </a:moveTo>
                <a:cubicBezTo>
                  <a:pt x="17401" y="16801"/>
                  <a:pt x="17182" y="17069"/>
                  <a:pt x="17182" y="17400"/>
                </a:cubicBezTo>
                <a:cubicBezTo>
                  <a:pt x="17182" y="17732"/>
                  <a:pt x="17401" y="18000"/>
                  <a:pt x="17673" y="18000"/>
                </a:cubicBezTo>
                <a:lnTo>
                  <a:pt x="17673" y="20400"/>
                </a:lnTo>
                <a:lnTo>
                  <a:pt x="3927" y="20400"/>
                </a:lnTo>
                <a:lnTo>
                  <a:pt x="3927" y="18000"/>
                </a:lnTo>
                <a:cubicBezTo>
                  <a:pt x="4199" y="18000"/>
                  <a:pt x="4418" y="17732"/>
                  <a:pt x="4418" y="17400"/>
                </a:cubicBezTo>
                <a:cubicBezTo>
                  <a:pt x="4418" y="17069"/>
                  <a:pt x="4199" y="16801"/>
                  <a:pt x="3927" y="16801"/>
                </a:cubicBezTo>
                <a:lnTo>
                  <a:pt x="3927" y="3601"/>
                </a:lnTo>
                <a:lnTo>
                  <a:pt x="17673" y="3601"/>
                </a:lnTo>
                <a:cubicBezTo>
                  <a:pt x="17673" y="3601"/>
                  <a:pt x="17673" y="16801"/>
                  <a:pt x="17673" y="16801"/>
                </a:cubicBezTo>
                <a:close/>
                <a:moveTo>
                  <a:pt x="2945" y="16801"/>
                </a:moveTo>
                <a:cubicBezTo>
                  <a:pt x="2674" y="16801"/>
                  <a:pt x="2455" y="17069"/>
                  <a:pt x="2455" y="17400"/>
                </a:cubicBezTo>
                <a:cubicBezTo>
                  <a:pt x="2455" y="17732"/>
                  <a:pt x="2674" y="18000"/>
                  <a:pt x="2945" y="18000"/>
                </a:cubicBezTo>
                <a:lnTo>
                  <a:pt x="2945" y="20400"/>
                </a:lnTo>
                <a:lnTo>
                  <a:pt x="982" y="20400"/>
                </a:lnTo>
                <a:lnTo>
                  <a:pt x="982" y="3601"/>
                </a:lnTo>
                <a:lnTo>
                  <a:pt x="2945" y="3601"/>
                </a:lnTo>
                <a:cubicBezTo>
                  <a:pt x="2945" y="3601"/>
                  <a:pt x="2945" y="16801"/>
                  <a:pt x="2945" y="16801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39" y="2400"/>
                  <a:pt x="0" y="2938"/>
                  <a:pt x="0" y="3601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3"/>
                  <a:pt x="21600" y="204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  <a:moveTo>
                  <a:pt x="5400" y="8400"/>
                </a:moveTo>
                <a:lnTo>
                  <a:pt x="6382" y="8400"/>
                </a:lnTo>
                <a:cubicBezTo>
                  <a:pt x="6653" y="8400"/>
                  <a:pt x="6873" y="8132"/>
                  <a:pt x="6873" y="7800"/>
                </a:cubicBezTo>
                <a:cubicBezTo>
                  <a:pt x="6873" y="7469"/>
                  <a:pt x="6653" y="7200"/>
                  <a:pt x="6382" y="7200"/>
                </a:cubicBez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0"/>
                  <a:pt x="5400" y="84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92" name="Shape 2446"/>
          <p:cNvSpPr/>
          <p:nvPr/>
        </p:nvSpPr>
        <p:spPr>
          <a:xfrm>
            <a:off x="10518556" y="1972178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520"/>
                </a:moveTo>
                <a:lnTo>
                  <a:pt x="14727" y="20520"/>
                </a:lnTo>
                <a:lnTo>
                  <a:pt x="14727" y="18360"/>
                </a:lnTo>
                <a:cubicBezTo>
                  <a:pt x="14999" y="18360"/>
                  <a:pt x="15218" y="18119"/>
                  <a:pt x="15218" y="17820"/>
                </a:cubicBezTo>
                <a:cubicBezTo>
                  <a:pt x="15218" y="17522"/>
                  <a:pt x="14999" y="17280"/>
                  <a:pt x="14727" y="17280"/>
                </a:cubicBezTo>
                <a:lnTo>
                  <a:pt x="14727" y="7560"/>
                </a:lnTo>
                <a:lnTo>
                  <a:pt x="16691" y="7560"/>
                </a:lnTo>
                <a:cubicBezTo>
                  <a:pt x="16691" y="7560"/>
                  <a:pt x="16691" y="20520"/>
                  <a:pt x="16691" y="20520"/>
                </a:cubicBezTo>
                <a:close/>
                <a:moveTo>
                  <a:pt x="13745" y="17280"/>
                </a:moveTo>
                <a:cubicBezTo>
                  <a:pt x="13474" y="17280"/>
                  <a:pt x="13255" y="17522"/>
                  <a:pt x="13255" y="17820"/>
                </a:cubicBezTo>
                <a:cubicBezTo>
                  <a:pt x="13255" y="18119"/>
                  <a:pt x="13474" y="18360"/>
                  <a:pt x="13745" y="18360"/>
                </a:cubicBezTo>
                <a:lnTo>
                  <a:pt x="13745" y="20520"/>
                </a:lnTo>
                <a:lnTo>
                  <a:pt x="3927" y="20520"/>
                </a:lnTo>
                <a:lnTo>
                  <a:pt x="3927" y="18360"/>
                </a:lnTo>
                <a:cubicBezTo>
                  <a:pt x="4199" y="18360"/>
                  <a:pt x="4418" y="18119"/>
                  <a:pt x="4418" y="17820"/>
                </a:cubicBezTo>
                <a:cubicBezTo>
                  <a:pt x="4418" y="17522"/>
                  <a:pt x="4199" y="17280"/>
                  <a:pt x="3927" y="17280"/>
                </a:cubicBezTo>
                <a:lnTo>
                  <a:pt x="3927" y="7560"/>
                </a:lnTo>
                <a:lnTo>
                  <a:pt x="13745" y="7560"/>
                </a:lnTo>
                <a:cubicBezTo>
                  <a:pt x="13745" y="7560"/>
                  <a:pt x="13745" y="17280"/>
                  <a:pt x="13745" y="17280"/>
                </a:cubicBezTo>
                <a:close/>
                <a:moveTo>
                  <a:pt x="2945" y="17280"/>
                </a:moveTo>
                <a:cubicBezTo>
                  <a:pt x="2674" y="17280"/>
                  <a:pt x="2455" y="17522"/>
                  <a:pt x="2455" y="17820"/>
                </a:cubicBezTo>
                <a:cubicBezTo>
                  <a:pt x="2455" y="18119"/>
                  <a:pt x="2674" y="18360"/>
                  <a:pt x="2945" y="18360"/>
                </a:cubicBezTo>
                <a:lnTo>
                  <a:pt x="2945" y="20520"/>
                </a:lnTo>
                <a:lnTo>
                  <a:pt x="982" y="20520"/>
                </a:lnTo>
                <a:lnTo>
                  <a:pt x="982" y="7560"/>
                </a:lnTo>
                <a:lnTo>
                  <a:pt x="2945" y="7560"/>
                </a:lnTo>
                <a:cubicBezTo>
                  <a:pt x="2945" y="7560"/>
                  <a:pt x="2945" y="17280"/>
                  <a:pt x="2945" y="17280"/>
                </a:cubicBezTo>
                <a:close/>
                <a:moveTo>
                  <a:pt x="7855" y="5400"/>
                </a:moveTo>
                <a:lnTo>
                  <a:pt x="9818" y="5400"/>
                </a:lnTo>
                <a:cubicBezTo>
                  <a:pt x="10360" y="5400"/>
                  <a:pt x="10800" y="5884"/>
                  <a:pt x="10800" y="6481"/>
                </a:cubicBezTo>
                <a:lnTo>
                  <a:pt x="6873" y="6481"/>
                </a:lnTo>
                <a:cubicBezTo>
                  <a:pt x="6873" y="5884"/>
                  <a:pt x="7313" y="5400"/>
                  <a:pt x="7855" y="5400"/>
                </a:cubicBezTo>
                <a:moveTo>
                  <a:pt x="16691" y="6481"/>
                </a:moveTo>
                <a:lnTo>
                  <a:pt x="11782" y="6481"/>
                </a:lnTo>
                <a:cubicBezTo>
                  <a:pt x="11782" y="5287"/>
                  <a:pt x="10903" y="4321"/>
                  <a:pt x="9818" y="4321"/>
                </a:cubicBezTo>
                <a:lnTo>
                  <a:pt x="7855" y="4321"/>
                </a:lnTo>
                <a:cubicBezTo>
                  <a:pt x="6770" y="4321"/>
                  <a:pt x="5891" y="5287"/>
                  <a:pt x="5891" y="6481"/>
                </a:cubicBezTo>
                <a:lnTo>
                  <a:pt x="982" y="6481"/>
                </a:lnTo>
                <a:cubicBezTo>
                  <a:pt x="440" y="6481"/>
                  <a:pt x="0" y="6964"/>
                  <a:pt x="0" y="7560"/>
                </a:cubicBezTo>
                <a:lnTo>
                  <a:pt x="0" y="20520"/>
                </a:lnTo>
                <a:cubicBezTo>
                  <a:pt x="0" y="21116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116"/>
                  <a:pt x="17673" y="20520"/>
                </a:cubicBezTo>
                <a:lnTo>
                  <a:pt x="17673" y="7560"/>
                </a:lnTo>
                <a:cubicBezTo>
                  <a:pt x="17673" y="6964"/>
                  <a:pt x="17233" y="6481"/>
                  <a:pt x="16691" y="6481"/>
                </a:cubicBezTo>
                <a:moveTo>
                  <a:pt x="10800" y="2161"/>
                </a:moveTo>
                <a:cubicBezTo>
                  <a:pt x="10800" y="1564"/>
                  <a:pt x="11240" y="1080"/>
                  <a:pt x="11782" y="1080"/>
                </a:cubicBezTo>
                <a:lnTo>
                  <a:pt x="13745" y="1080"/>
                </a:lnTo>
                <a:cubicBezTo>
                  <a:pt x="14287" y="1080"/>
                  <a:pt x="14727" y="1564"/>
                  <a:pt x="14727" y="2161"/>
                </a:cubicBezTo>
                <a:cubicBezTo>
                  <a:pt x="14727" y="2161"/>
                  <a:pt x="10800" y="2161"/>
                  <a:pt x="10800" y="2161"/>
                </a:cubicBezTo>
                <a:close/>
                <a:moveTo>
                  <a:pt x="20618" y="2161"/>
                </a:moveTo>
                <a:lnTo>
                  <a:pt x="15709" y="2161"/>
                </a:lnTo>
                <a:cubicBezTo>
                  <a:pt x="15709" y="967"/>
                  <a:pt x="14830" y="0"/>
                  <a:pt x="13745" y="0"/>
                </a:cubicBezTo>
                <a:lnTo>
                  <a:pt x="11782" y="0"/>
                </a:lnTo>
                <a:cubicBezTo>
                  <a:pt x="10697" y="0"/>
                  <a:pt x="9818" y="967"/>
                  <a:pt x="9818" y="2161"/>
                </a:cubicBezTo>
                <a:lnTo>
                  <a:pt x="4909" y="2161"/>
                </a:lnTo>
                <a:cubicBezTo>
                  <a:pt x="4367" y="2161"/>
                  <a:pt x="3927" y="2644"/>
                  <a:pt x="3927" y="3240"/>
                </a:cubicBezTo>
                <a:lnTo>
                  <a:pt x="3927" y="4860"/>
                </a:lnTo>
                <a:cubicBezTo>
                  <a:pt x="3927" y="5159"/>
                  <a:pt x="4147" y="5400"/>
                  <a:pt x="4418" y="5400"/>
                </a:cubicBezTo>
                <a:cubicBezTo>
                  <a:pt x="4690" y="5400"/>
                  <a:pt x="4909" y="5159"/>
                  <a:pt x="4909" y="4860"/>
                </a:cubicBezTo>
                <a:lnTo>
                  <a:pt x="4909" y="3240"/>
                </a:lnTo>
                <a:lnTo>
                  <a:pt x="20618" y="3240"/>
                </a:lnTo>
                <a:lnTo>
                  <a:pt x="20618" y="16201"/>
                </a:lnTo>
                <a:lnTo>
                  <a:pt x="19145" y="16201"/>
                </a:lnTo>
                <a:cubicBezTo>
                  <a:pt x="18874" y="16201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20618" y="17280"/>
                </a:lnTo>
                <a:cubicBezTo>
                  <a:pt x="21160" y="17280"/>
                  <a:pt x="21600" y="16796"/>
                  <a:pt x="21600" y="16201"/>
                </a:cubicBezTo>
                <a:lnTo>
                  <a:pt x="21600" y="3240"/>
                </a:lnTo>
                <a:cubicBezTo>
                  <a:pt x="21600" y="2644"/>
                  <a:pt x="21160" y="2161"/>
                  <a:pt x="20618" y="2161"/>
                </a:cubicBezTo>
                <a:moveTo>
                  <a:pt x="5400" y="11881"/>
                </a:moveTo>
                <a:lnTo>
                  <a:pt x="6382" y="11881"/>
                </a:lnTo>
                <a:cubicBezTo>
                  <a:pt x="6653" y="11881"/>
                  <a:pt x="6873" y="11639"/>
                  <a:pt x="6873" y="11341"/>
                </a:cubicBezTo>
                <a:cubicBezTo>
                  <a:pt x="6873" y="11042"/>
                  <a:pt x="6653" y="10800"/>
                  <a:pt x="6382" y="10800"/>
                </a:cubicBezTo>
                <a:lnTo>
                  <a:pt x="5400" y="10800"/>
                </a:lnTo>
                <a:cubicBezTo>
                  <a:pt x="5129" y="10800"/>
                  <a:pt x="4909" y="11042"/>
                  <a:pt x="4909" y="11341"/>
                </a:cubicBezTo>
                <a:cubicBezTo>
                  <a:pt x="4909" y="11639"/>
                  <a:pt x="5129" y="11881"/>
                  <a:pt x="5400" y="11881"/>
                </a:cubicBezTo>
                <a:moveTo>
                  <a:pt x="5400" y="9720"/>
                </a:moveTo>
                <a:lnTo>
                  <a:pt x="8345" y="9720"/>
                </a:lnTo>
                <a:cubicBezTo>
                  <a:pt x="8617" y="9720"/>
                  <a:pt x="8836" y="9479"/>
                  <a:pt x="8836" y="9181"/>
                </a:cubicBezTo>
                <a:cubicBezTo>
                  <a:pt x="8836" y="8882"/>
                  <a:pt x="8617" y="8640"/>
                  <a:pt x="8345" y="8640"/>
                </a:cubicBezTo>
                <a:lnTo>
                  <a:pt x="5400" y="8640"/>
                </a:lnTo>
                <a:cubicBezTo>
                  <a:pt x="5129" y="8640"/>
                  <a:pt x="4909" y="8882"/>
                  <a:pt x="4909" y="9181"/>
                </a:cubicBezTo>
                <a:cubicBezTo>
                  <a:pt x="4909" y="9479"/>
                  <a:pt x="5129" y="9720"/>
                  <a:pt x="5400" y="972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93" name="Shape 2447"/>
          <p:cNvSpPr/>
          <p:nvPr/>
        </p:nvSpPr>
        <p:spPr>
          <a:xfrm>
            <a:off x="11051843" y="1985407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600"/>
                </a:moveTo>
                <a:lnTo>
                  <a:pt x="17673" y="9600"/>
                </a:lnTo>
                <a:lnTo>
                  <a:pt x="17673" y="8400"/>
                </a:lnTo>
                <a:cubicBezTo>
                  <a:pt x="17673" y="7738"/>
                  <a:pt x="17233" y="7200"/>
                  <a:pt x="16691" y="7200"/>
                </a:cubicBezTo>
                <a:lnTo>
                  <a:pt x="14727" y="7200"/>
                </a:lnTo>
                <a:cubicBezTo>
                  <a:pt x="14186" y="7200"/>
                  <a:pt x="13745" y="7738"/>
                  <a:pt x="13745" y="8400"/>
                </a:cubicBezTo>
                <a:lnTo>
                  <a:pt x="13745" y="9600"/>
                </a:lnTo>
                <a:lnTo>
                  <a:pt x="7855" y="9600"/>
                </a:lnTo>
                <a:lnTo>
                  <a:pt x="7855" y="8400"/>
                </a:lnTo>
                <a:cubicBezTo>
                  <a:pt x="7855" y="7738"/>
                  <a:pt x="7414" y="7200"/>
                  <a:pt x="6873" y="7200"/>
                </a:cubicBezTo>
                <a:lnTo>
                  <a:pt x="4909" y="7200"/>
                </a:lnTo>
                <a:cubicBezTo>
                  <a:pt x="4367" y="7200"/>
                  <a:pt x="3927" y="7738"/>
                  <a:pt x="3927" y="8400"/>
                </a:cubicBezTo>
                <a:lnTo>
                  <a:pt x="3927" y="9600"/>
                </a:lnTo>
                <a:lnTo>
                  <a:pt x="982" y="9600"/>
                </a:lnTo>
                <a:lnTo>
                  <a:pt x="982" y="3601"/>
                </a:lnTo>
                <a:lnTo>
                  <a:pt x="20618" y="3601"/>
                </a:lnTo>
                <a:cubicBezTo>
                  <a:pt x="20618" y="3601"/>
                  <a:pt x="20618" y="9600"/>
                  <a:pt x="20618" y="9600"/>
                </a:cubicBezTo>
                <a:close/>
                <a:moveTo>
                  <a:pt x="14727" y="8400"/>
                </a:moveTo>
                <a:lnTo>
                  <a:pt x="16691" y="8400"/>
                </a:lnTo>
                <a:lnTo>
                  <a:pt x="16691" y="12001"/>
                </a:lnTo>
                <a:lnTo>
                  <a:pt x="14727" y="12001"/>
                </a:lnTo>
                <a:cubicBezTo>
                  <a:pt x="14727" y="12001"/>
                  <a:pt x="14727" y="8400"/>
                  <a:pt x="14727" y="8400"/>
                </a:cubicBezTo>
                <a:close/>
                <a:moveTo>
                  <a:pt x="4909" y="8400"/>
                </a:moveTo>
                <a:lnTo>
                  <a:pt x="6873" y="8400"/>
                </a:lnTo>
                <a:lnTo>
                  <a:pt x="6873" y="12001"/>
                </a:lnTo>
                <a:lnTo>
                  <a:pt x="4909" y="12001"/>
                </a:lnTo>
                <a:cubicBezTo>
                  <a:pt x="4909" y="12001"/>
                  <a:pt x="4909" y="8400"/>
                  <a:pt x="4909" y="8400"/>
                </a:cubicBezTo>
                <a:close/>
                <a:moveTo>
                  <a:pt x="19636" y="20400"/>
                </a:moveTo>
                <a:lnTo>
                  <a:pt x="1964" y="20400"/>
                </a:lnTo>
                <a:lnTo>
                  <a:pt x="1964" y="10800"/>
                </a:lnTo>
                <a:lnTo>
                  <a:pt x="3927" y="10800"/>
                </a:lnTo>
                <a:lnTo>
                  <a:pt x="3927" y="12001"/>
                </a:lnTo>
                <a:cubicBezTo>
                  <a:pt x="3927" y="12662"/>
                  <a:pt x="4367" y="13200"/>
                  <a:pt x="4909" y="13200"/>
                </a:cubicBezTo>
                <a:lnTo>
                  <a:pt x="6873" y="13200"/>
                </a:lnTo>
                <a:cubicBezTo>
                  <a:pt x="7414" y="13200"/>
                  <a:pt x="7855" y="12662"/>
                  <a:pt x="7855" y="12001"/>
                </a:cubicBezTo>
                <a:lnTo>
                  <a:pt x="7855" y="10800"/>
                </a:lnTo>
                <a:lnTo>
                  <a:pt x="13745" y="10800"/>
                </a:lnTo>
                <a:lnTo>
                  <a:pt x="13745" y="12001"/>
                </a:lnTo>
                <a:cubicBezTo>
                  <a:pt x="13745" y="12662"/>
                  <a:pt x="14186" y="13200"/>
                  <a:pt x="14727" y="13200"/>
                </a:cubicBezTo>
                <a:lnTo>
                  <a:pt x="16691" y="13200"/>
                </a:lnTo>
                <a:cubicBezTo>
                  <a:pt x="17233" y="13200"/>
                  <a:pt x="17673" y="12662"/>
                  <a:pt x="17673" y="12001"/>
                </a:cubicBezTo>
                <a:lnTo>
                  <a:pt x="17673" y="10800"/>
                </a:lnTo>
                <a:lnTo>
                  <a:pt x="19636" y="10800"/>
                </a:lnTo>
                <a:cubicBezTo>
                  <a:pt x="19636" y="10800"/>
                  <a:pt x="19636" y="20400"/>
                  <a:pt x="19636" y="20400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40" y="2400"/>
                  <a:pt x="0" y="2938"/>
                  <a:pt x="0" y="3601"/>
                </a:cubicBezTo>
                <a:lnTo>
                  <a:pt x="0" y="9600"/>
                </a:lnTo>
                <a:cubicBezTo>
                  <a:pt x="0" y="10262"/>
                  <a:pt x="440" y="10800"/>
                  <a:pt x="982" y="10800"/>
                </a:cubicBezTo>
                <a:lnTo>
                  <a:pt x="982" y="20400"/>
                </a:lnTo>
                <a:cubicBezTo>
                  <a:pt x="982" y="21062"/>
                  <a:pt x="1422" y="21600"/>
                  <a:pt x="1964" y="21600"/>
                </a:cubicBezTo>
                <a:lnTo>
                  <a:pt x="19636" y="21600"/>
                </a:lnTo>
                <a:cubicBezTo>
                  <a:pt x="20178" y="21600"/>
                  <a:pt x="20618" y="21062"/>
                  <a:pt x="20618" y="20400"/>
                </a:cubicBez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94" name="Shape 2448"/>
          <p:cNvSpPr/>
          <p:nvPr/>
        </p:nvSpPr>
        <p:spPr>
          <a:xfrm>
            <a:off x="6251439" y="249306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0" h="21410" extrusionOk="0">
                <a:moveTo>
                  <a:pt x="20437" y="20437"/>
                </a:moveTo>
                <a:lnTo>
                  <a:pt x="17519" y="20437"/>
                </a:lnTo>
                <a:lnTo>
                  <a:pt x="17519" y="18978"/>
                </a:lnTo>
                <a:cubicBezTo>
                  <a:pt x="17519" y="18710"/>
                  <a:pt x="17301" y="18492"/>
                  <a:pt x="17033" y="18492"/>
                </a:cubicBezTo>
                <a:lnTo>
                  <a:pt x="15574" y="18492"/>
                </a:lnTo>
                <a:lnTo>
                  <a:pt x="15574" y="17033"/>
                </a:lnTo>
                <a:cubicBezTo>
                  <a:pt x="15574" y="16764"/>
                  <a:pt x="15356" y="16546"/>
                  <a:pt x="15087" y="16546"/>
                </a:cubicBezTo>
                <a:lnTo>
                  <a:pt x="13344" y="16546"/>
                </a:lnTo>
                <a:lnTo>
                  <a:pt x="10309" y="13497"/>
                </a:lnTo>
                <a:cubicBezTo>
                  <a:pt x="10221" y="13409"/>
                  <a:pt x="10100" y="13354"/>
                  <a:pt x="9965" y="13354"/>
                </a:cubicBezTo>
                <a:cubicBezTo>
                  <a:pt x="9819" y="13354"/>
                  <a:pt x="9693" y="13422"/>
                  <a:pt x="9604" y="13524"/>
                </a:cubicBezTo>
                <a:lnTo>
                  <a:pt x="8815" y="14312"/>
                </a:lnTo>
                <a:cubicBezTo>
                  <a:pt x="8435" y="14692"/>
                  <a:pt x="7820" y="14692"/>
                  <a:pt x="7441" y="14312"/>
                </a:cubicBezTo>
                <a:lnTo>
                  <a:pt x="1256" y="8128"/>
                </a:lnTo>
                <a:cubicBezTo>
                  <a:pt x="877" y="7748"/>
                  <a:pt x="877" y="7133"/>
                  <a:pt x="1256" y="6753"/>
                </a:cubicBezTo>
                <a:lnTo>
                  <a:pt x="6754" y="1255"/>
                </a:lnTo>
                <a:cubicBezTo>
                  <a:pt x="7133" y="876"/>
                  <a:pt x="7749" y="876"/>
                  <a:pt x="8128" y="1255"/>
                </a:cubicBezTo>
                <a:lnTo>
                  <a:pt x="14312" y="7440"/>
                </a:lnTo>
                <a:cubicBezTo>
                  <a:pt x="14691" y="7820"/>
                  <a:pt x="14691" y="8435"/>
                  <a:pt x="14312" y="8815"/>
                </a:cubicBezTo>
                <a:lnTo>
                  <a:pt x="13539" y="9588"/>
                </a:lnTo>
                <a:cubicBezTo>
                  <a:pt x="13437" y="9677"/>
                  <a:pt x="13370" y="9804"/>
                  <a:pt x="13370" y="9950"/>
                </a:cubicBezTo>
                <a:cubicBezTo>
                  <a:pt x="13370" y="10084"/>
                  <a:pt x="13424" y="10206"/>
                  <a:pt x="13513" y="10294"/>
                </a:cubicBezTo>
                <a:lnTo>
                  <a:pt x="20437" y="17234"/>
                </a:lnTo>
                <a:cubicBezTo>
                  <a:pt x="20437" y="17234"/>
                  <a:pt x="20437" y="20437"/>
                  <a:pt x="20437" y="20437"/>
                </a:cubicBezTo>
                <a:close/>
                <a:moveTo>
                  <a:pt x="21268" y="16689"/>
                </a:moveTo>
                <a:lnTo>
                  <a:pt x="14547" y="9954"/>
                </a:lnTo>
                <a:lnTo>
                  <a:pt x="14999" y="9502"/>
                </a:lnTo>
                <a:cubicBezTo>
                  <a:pt x="15758" y="8743"/>
                  <a:pt x="15758" y="7512"/>
                  <a:pt x="14999" y="6753"/>
                </a:cubicBezTo>
                <a:lnTo>
                  <a:pt x="8815" y="569"/>
                </a:lnTo>
                <a:cubicBezTo>
                  <a:pt x="8056" y="-190"/>
                  <a:pt x="6825" y="-190"/>
                  <a:pt x="6066" y="569"/>
                </a:cubicBezTo>
                <a:lnTo>
                  <a:pt x="569" y="6066"/>
                </a:lnTo>
                <a:cubicBezTo>
                  <a:pt x="-190" y="6825"/>
                  <a:pt x="-190" y="8056"/>
                  <a:pt x="569" y="8815"/>
                </a:cubicBezTo>
                <a:lnTo>
                  <a:pt x="6754" y="14999"/>
                </a:lnTo>
                <a:cubicBezTo>
                  <a:pt x="7513" y="15758"/>
                  <a:pt x="8743" y="15758"/>
                  <a:pt x="9502" y="14999"/>
                </a:cubicBezTo>
                <a:lnTo>
                  <a:pt x="9968" y="14533"/>
                </a:lnTo>
                <a:lnTo>
                  <a:pt x="12798" y="17376"/>
                </a:lnTo>
                <a:cubicBezTo>
                  <a:pt x="12886" y="17465"/>
                  <a:pt x="13008" y="17519"/>
                  <a:pt x="13142" y="17519"/>
                </a:cubicBezTo>
                <a:lnTo>
                  <a:pt x="14601" y="17519"/>
                </a:lnTo>
                <a:lnTo>
                  <a:pt x="14601" y="18978"/>
                </a:lnTo>
                <a:cubicBezTo>
                  <a:pt x="14601" y="19247"/>
                  <a:pt x="14819" y="19464"/>
                  <a:pt x="15087" y="19464"/>
                </a:cubicBezTo>
                <a:lnTo>
                  <a:pt x="16546" y="19464"/>
                </a:lnTo>
                <a:lnTo>
                  <a:pt x="16546" y="20924"/>
                </a:lnTo>
                <a:cubicBezTo>
                  <a:pt x="16546" y="21193"/>
                  <a:pt x="16764" y="21410"/>
                  <a:pt x="17033" y="21410"/>
                </a:cubicBezTo>
                <a:lnTo>
                  <a:pt x="20924" y="21410"/>
                </a:lnTo>
                <a:cubicBezTo>
                  <a:pt x="21192" y="21410"/>
                  <a:pt x="21410" y="21193"/>
                  <a:pt x="21410" y="20924"/>
                </a:cubicBezTo>
                <a:lnTo>
                  <a:pt x="21410" y="17033"/>
                </a:lnTo>
                <a:cubicBezTo>
                  <a:pt x="21410" y="16899"/>
                  <a:pt x="21356" y="16777"/>
                  <a:pt x="21268" y="16689"/>
                </a:cubicBezTo>
                <a:moveTo>
                  <a:pt x="6819" y="7791"/>
                </a:moveTo>
                <a:cubicBezTo>
                  <a:pt x="6282" y="7791"/>
                  <a:pt x="5846" y="7356"/>
                  <a:pt x="5846" y="6819"/>
                </a:cubicBezTo>
                <a:cubicBezTo>
                  <a:pt x="5846" y="6282"/>
                  <a:pt x="6282" y="5846"/>
                  <a:pt x="6819" y="5846"/>
                </a:cubicBezTo>
                <a:cubicBezTo>
                  <a:pt x="7356" y="5846"/>
                  <a:pt x="7792" y="6282"/>
                  <a:pt x="7792" y="6819"/>
                </a:cubicBezTo>
                <a:cubicBezTo>
                  <a:pt x="7792" y="7356"/>
                  <a:pt x="7356" y="7791"/>
                  <a:pt x="6819" y="7791"/>
                </a:cubicBezTo>
                <a:moveTo>
                  <a:pt x="6819" y="4873"/>
                </a:moveTo>
                <a:cubicBezTo>
                  <a:pt x="5745" y="4873"/>
                  <a:pt x="4874" y="5744"/>
                  <a:pt x="4874" y="6819"/>
                </a:cubicBezTo>
                <a:cubicBezTo>
                  <a:pt x="4874" y="7893"/>
                  <a:pt x="5745" y="8765"/>
                  <a:pt x="6819" y="8765"/>
                </a:cubicBezTo>
                <a:cubicBezTo>
                  <a:pt x="7893" y="8765"/>
                  <a:pt x="8765" y="7893"/>
                  <a:pt x="8765" y="6819"/>
                </a:cubicBezTo>
                <a:cubicBezTo>
                  <a:pt x="8765" y="5744"/>
                  <a:pt x="7893" y="4873"/>
                  <a:pt x="6819" y="4873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95" name="Shape 2449"/>
          <p:cNvSpPr/>
          <p:nvPr/>
        </p:nvSpPr>
        <p:spPr>
          <a:xfrm>
            <a:off x="6784725" y="249306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309"/>
                </a:moveTo>
                <a:cubicBezTo>
                  <a:pt x="10800" y="10581"/>
                  <a:pt x="10580" y="10800"/>
                  <a:pt x="10309" y="10800"/>
                </a:cubicBezTo>
                <a:cubicBezTo>
                  <a:pt x="10038" y="10800"/>
                  <a:pt x="9818" y="10581"/>
                  <a:pt x="9818" y="10309"/>
                </a:cubicBezTo>
                <a:cubicBezTo>
                  <a:pt x="9818" y="10038"/>
                  <a:pt x="10038" y="9818"/>
                  <a:pt x="10309" y="9818"/>
                </a:cubicBezTo>
                <a:cubicBezTo>
                  <a:pt x="10580" y="9818"/>
                  <a:pt x="10800" y="10038"/>
                  <a:pt x="10800" y="10309"/>
                </a:cubicBezTo>
                <a:moveTo>
                  <a:pt x="20618" y="20618"/>
                </a:moveTo>
                <a:lnTo>
                  <a:pt x="18655" y="20618"/>
                </a:lnTo>
                <a:lnTo>
                  <a:pt x="18655" y="19145"/>
                </a:lnTo>
                <a:cubicBezTo>
                  <a:pt x="18655" y="18875"/>
                  <a:pt x="18434" y="18655"/>
                  <a:pt x="18164" y="18655"/>
                </a:cubicBezTo>
                <a:lnTo>
                  <a:pt x="16691" y="18655"/>
                </a:lnTo>
                <a:lnTo>
                  <a:pt x="16691" y="17182"/>
                </a:lnTo>
                <a:cubicBezTo>
                  <a:pt x="16691" y="16911"/>
                  <a:pt x="16471" y="16691"/>
                  <a:pt x="16200" y="16691"/>
                </a:cubicBezTo>
                <a:lnTo>
                  <a:pt x="14441" y="16691"/>
                </a:lnTo>
                <a:lnTo>
                  <a:pt x="12850" y="15086"/>
                </a:lnTo>
                <a:cubicBezTo>
                  <a:pt x="12761" y="14997"/>
                  <a:pt x="12639" y="14943"/>
                  <a:pt x="12503" y="14943"/>
                </a:cubicBezTo>
                <a:cubicBezTo>
                  <a:pt x="12356" y="14943"/>
                  <a:pt x="12228" y="15010"/>
                  <a:pt x="12138" y="15113"/>
                </a:cubicBezTo>
                <a:lnTo>
                  <a:pt x="11833" y="15418"/>
                </a:lnTo>
                <a:cubicBezTo>
                  <a:pt x="11450" y="15801"/>
                  <a:pt x="10829" y="15801"/>
                  <a:pt x="10445" y="15418"/>
                </a:cubicBezTo>
                <a:lnTo>
                  <a:pt x="6167" y="11139"/>
                </a:lnTo>
                <a:cubicBezTo>
                  <a:pt x="5784" y="10756"/>
                  <a:pt x="5784" y="10136"/>
                  <a:pt x="6167" y="9752"/>
                </a:cubicBezTo>
                <a:lnTo>
                  <a:pt x="9752" y="6167"/>
                </a:lnTo>
                <a:cubicBezTo>
                  <a:pt x="10135" y="5784"/>
                  <a:pt x="10756" y="5784"/>
                  <a:pt x="11139" y="6167"/>
                </a:cubicBezTo>
                <a:lnTo>
                  <a:pt x="11761" y="6789"/>
                </a:lnTo>
                <a:cubicBezTo>
                  <a:pt x="11699" y="7609"/>
                  <a:pt x="11457" y="8377"/>
                  <a:pt x="11069" y="9054"/>
                </a:cubicBezTo>
                <a:cubicBezTo>
                  <a:pt x="10847" y="8919"/>
                  <a:pt x="10588" y="8837"/>
                  <a:pt x="10309" y="8837"/>
                </a:cubicBezTo>
                <a:cubicBezTo>
                  <a:pt x="9496" y="8837"/>
                  <a:pt x="8836" y="9496"/>
                  <a:pt x="8836" y="10309"/>
                </a:cubicBezTo>
                <a:cubicBezTo>
                  <a:pt x="8836" y="11123"/>
                  <a:pt x="9496" y="11782"/>
                  <a:pt x="10309" y="11782"/>
                </a:cubicBezTo>
                <a:cubicBezTo>
                  <a:pt x="11123" y="11782"/>
                  <a:pt x="11782" y="11123"/>
                  <a:pt x="11782" y="10309"/>
                </a:cubicBezTo>
                <a:cubicBezTo>
                  <a:pt x="11782" y="10156"/>
                  <a:pt x="11752" y="10012"/>
                  <a:pt x="11709" y="9873"/>
                </a:cubicBezTo>
                <a:cubicBezTo>
                  <a:pt x="12146" y="9210"/>
                  <a:pt x="12466" y="8463"/>
                  <a:pt x="12631" y="7659"/>
                </a:cubicBezTo>
                <a:lnTo>
                  <a:pt x="15417" y="10446"/>
                </a:lnTo>
                <a:cubicBezTo>
                  <a:pt x="15800" y="10829"/>
                  <a:pt x="15800" y="11450"/>
                  <a:pt x="15417" y="11833"/>
                </a:cubicBezTo>
                <a:lnTo>
                  <a:pt x="15128" y="12122"/>
                </a:lnTo>
                <a:cubicBezTo>
                  <a:pt x="15025" y="12213"/>
                  <a:pt x="14957" y="12341"/>
                  <a:pt x="14957" y="12487"/>
                </a:cubicBezTo>
                <a:cubicBezTo>
                  <a:pt x="14957" y="12623"/>
                  <a:pt x="15013" y="12746"/>
                  <a:pt x="15101" y="12835"/>
                </a:cubicBezTo>
                <a:lnTo>
                  <a:pt x="20618" y="18367"/>
                </a:lnTo>
                <a:cubicBezTo>
                  <a:pt x="20618" y="18367"/>
                  <a:pt x="20618" y="20618"/>
                  <a:pt x="20618" y="20618"/>
                </a:cubicBezTo>
                <a:close/>
                <a:moveTo>
                  <a:pt x="5343" y="11673"/>
                </a:moveTo>
                <a:cubicBezTo>
                  <a:pt x="2859" y="11190"/>
                  <a:pt x="982" y="9008"/>
                  <a:pt x="982" y="6383"/>
                </a:cubicBezTo>
                <a:cubicBezTo>
                  <a:pt x="982" y="3400"/>
                  <a:pt x="3399" y="982"/>
                  <a:pt x="6382" y="982"/>
                </a:cubicBezTo>
                <a:cubicBezTo>
                  <a:pt x="9011" y="982"/>
                  <a:pt x="11198" y="2862"/>
                  <a:pt x="11681" y="5349"/>
                </a:cubicBezTo>
                <a:cubicBezTo>
                  <a:pt x="10910" y="4719"/>
                  <a:pt x="9777" y="4755"/>
                  <a:pt x="9058" y="5473"/>
                </a:cubicBezTo>
                <a:lnTo>
                  <a:pt x="5474" y="9058"/>
                </a:lnTo>
                <a:cubicBezTo>
                  <a:pt x="4757" y="9775"/>
                  <a:pt x="4719" y="10904"/>
                  <a:pt x="5343" y="11673"/>
                </a:cubicBezTo>
                <a:moveTo>
                  <a:pt x="21456" y="17817"/>
                </a:moveTo>
                <a:lnTo>
                  <a:pt x="16142" y="12488"/>
                </a:lnTo>
                <a:cubicBezTo>
                  <a:pt x="16874" y="11720"/>
                  <a:pt x="16865" y="10507"/>
                  <a:pt x="16111" y="9752"/>
                </a:cubicBezTo>
                <a:lnTo>
                  <a:pt x="12763" y="6404"/>
                </a:lnTo>
                <a:cubicBezTo>
                  <a:pt x="12763" y="6396"/>
                  <a:pt x="12764" y="6389"/>
                  <a:pt x="12764" y="6383"/>
                </a:cubicBezTo>
                <a:cubicBezTo>
                  <a:pt x="12764" y="2857"/>
                  <a:pt x="9907" y="0"/>
                  <a:pt x="6382" y="0"/>
                </a:cubicBezTo>
                <a:cubicBezTo>
                  <a:pt x="2857" y="0"/>
                  <a:pt x="0" y="2857"/>
                  <a:pt x="0" y="6383"/>
                </a:cubicBezTo>
                <a:cubicBezTo>
                  <a:pt x="0" y="9907"/>
                  <a:pt x="2857" y="12764"/>
                  <a:pt x="6382" y="12764"/>
                </a:cubicBezTo>
                <a:cubicBezTo>
                  <a:pt x="6389" y="12764"/>
                  <a:pt x="6396" y="12763"/>
                  <a:pt x="6403" y="12763"/>
                </a:cubicBezTo>
                <a:lnTo>
                  <a:pt x="9752" y="16111"/>
                </a:lnTo>
                <a:cubicBezTo>
                  <a:pt x="10511" y="16870"/>
                  <a:pt x="11735" y="16875"/>
                  <a:pt x="12503" y="16130"/>
                </a:cubicBezTo>
                <a:lnTo>
                  <a:pt x="13889" y="17529"/>
                </a:lnTo>
                <a:cubicBezTo>
                  <a:pt x="13978" y="17618"/>
                  <a:pt x="14101" y="17673"/>
                  <a:pt x="14236" y="17673"/>
                </a:cubicBezTo>
                <a:lnTo>
                  <a:pt x="15709" y="17673"/>
                </a:lnTo>
                <a:lnTo>
                  <a:pt x="15709" y="19145"/>
                </a:lnTo>
                <a:cubicBezTo>
                  <a:pt x="15709" y="19417"/>
                  <a:pt x="15929" y="19636"/>
                  <a:pt x="16200" y="19636"/>
                </a:cubicBezTo>
                <a:lnTo>
                  <a:pt x="17673" y="19636"/>
                </a:lnTo>
                <a:lnTo>
                  <a:pt x="17673" y="21109"/>
                </a:lnTo>
                <a:cubicBezTo>
                  <a:pt x="17673" y="21381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lnTo>
                  <a:pt x="21600" y="18164"/>
                </a:lnTo>
                <a:cubicBezTo>
                  <a:pt x="21600" y="18029"/>
                  <a:pt x="21545" y="17906"/>
                  <a:pt x="21456" y="17817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96" name="Shape 2450"/>
          <p:cNvSpPr/>
          <p:nvPr/>
        </p:nvSpPr>
        <p:spPr>
          <a:xfrm>
            <a:off x="7318012" y="2518693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1964" y="16800"/>
                </a:lnTo>
                <a:cubicBezTo>
                  <a:pt x="879" y="16800"/>
                  <a:pt x="0" y="17874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4"/>
                  <a:pt x="20721" y="16800"/>
                  <a:pt x="19636" y="16800"/>
                </a:cubicBezTo>
                <a:moveTo>
                  <a:pt x="1964" y="1200"/>
                </a:moveTo>
                <a:lnTo>
                  <a:pt x="19636" y="1200"/>
                </a:lnTo>
                <a:cubicBezTo>
                  <a:pt x="20178" y="1200"/>
                  <a:pt x="20618" y="1737"/>
                  <a:pt x="20618" y="2399"/>
                </a:cubicBezTo>
                <a:cubicBezTo>
                  <a:pt x="20618" y="3063"/>
                  <a:pt x="20178" y="3599"/>
                  <a:pt x="19636" y="3599"/>
                </a:cubicBezTo>
                <a:lnTo>
                  <a:pt x="1964" y="3599"/>
                </a:lnTo>
                <a:cubicBezTo>
                  <a:pt x="1422" y="3599"/>
                  <a:pt x="982" y="3063"/>
                  <a:pt x="982" y="2399"/>
                </a:cubicBezTo>
                <a:cubicBezTo>
                  <a:pt x="982" y="1737"/>
                  <a:pt x="1422" y="1200"/>
                  <a:pt x="1964" y="1200"/>
                </a:cubicBezTo>
                <a:moveTo>
                  <a:pt x="1964" y="4799"/>
                </a:moveTo>
                <a:lnTo>
                  <a:pt x="19636" y="4799"/>
                </a:lnTo>
                <a:cubicBezTo>
                  <a:pt x="20721" y="4799"/>
                  <a:pt x="21600" y="3725"/>
                  <a:pt x="21600" y="2399"/>
                </a:cubicBezTo>
                <a:cubicBezTo>
                  <a:pt x="21600" y="1074"/>
                  <a:pt x="20721" y="0"/>
                  <a:pt x="19636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cubicBezTo>
                  <a:pt x="0" y="3725"/>
                  <a:pt x="879" y="4799"/>
                  <a:pt x="1964" y="4799"/>
                </a:cubicBezTo>
                <a:moveTo>
                  <a:pt x="19636" y="12000"/>
                </a:moveTo>
                <a:lnTo>
                  <a:pt x="1964" y="12000"/>
                </a:lnTo>
                <a:cubicBezTo>
                  <a:pt x="1422" y="12000"/>
                  <a:pt x="982" y="11463"/>
                  <a:pt x="982" y="10800"/>
                </a:cubicBezTo>
                <a:cubicBezTo>
                  <a:pt x="982" y="10137"/>
                  <a:pt x="1422" y="9600"/>
                  <a:pt x="1964" y="9600"/>
                </a:cubicBezTo>
                <a:lnTo>
                  <a:pt x="19636" y="9600"/>
                </a:lnTo>
                <a:cubicBezTo>
                  <a:pt x="20178" y="9600"/>
                  <a:pt x="20618" y="10137"/>
                  <a:pt x="20618" y="10800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0"/>
                </a:moveTo>
                <a:lnTo>
                  <a:pt x="1964" y="8400"/>
                </a:lnTo>
                <a:cubicBezTo>
                  <a:pt x="879" y="8400"/>
                  <a:pt x="0" y="9474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lnTo>
                  <a:pt x="19636" y="13200"/>
                </a:lnTo>
                <a:cubicBezTo>
                  <a:pt x="20721" y="13200"/>
                  <a:pt x="21600" y="12125"/>
                  <a:pt x="21600" y="10800"/>
                </a:cubicBezTo>
                <a:cubicBezTo>
                  <a:pt x="21600" y="9474"/>
                  <a:pt x="20721" y="8400"/>
                  <a:pt x="19636" y="84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97" name="Shape 2451"/>
          <p:cNvSpPr/>
          <p:nvPr/>
        </p:nvSpPr>
        <p:spPr>
          <a:xfrm>
            <a:off x="7851298" y="2518693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3600"/>
                </a:moveTo>
                <a:cubicBezTo>
                  <a:pt x="1422" y="3600"/>
                  <a:pt x="982" y="3063"/>
                  <a:pt x="982" y="2400"/>
                </a:cubicBezTo>
                <a:cubicBezTo>
                  <a:pt x="982" y="1738"/>
                  <a:pt x="1422" y="1200"/>
                  <a:pt x="1964" y="1200"/>
                </a:cubicBezTo>
                <a:cubicBezTo>
                  <a:pt x="2506" y="1200"/>
                  <a:pt x="2945" y="1738"/>
                  <a:pt x="2945" y="2400"/>
                </a:cubicBezTo>
                <a:cubicBezTo>
                  <a:pt x="2945" y="3063"/>
                  <a:pt x="2506" y="3600"/>
                  <a:pt x="1964" y="3600"/>
                </a:cubicBezTo>
                <a:moveTo>
                  <a:pt x="1964" y="0"/>
                </a:moveTo>
                <a:cubicBezTo>
                  <a:pt x="879" y="0"/>
                  <a:pt x="0" y="1075"/>
                  <a:pt x="0" y="2400"/>
                </a:cubicBezTo>
                <a:cubicBezTo>
                  <a:pt x="0" y="3726"/>
                  <a:pt x="879" y="4800"/>
                  <a:pt x="1964" y="4800"/>
                </a:cubicBezTo>
                <a:cubicBezTo>
                  <a:pt x="3048" y="4800"/>
                  <a:pt x="3927" y="3726"/>
                  <a:pt x="3927" y="2400"/>
                </a:cubicBezTo>
                <a:cubicBezTo>
                  <a:pt x="3927" y="1075"/>
                  <a:pt x="3048" y="0"/>
                  <a:pt x="1964" y="0"/>
                </a:cubicBezTo>
                <a:moveTo>
                  <a:pt x="1964" y="12000"/>
                </a:moveTo>
                <a:cubicBezTo>
                  <a:pt x="1422" y="12000"/>
                  <a:pt x="982" y="11463"/>
                  <a:pt x="982" y="10800"/>
                </a:cubicBezTo>
                <a:cubicBezTo>
                  <a:pt x="982" y="10138"/>
                  <a:pt x="1422" y="9600"/>
                  <a:pt x="1964" y="9600"/>
                </a:cubicBezTo>
                <a:cubicBezTo>
                  <a:pt x="2506" y="9600"/>
                  <a:pt x="2945" y="10138"/>
                  <a:pt x="2945" y="10800"/>
                </a:cubicBezTo>
                <a:cubicBezTo>
                  <a:pt x="2945" y="11463"/>
                  <a:pt x="2506" y="12000"/>
                  <a:pt x="1964" y="12000"/>
                </a:cubicBezTo>
                <a:moveTo>
                  <a:pt x="1964" y="8401"/>
                </a:moveTo>
                <a:cubicBezTo>
                  <a:pt x="879" y="8401"/>
                  <a:pt x="0" y="9475"/>
                  <a:pt x="0" y="10800"/>
                </a:cubicBezTo>
                <a:cubicBezTo>
                  <a:pt x="0" y="12126"/>
                  <a:pt x="879" y="13200"/>
                  <a:pt x="1964" y="13200"/>
                </a:cubicBezTo>
                <a:cubicBezTo>
                  <a:pt x="3048" y="13200"/>
                  <a:pt x="3927" y="12126"/>
                  <a:pt x="3927" y="10800"/>
                </a:cubicBezTo>
                <a:cubicBezTo>
                  <a:pt x="3927" y="9475"/>
                  <a:pt x="3048" y="8401"/>
                  <a:pt x="1964" y="8401"/>
                </a:cubicBezTo>
                <a:moveTo>
                  <a:pt x="19636" y="12000"/>
                </a:moveTo>
                <a:lnTo>
                  <a:pt x="7855" y="12000"/>
                </a:lnTo>
                <a:cubicBezTo>
                  <a:pt x="7313" y="12000"/>
                  <a:pt x="6873" y="11463"/>
                  <a:pt x="6873" y="10801"/>
                </a:cubicBezTo>
                <a:cubicBezTo>
                  <a:pt x="6873" y="10138"/>
                  <a:pt x="7313" y="9600"/>
                  <a:pt x="7855" y="9600"/>
                </a:cubicBezTo>
                <a:lnTo>
                  <a:pt x="19636" y="9600"/>
                </a:lnTo>
                <a:cubicBezTo>
                  <a:pt x="20178" y="9600"/>
                  <a:pt x="20618" y="10138"/>
                  <a:pt x="20618" y="10801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1"/>
                </a:moveTo>
                <a:lnTo>
                  <a:pt x="7855" y="8401"/>
                </a:lnTo>
                <a:cubicBezTo>
                  <a:pt x="6770" y="8401"/>
                  <a:pt x="5891" y="9475"/>
                  <a:pt x="5891" y="10801"/>
                </a:cubicBezTo>
                <a:cubicBezTo>
                  <a:pt x="5891" y="12126"/>
                  <a:pt x="6770" y="13200"/>
                  <a:pt x="7855" y="13200"/>
                </a:cubicBezTo>
                <a:lnTo>
                  <a:pt x="19636" y="13200"/>
                </a:lnTo>
                <a:cubicBezTo>
                  <a:pt x="20721" y="13200"/>
                  <a:pt x="21600" y="12126"/>
                  <a:pt x="21600" y="10801"/>
                </a:cubicBezTo>
                <a:cubicBezTo>
                  <a:pt x="21600" y="9475"/>
                  <a:pt x="20721" y="8401"/>
                  <a:pt x="19636" y="8401"/>
                </a:cubicBezTo>
                <a:moveTo>
                  <a:pt x="19636" y="20400"/>
                </a:moveTo>
                <a:lnTo>
                  <a:pt x="7855" y="20400"/>
                </a:lnTo>
                <a:cubicBezTo>
                  <a:pt x="7313" y="20400"/>
                  <a:pt x="6873" y="19862"/>
                  <a:pt x="6873" y="19200"/>
                </a:cubicBezTo>
                <a:cubicBezTo>
                  <a:pt x="6873" y="18538"/>
                  <a:pt x="7313" y="18000"/>
                  <a:pt x="7855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7855" y="16800"/>
                </a:lnTo>
                <a:cubicBezTo>
                  <a:pt x="6770" y="16800"/>
                  <a:pt x="5891" y="17875"/>
                  <a:pt x="5891" y="19200"/>
                </a:cubicBezTo>
                <a:cubicBezTo>
                  <a:pt x="5891" y="20526"/>
                  <a:pt x="6770" y="21600"/>
                  <a:pt x="7855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5"/>
                  <a:pt x="20721" y="16800"/>
                  <a:pt x="19636" y="16800"/>
                </a:cubicBezTo>
                <a:moveTo>
                  <a:pt x="7855" y="1201"/>
                </a:moveTo>
                <a:lnTo>
                  <a:pt x="19636" y="1201"/>
                </a:lnTo>
                <a:cubicBezTo>
                  <a:pt x="20178" y="1201"/>
                  <a:pt x="20618" y="1738"/>
                  <a:pt x="20618" y="2400"/>
                </a:cubicBezTo>
                <a:cubicBezTo>
                  <a:pt x="20618" y="3063"/>
                  <a:pt x="20178" y="3600"/>
                  <a:pt x="19636" y="3600"/>
                </a:cubicBezTo>
                <a:lnTo>
                  <a:pt x="7855" y="3600"/>
                </a:lnTo>
                <a:cubicBezTo>
                  <a:pt x="7313" y="3600"/>
                  <a:pt x="6873" y="3063"/>
                  <a:pt x="6873" y="2400"/>
                </a:cubicBezTo>
                <a:cubicBezTo>
                  <a:pt x="6873" y="1738"/>
                  <a:pt x="7313" y="1201"/>
                  <a:pt x="7855" y="1201"/>
                </a:cubicBezTo>
                <a:moveTo>
                  <a:pt x="7855" y="4800"/>
                </a:moveTo>
                <a:lnTo>
                  <a:pt x="19636" y="4800"/>
                </a:lnTo>
                <a:cubicBezTo>
                  <a:pt x="20721" y="4800"/>
                  <a:pt x="21600" y="3726"/>
                  <a:pt x="21600" y="2400"/>
                </a:cubicBezTo>
                <a:cubicBezTo>
                  <a:pt x="21600" y="1075"/>
                  <a:pt x="20721" y="1"/>
                  <a:pt x="19636" y="1"/>
                </a:cubicBezTo>
                <a:lnTo>
                  <a:pt x="7855" y="1"/>
                </a:lnTo>
                <a:cubicBezTo>
                  <a:pt x="6770" y="1"/>
                  <a:pt x="5891" y="1075"/>
                  <a:pt x="5891" y="2400"/>
                </a:cubicBezTo>
                <a:cubicBezTo>
                  <a:pt x="5891" y="3726"/>
                  <a:pt x="6770" y="4800"/>
                  <a:pt x="7855" y="4800"/>
                </a:cubicBezTo>
                <a:moveTo>
                  <a:pt x="1964" y="20400"/>
                </a:move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cubicBezTo>
                  <a:pt x="2506" y="18000"/>
                  <a:pt x="2945" y="18538"/>
                  <a:pt x="2945" y="19200"/>
                </a:cubicBezTo>
                <a:cubicBezTo>
                  <a:pt x="2945" y="19862"/>
                  <a:pt x="2506" y="20400"/>
                  <a:pt x="1964" y="20400"/>
                </a:cubicBezTo>
                <a:moveTo>
                  <a:pt x="1964" y="16800"/>
                </a:moveTo>
                <a:cubicBezTo>
                  <a:pt x="879" y="16800"/>
                  <a:pt x="0" y="17875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cubicBezTo>
                  <a:pt x="3048" y="21600"/>
                  <a:pt x="3927" y="20526"/>
                  <a:pt x="3927" y="19200"/>
                </a:cubicBezTo>
                <a:cubicBezTo>
                  <a:pt x="3927" y="17875"/>
                  <a:pt x="3048" y="16800"/>
                  <a:pt x="1964" y="168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98" name="Shape 2452"/>
          <p:cNvSpPr/>
          <p:nvPr/>
        </p:nvSpPr>
        <p:spPr>
          <a:xfrm>
            <a:off x="8385411" y="2518693"/>
            <a:ext cx="278632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3200"/>
                </a:moveTo>
                <a:lnTo>
                  <a:pt x="5400" y="13200"/>
                </a:lnTo>
                <a:cubicBezTo>
                  <a:pt x="5129" y="13200"/>
                  <a:pt x="4909" y="13469"/>
                  <a:pt x="4909" y="13800"/>
                </a:cubicBezTo>
                <a:cubicBezTo>
                  <a:pt x="4909" y="14132"/>
                  <a:pt x="5129" y="14400"/>
                  <a:pt x="5400" y="14400"/>
                </a:cubicBezTo>
                <a:lnTo>
                  <a:pt x="21109" y="14400"/>
                </a:lnTo>
                <a:cubicBezTo>
                  <a:pt x="21380" y="14400"/>
                  <a:pt x="21600" y="14132"/>
                  <a:pt x="21600" y="13800"/>
                </a:cubicBezTo>
                <a:cubicBezTo>
                  <a:pt x="21600" y="13469"/>
                  <a:pt x="21380" y="13200"/>
                  <a:pt x="21109" y="13200"/>
                </a:cubicBezTo>
                <a:moveTo>
                  <a:pt x="21109" y="7200"/>
                </a:move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1"/>
                  <a:pt x="5400" y="8401"/>
                </a:cubicBezTo>
                <a:lnTo>
                  <a:pt x="21109" y="8401"/>
                </a:lnTo>
                <a:cubicBezTo>
                  <a:pt x="21380" y="8401"/>
                  <a:pt x="21600" y="8132"/>
                  <a:pt x="21600" y="7800"/>
                </a:cubicBezTo>
                <a:cubicBezTo>
                  <a:pt x="21600" y="7469"/>
                  <a:pt x="21380" y="7200"/>
                  <a:pt x="21109" y="7200"/>
                </a:cubicBezTo>
                <a:moveTo>
                  <a:pt x="1473" y="0"/>
                </a:moveTo>
                <a:cubicBezTo>
                  <a:pt x="659" y="0"/>
                  <a:pt x="0" y="807"/>
                  <a:pt x="0" y="1800"/>
                </a:cubicBezTo>
                <a:cubicBezTo>
                  <a:pt x="0" y="2794"/>
                  <a:pt x="659" y="3600"/>
                  <a:pt x="1473" y="3600"/>
                </a:cubicBezTo>
                <a:cubicBezTo>
                  <a:pt x="2286" y="3600"/>
                  <a:pt x="2945" y="2794"/>
                  <a:pt x="2945" y="1800"/>
                </a:cubicBezTo>
                <a:cubicBezTo>
                  <a:pt x="2945" y="807"/>
                  <a:pt x="2286" y="0"/>
                  <a:pt x="1473" y="0"/>
                </a:cubicBezTo>
                <a:moveTo>
                  <a:pt x="21109" y="19200"/>
                </a:moveTo>
                <a:lnTo>
                  <a:pt x="5400" y="19200"/>
                </a:lnTo>
                <a:cubicBezTo>
                  <a:pt x="5129" y="19200"/>
                  <a:pt x="4909" y="19469"/>
                  <a:pt x="4909" y="19800"/>
                </a:cubicBezTo>
                <a:cubicBezTo>
                  <a:pt x="4909" y="20132"/>
                  <a:pt x="5129" y="20400"/>
                  <a:pt x="5400" y="20400"/>
                </a:cubicBezTo>
                <a:lnTo>
                  <a:pt x="21109" y="20400"/>
                </a:lnTo>
                <a:cubicBezTo>
                  <a:pt x="21380" y="20400"/>
                  <a:pt x="21600" y="20132"/>
                  <a:pt x="21600" y="19800"/>
                </a:cubicBezTo>
                <a:cubicBezTo>
                  <a:pt x="21600" y="19469"/>
                  <a:pt x="21380" y="19200"/>
                  <a:pt x="21109" y="19200"/>
                </a:cubicBezTo>
                <a:moveTo>
                  <a:pt x="5400" y="2400"/>
                </a:moveTo>
                <a:lnTo>
                  <a:pt x="21109" y="2400"/>
                </a:lnTo>
                <a:cubicBezTo>
                  <a:pt x="21380" y="2400"/>
                  <a:pt x="21600" y="2132"/>
                  <a:pt x="21600" y="1800"/>
                </a:cubicBezTo>
                <a:cubicBezTo>
                  <a:pt x="21600" y="1469"/>
                  <a:pt x="21380" y="1200"/>
                  <a:pt x="21109" y="1200"/>
                </a:cubicBezTo>
                <a:lnTo>
                  <a:pt x="5400" y="1200"/>
                </a:lnTo>
                <a:cubicBezTo>
                  <a:pt x="5129" y="1200"/>
                  <a:pt x="4909" y="1469"/>
                  <a:pt x="4909" y="1800"/>
                </a:cubicBezTo>
                <a:cubicBezTo>
                  <a:pt x="4909" y="2132"/>
                  <a:pt x="5129" y="2400"/>
                  <a:pt x="5400" y="2400"/>
                </a:cubicBezTo>
                <a:moveTo>
                  <a:pt x="1473" y="18000"/>
                </a:moveTo>
                <a:cubicBezTo>
                  <a:pt x="659" y="18000"/>
                  <a:pt x="0" y="18806"/>
                  <a:pt x="0" y="19800"/>
                </a:cubicBezTo>
                <a:cubicBezTo>
                  <a:pt x="0" y="20794"/>
                  <a:pt x="659" y="21600"/>
                  <a:pt x="1473" y="21600"/>
                </a:cubicBezTo>
                <a:cubicBezTo>
                  <a:pt x="2286" y="21600"/>
                  <a:pt x="2945" y="20794"/>
                  <a:pt x="2945" y="19800"/>
                </a:cubicBezTo>
                <a:cubicBezTo>
                  <a:pt x="2945" y="18806"/>
                  <a:pt x="2286" y="18000"/>
                  <a:pt x="1473" y="18000"/>
                </a:cubicBezTo>
                <a:moveTo>
                  <a:pt x="1473" y="6000"/>
                </a:moveTo>
                <a:cubicBezTo>
                  <a:pt x="659" y="6000"/>
                  <a:pt x="0" y="6807"/>
                  <a:pt x="0" y="7800"/>
                </a:cubicBezTo>
                <a:cubicBezTo>
                  <a:pt x="0" y="8794"/>
                  <a:pt x="659" y="9600"/>
                  <a:pt x="1473" y="9600"/>
                </a:cubicBezTo>
                <a:cubicBezTo>
                  <a:pt x="2286" y="9600"/>
                  <a:pt x="2945" y="8794"/>
                  <a:pt x="2945" y="7800"/>
                </a:cubicBezTo>
                <a:cubicBezTo>
                  <a:pt x="2945" y="6807"/>
                  <a:pt x="2286" y="6000"/>
                  <a:pt x="1473" y="6000"/>
                </a:cubicBezTo>
                <a:moveTo>
                  <a:pt x="1473" y="12000"/>
                </a:moveTo>
                <a:cubicBezTo>
                  <a:pt x="659" y="12000"/>
                  <a:pt x="0" y="12807"/>
                  <a:pt x="0" y="13800"/>
                </a:cubicBezTo>
                <a:cubicBezTo>
                  <a:pt x="0" y="14794"/>
                  <a:pt x="659" y="15600"/>
                  <a:pt x="1473" y="15600"/>
                </a:cubicBezTo>
                <a:cubicBezTo>
                  <a:pt x="2286" y="15600"/>
                  <a:pt x="2945" y="14794"/>
                  <a:pt x="2945" y="13800"/>
                </a:cubicBezTo>
                <a:cubicBezTo>
                  <a:pt x="2945" y="12807"/>
                  <a:pt x="2286" y="12000"/>
                  <a:pt x="1473" y="120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199" name="Shape 2453"/>
          <p:cNvSpPr/>
          <p:nvPr/>
        </p:nvSpPr>
        <p:spPr>
          <a:xfrm>
            <a:off x="8918697" y="2518693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2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800"/>
                </a:cubicBezTo>
                <a:cubicBezTo>
                  <a:pt x="20618" y="4800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3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3"/>
                  <a:pt x="982" y="19200"/>
                </a:cubicBezTo>
                <a:lnTo>
                  <a:pt x="982" y="7200"/>
                </a:lnTo>
                <a:lnTo>
                  <a:pt x="20618" y="7200"/>
                </a:lnTo>
                <a:cubicBezTo>
                  <a:pt x="20618" y="7200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800"/>
                </a:lnTo>
                <a:cubicBezTo>
                  <a:pt x="21600" y="3474"/>
                  <a:pt x="20721" y="2399"/>
                  <a:pt x="19636" y="2399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00" name="Shape 2454"/>
          <p:cNvSpPr/>
          <p:nvPr/>
        </p:nvSpPr>
        <p:spPr>
          <a:xfrm>
            <a:off x="9451983" y="2505464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161"/>
                </a:moveTo>
                <a:lnTo>
                  <a:pt x="13745" y="2161"/>
                </a:lnTo>
                <a:cubicBezTo>
                  <a:pt x="11782" y="2160"/>
                  <a:pt x="11782" y="0"/>
                  <a:pt x="9818" y="0"/>
                </a:cubicBezTo>
                <a:lnTo>
                  <a:pt x="5891" y="0"/>
                </a:lnTo>
                <a:cubicBezTo>
                  <a:pt x="4806" y="0"/>
                  <a:pt x="3927" y="967"/>
                  <a:pt x="3927" y="2161"/>
                </a:cubicBezTo>
                <a:lnTo>
                  <a:pt x="3927" y="2700"/>
                </a:lnTo>
                <a:cubicBezTo>
                  <a:pt x="3927" y="2999"/>
                  <a:pt x="4147" y="3240"/>
                  <a:pt x="4418" y="3240"/>
                </a:cubicBezTo>
                <a:cubicBezTo>
                  <a:pt x="4690" y="3240"/>
                  <a:pt x="4909" y="2999"/>
                  <a:pt x="4909" y="2700"/>
                </a:cubicBezTo>
                <a:lnTo>
                  <a:pt x="4909" y="2161"/>
                </a:lnTo>
                <a:cubicBezTo>
                  <a:pt x="4909" y="1564"/>
                  <a:pt x="5348" y="1080"/>
                  <a:pt x="5891" y="1080"/>
                </a:cubicBezTo>
                <a:lnTo>
                  <a:pt x="9818" y="1080"/>
                </a:lnTo>
                <a:cubicBezTo>
                  <a:pt x="11291" y="1080"/>
                  <a:pt x="11291" y="3239"/>
                  <a:pt x="13744" y="3240"/>
                </a:cubicBezTo>
                <a:lnTo>
                  <a:pt x="19636" y="3240"/>
                </a:lnTo>
                <a:cubicBezTo>
                  <a:pt x="20178" y="3240"/>
                  <a:pt x="20618" y="3724"/>
                  <a:pt x="20618" y="4321"/>
                </a:cubicBezTo>
                <a:lnTo>
                  <a:pt x="20618" y="15120"/>
                </a:lnTo>
                <a:cubicBezTo>
                  <a:pt x="20618" y="15717"/>
                  <a:pt x="20178" y="16200"/>
                  <a:pt x="19636" y="16200"/>
                </a:cubicBezTo>
                <a:lnTo>
                  <a:pt x="19145" y="16200"/>
                </a:lnTo>
                <a:cubicBezTo>
                  <a:pt x="18874" y="16200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19636" y="17280"/>
                </a:lnTo>
                <a:cubicBezTo>
                  <a:pt x="20721" y="17280"/>
                  <a:pt x="21600" y="16314"/>
                  <a:pt x="21600" y="15120"/>
                </a:cubicBezTo>
                <a:lnTo>
                  <a:pt x="21600" y="4321"/>
                </a:lnTo>
                <a:cubicBezTo>
                  <a:pt x="21600" y="3127"/>
                  <a:pt x="20721" y="2161"/>
                  <a:pt x="19636" y="2161"/>
                </a:cubicBezTo>
                <a:moveTo>
                  <a:pt x="16691" y="9720"/>
                </a:moveTo>
                <a:lnTo>
                  <a:pt x="982" y="9720"/>
                </a:lnTo>
                <a:lnTo>
                  <a:pt x="982" y="6481"/>
                </a:lnTo>
                <a:cubicBezTo>
                  <a:pt x="982" y="5884"/>
                  <a:pt x="1421" y="5400"/>
                  <a:pt x="1964" y="5400"/>
                </a:cubicBezTo>
                <a:lnTo>
                  <a:pt x="5891" y="5400"/>
                </a:lnTo>
                <a:cubicBezTo>
                  <a:pt x="7364" y="5400"/>
                  <a:pt x="7364" y="7560"/>
                  <a:pt x="9818" y="7560"/>
                </a:cubicBezTo>
                <a:lnTo>
                  <a:pt x="15709" y="7560"/>
                </a:lnTo>
                <a:cubicBezTo>
                  <a:pt x="16251" y="7560"/>
                  <a:pt x="16691" y="8044"/>
                  <a:pt x="16691" y="8641"/>
                </a:cubicBezTo>
                <a:cubicBezTo>
                  <a:pt x="16691" y="8641"/>
                  <a:pt x="16691" y="9720"/>
                  <a:pt x="16691" y="9720"/>
                </a:cubicBezTo>
                <a:close/>
                <a:moveTo>
                  <a:pt x="16691" y="19440"/>
                </a:moveTo>
                <a:cubicBezTo>
                  <a:pt x="16691" y="20037"/>
                  <a:pt x="16251" y="20520"/>
                  <a:pt x="15709" y="20520"/>
                </a:cubicBezTo>
                <a:lnTo>
                  <a:pt x="1964" y="20520"/>
                </a:lnTo>
                <a:cubicBezTo>
                  <a:pt x="1421" y="20520"/>
                  <a:pt x="982" y="20037"/>
                  <a:pt x="982" y="19440"/>
                </a:cubicBezTo>
                <a:lnTo>
                  <a:pt x="982" y="10801"/>
                </a:lnTo>
                <a:lnTo>
                  <a:pt x="16691" y="10801"/>
                </a:lnTo>
                <a:cubicBezTo>
                  <a:pt x="16691" y="10801"/>
                  <a:pt x="16691" y="19440"/>
                  <a:pt x="16691" y="19440"/>
                </a:cubicBezTo>
                <a:close/>
                <a:moveTo>
                  <a:pt x="15709" y="6481"/>
                </a:moveTo>
                <a:lnTo>
                  <a:pt x="9818" y="6481"/>
                </a:lnTo>
                <a:cubicBezTo>
                  <a:pt x="7855" y="6480"/>
                  <a:pt x="7855" y="4320"/>
                  <a:pt x="5891" y="4320"/>
                </a:cubicBezTo>
                <a:lnTo>
                  <a:pt x="1964" y="4320"/>
                </a:lnTo>
                <a:cubicBezTo>
                  <a:pt x="879" y="4320"/>
                  <a:pt x="0" y="5287"/>
                  <a:pt x="0" y="6481"/>
                </a:cubicBezTo>
                <a:lnTo>
                  <a:pt x="0" y="19440"/>
                </a:lnTo>
                <a:cubicBezTo>
                  <a:pt x="0" y="20634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634"/>
                  <a:pt x="17673" y="19440"/>
                </a:cubicBezTo>
                <a:lnTo>
                  <a:pt x="17673" y="8641"/>
                </a:lnTo>
                <a:cubicBezTo>
                  <a:pt x="17673" y="7447"/>
                  <a:pt x="16794" y="6481"/>
                  <a:pt x="15709" y="6481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01" name="Shape 2455"/>
          <p:cNvSpPr/>
          <p:nvPr/>
        </p:nvSpPr>
        <p:spPr>
          <a:xfrm>
            <a:off x="9985270" y="2518693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200"/>
                </a:moveTo>
                <a:cubicBezTo>
                  <a:pt x="11071" y="13200"/>
                  <a:pt x="11291" y="13469"/>
                  <a:pt x="11291" y="13800"/>
                </a:cubicBezTo>
                <a:cubicBezTo>
                  <a:pt x="11291" y="14132"/>
                  <a:pt x="11071" y="14400"/>
                  <a:pt x="10800" y="14400"/>
                </a:cubicBezTo>
                <a:cubicBezTo>
                  <a:pt x="10529" y="14400"/>
                  <a:pt x="10309" y="14132"/>
                  <a:pt x="10309" y="13800"/>
                </a:cubicBezTo>
                <a:cubicBezTo>
                  <a:pt x="10309" y="13469"/>
                  <a:pt x="10529" y="13200"/>
                  <a:pt x="10800" y="13200"/>
                </a:cubicBezTo>
                <a:moveTo>
                  <a:pt x="10800" y="15600"/>
                </a:moveTo>
                <a:cubicBezTo>
                  <a:pt x="11613" y="15600"/>
                  <a:pt x="12273" y="14794"/>
                  <a:pt x="12273" y="13800"/>
                </a:cubicBezTo>
                <a:cubicBezTo>
                  <a:pt x="12273" y="12806"/>
                  <a:pt x="11613" y="12000"/>
                  <a:pt x="10800" y="12000"/>
                </a:cubicBezTo>
                <a:cubicBezTo>
                  <a:pt x="9987" y="12000"/>
                  <a:pt x="9327" y="12806"/>
                  <a:pt x="9327" y="13800"/>
                </a:cubicBezTo>
                <a:cubicBezTo>
                  <a:pt x="9327" y="14794"/>
                  <a:pt x="9987" y="15600"/>
                  <a:pt x="10800" y="15600"/>
                </a:cubicBezTo>
                <a:moveTo>
                  <a:pt x="5400" y="13200"/>
                </a:moveTo>
                <a:cubicBezTo>
                  <a:pt x="5671" y="13200"/>
                  <a:pt x="5891" y="13469"/>
                  <a:pt x="5891" y="13800"/>
                </a:cubicBezTo>
                <a:cubicBezTo>
                  <a:pt x="5891" y="14132"/>
                  <a:pt x="5671" y="14400"/>
                  <a:pt x="5400" y="14400"/>
                </a:cubicBezTo>
                <a:cubicBezTo>
                  <a:pt x="5129" y="14400"/>
                  <a:pt x="4909" y="14132"/>
                  <a:pt x="4909" y="13800"/>
                </a:cubicBezTo>
                <a:cubicBezTo>
                  <a:pt x="4909" y="13469"/>
                  <a:pt x="5129" y="13200"/>
                  <a:pt x="5400" y="13200"/>
                </a:cubicBezTo>
                <a:moveTo>
                  <a:pt x="5400" y="15600"/>
                </a:moveTo>
                <a:cubicBezTo>
                  <a:pt x="6213" y="15600"/>
                  <a:pt x="6873" y="14794"/>
                  <a:pt x="6873" y="13800"/>
                </a:cubicBezTo>
                <a:cubicBezTo>
                  <a:pt x="6873" y="12806"/>
                  <a:pt x="6213" y="12000"/>
                  <a:pt x="5400" y="12000"/>
                </a:cubicBezTo>
                <a:cubicBezTo>
                  <a:pt x="4587" y="12000"/>
                  <a:pt x="3927" y="12806"/>
                  <a:pt x="3927" y="13800"/>
                </a:cubicBezTo>
                <a:cubicBezTo>
                  <a:pt x="3927" y="14794"/>
                  <a:pt x="4587" y="15600"/>
                  <a:pt x="5400" y="15600"/>
                </a:cubicBezTo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1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799"/>
                </a:cubicBezTo>
                <a:cubicBezTo>
                  <a:pt x="20618" y="4799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1" y="20400"/>
                  <a:pt x="982" y="19862"/>
                  <a:pt x="982" y="19200"/>
                </a:cubicBezTo>
                <a:lnTo>
                  <a:pt x="982" y="7199"/>
                </a:lnTo>
                <a:lnTo>
                  <a:pt x="20618" y="7199"/>
                </a:lnTo>
                <a:cubicBezTo>
                  <a:pt x="20618" y="7199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799"/>
                </a:lnTo>
                <a:cubicBezTo>
                  <a:pt x="21600" y="3474"/>
                  <a:pt x="20721" y="2399"/>
                  <a:pt x="19636" y="2399"/>
                </a:cubicBezTo>
                <a:moveTo>
                  <a:pt x="16200" y="13200"/>
                </a:moveTo>
                <a:cubicBezTo>
                  <a:pt x="16471" y="13200"/>
                  <a:pt x="16691" y="13469"/>
                  <a:pt x="16691" y="13800"/>
                </a:cubicBezTo>
                <a:cubicBezTo>
                  <a:pt x="16691" y="14132"/>
                  <a:pt x="16471" y="14400"/>
                  <a:pt x="16200" y="14400"/>
                </a:cubicBezTo>
                <a:cubicBezTo>
                  <a:pt x="15929" y="14400"/>
                  <a:pt x="15709" y="14132"/>
                  <a:pt x="15709" y="13800"/>
                </a:cubicBezTo>
                <a:cubicBezTo>
                  <a:pt x="15709" y="13469"/>
                  <a:pt x="15929" y="13200"/>
                  <a:pt x="16200" y="13200"/>
                </a:cubicBezTo>
                <a:moveTo>
                  <a:pt x="16200" y="15600"/>
                </a:moveTo>
                <a:cubicBezTo>
                  <a:pt x="17013" y="15600"/>
                  <a:pt x="17673" y="14794"/>
                  <a:pt x="17673" y="13800"/>
                </a:cubicBezTo>
                <a:cubicBezTo>
                  <a:pt x="17673" y="12806"/>
                  <a:pt x="17013" y="12000"/>
                  <a:pt x="16200" y="12000"/>
                </a:cubicBezTo>
                <a:cubicBezTo>
                  <a:pt x="15387" y="12000"/>
                  <a:pt x="14727" y="12806"/>
                  <a:pt x="14727" y="13800"/>
                </a:cubicBezTo>
                <a:cubicBezTo>
                  <a:pt x="14727" y="14794"/>
                  <a:pt x="15387" y="15600"/>
                  <a:pt x="16200" y="156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02" name="Shape 2456"/>
          <p:cNvSpPr/>
          <p:nvPr/>
        </p:nvSpPr>
        <p:spPr>
          <a:xfrm>
            <a:off x="10518556" y="249306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964"/>
                </a:moveTo>
                <a:lnTo>
                  <a:pt x="10800" y="1964"/>
                </a:lnTo>
                <a:cubicBezTo>
                  <a:pt x="8836" y="1964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5709"/>
                </a:lnTo>
                <a:cubicBezTo>
                  <a:pt x="0" y="16794"/>
                  <a:pt x="879" y="17673"/>
                  <a:pt x="1964" y="17673"/>
                </a:cubicBezTo>
                <a:lnTo>
                  <a:pt x="6599" y="17673"/>
                </a:lnTo>
                <a:cubicBezTo>
                  <a:pt x="6257" y="17372"/>
                  <a:pt x="5941" y="17046"/>
                  <a:pt x="5656" y="16691"/>
                </a:cubicBezTo>
                <a:lnTo>
                  <a:pt x="1964" y="16691"/>
                </a:lnTo>
                <a:cubicBezTo>
                  <a:pt x="1422" y="16691"/>
                  <a:pt x="982" y="16252"/>
                  <a:pt x="982" y="15709"/>
                </a:cubicBezTo>
                <a:lnTo>
                  <a:pt x="982" y="5891"/>
                </a:lnTo>
                <a:lnTo>
                  <a:pt x="6599" y="5891"/>
                </a:lnTo>
                <a:cubicBezTo>
                  <a:pt x="7023" y="5517"/>
                  <a:pt x="7484" y="5185"/>
                  <a:pt x="7982" y="4909"/>
                </a:cubicBezTo>
                <a:lnTo>
                  <a:pt x="982" y="4909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6873" y="982"/>
                </a:lnTo>
                <a:cubicBezTo>
                  <a:pt x="8345" y="982"/>
                  <a:pt x="8345" y="2946"/>
                  <a:pt x="10800" y="2946"/>
                </a:cubicBezTo>
                <a:lnTo>
                  <a:pt x="19636" y="2946"/>
                </a:lnTo>
                <a:cubicBezTo>
                  <a:pt x="20178" y="2946"/>
                  <a:pt x="20618" y="3385"/>
                  <a:pt x="20618" y="3927"/>
                </a:cubicBezTo>
                <a:lnTo>
                  <a:pt x="20618" y="4909"/>
                </a:lnTo>
                <a:lnTo>
                  <a:pt x="15582" y="4909"/>
                </a:lnTo>
                <a:cubicBezTo>
                  <a:pt x="16080" y="5185"/>
                  <a:pt x="16541" y="5517"/>
                  <a:pt x="16965" y="5891"/>
                </a:cubicBezTo>
                <a:lnTo>
                  <a:pt x="20618" y="5891"/>
                </a:ln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8766" y="16691"/>
                </a:lnTo>
                <a:lnTo>
                  <a:pt x="19738" y="17663"/>
                </a:lnTo>
                <a:cubicBezTo>
                  <a:pt x="20774" y="17609"/>
                  <a:pt x="21600" y="16759"/>
                  <a:pt x="21600" y="15709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1782" y="17673"/>
                </a:moveTo>
                <a:cubicBezTo>
                  <a:pt x="8529" y="17673"/>
                  <a:pt x="5891" y="15036"/>
                  <a:pt x="5891" y="11782"/>
                </a:cubicBezTo>
                <a:cubicBezTo>
                  <a:pt x="5891" y="8529"/>
                  <a:pt x="8529" y="5891"/>
                  <a:pt x="11782" y="5891"/>
                </a:cubicBezTo>
                <a:cubicBezTo>
                  <a:pt x="15035" y="5891"/>
                  <a:pt x="17673" y="8529"/>
                  <a:pt x="17673" y="11782"/>
                </a:cubicBezTo>
                <a:cubicBezTo>
                  <a:pt x="17673" y="15036"/>
                  <a:pt x="15035" y="17673"/>
                  <a:pt x="11782" y="17673"/>
                </a:cubicBezTo>
                <a:moveTo>
                  <a:pt x="16972" y="16278"/>
                </a:moveTo>
                <a:cubicBezTo>
                  <a:pt x="18018" y="15072"/>
                  <a:pt x="18655" y="13503"/>
                  <a:pt x="18655" y="11782"/>
                </a:cubicBezTo>
                <a:cubicBezTo>
                  <a:pt x="18655" y="7987"/>
                  <a:pt x="15578" y="4910"/>
                  <a:pt x="11782" y="4910"/>
                </a:cubicBezTo>
                <a:cubicBezTo>
                  <a:pt x="7986" y="4910"/>
                  <a:pt x="4909" y="7987"/>
                  <a:pt x="4909" y="11782"/>
                </a:cubicBezTo>
                <a:cubicBezTo>
                  <a:pt x="4909" y="15578"/>
                  <a:pt x="7986" y="18655"/>
                  <a:pt x="11782" y="18655"/>
                </a:cubicBezTo>
                <a:cubicBezTo>
                  <a:pt x="13503" y="18655"/>
                  <a:pt x="15072" y="18017"/>
                  <a:pt x="16278" y="16972"/>
                </a:cubicBezTo>
                <a:lnTo>
                  <a:pt x="16972" y="17666"/>
                </a:lnTo>
                <a:cubicBezTo>
                  <a:pt x="16969" y="17668"/>
                  <a:pt x="16967" y="17671"/>
                  <a:pt x="16965" y="17673"/>
                </a:cubicBezTo>
                <a:lnTo>
                  <a:pt x="16979" y="17673"/>
                </a:lnTo>
                <a:lnTo>
                  <a:pt x="20762" y="21457"/>
                </a:lnTo>
                <a:cubicBezTo>
                  <a:pt x="20851" y="21546"/>
                  <a:pt x="20974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6972" y="16278"/>
                  <a:pt x="16972" y="16278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03" name="Shape 2457"/>
          <p:cNvSpPr/>
          <p:nvPr/>
        </p:nvSpPr>
        <p:spPr>
          <a:xfrm>
            <a:off x="11051843" y="249306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04" name="Shape 2458"/>
          <p:cNvSpPr/>
          <p:nvPr/>
        </p:nvSpPr>
        <p:spPr>
          <a:xfrm>
            <a:off x="6251439" y="3026348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93" y="17878"/>
                </a:moveTo>
                <a:cubicBezTo>
                  <a:pt x="16514" y="16546"/>
                  <a:pt x="15177" y="15812"/>
                  <a:pt x="14084" y="15323"/>
                </a:cubicBezTo>
                <a:cubicBezTo>
                  <a:pt x="13842" y="15214"/>
                  <a:pt x="13687" y="15099"/>
                  <a:pt x="13598" y="14990"/>
                </a:cubicBezTo>
                <a:cubicBezTo>
                  <a:pt x="15238" y="14959"/>
                  <a:pt x="16521" y="14237"/>
                  <a:pt x="16581" y="14203"/>
                </a:cubicBezTo>
                <a:cubicBezTo>
                  <a:pt x="16751" y="14106"/>
                  <a:pt x="16846" y="13918"/>
                  <a:pt x="16826" y="13724"/>
                </a:cubicBezTo>
                <a:cubicBezTo>
                  <a:pt x="16807" y="13546"/>
                  <a:pt x="16693" y="13394"/>
                  <a:pt x="16530" y="13325"/>
                </a:cubicBezTo>
                <a:cubicBezTo>
                  <a:pt x="16461" y="13275"/>
                  <a:pt x="15663" y="12629"/>
                  <a:pt x="15663" y="9051"/>
                </a:cubicBezTo>
                <a:cubicBezTo>
                  <a:pt x="15663" y="5000"/>
                  <a:pt x="14115" y="2945"/>
                  <a:pt x="11061" y="2945"/>
                </a:cubicBezTo>
                <a:cubicBezTo>
                  <a:pt x="8481" y="2945"/>
                  <a:pt x="5845" y="3642"/>
                  <a:pt x="5845" y="8806"/>
                </a:cubicBezTo>
                <a:cubicBezTo>
                  <a:pt x="5845" y="12555"/>
                  <a:pt x="5219" y="13278"/>
                  <a:pt x="5122" y="13367"/>
                </a:cubicBezTo>
                <a:cubicBezTo>
                  <a:pt x="4957" y="13416"/>
                  <a:pt x="4826" y="13551"/>
                  <a:pt x="4784" y="13723"/>
                </a:cubicBezTo>
                <a:cubicBezTo>
                  <a:pt x="4734" y="13935"/>
                  <a:pt x="4828" y="14153"/>
                  <a:pt x="5015" y="14262"/>
                </a:cubicBezTo>
                <a:cubicBezTo>
                  <a:pt x="6396" y="15064"/>
                  <a:pt x="7482" y="15136"/>
                  <a:pt x="8065" y="15091"/>
                </a:cubicBezTo>
                <a:cubicBezTo>
                  <a:pt x="7994" y="15151"/>
                  <a:pt x="7850" y="15241"/>
                  <a:pt x="7564" y="15335"/>
                </a:cubicBezTo>
                <a:cubicBezTo>
                  <a:pt x="6211" y="15776"/>
                  <a:pt x="4766" y="16807"/>
                  <a:pt x="3958" y="17834"/>
                </a:cubicBezTo>
                <a:cubicBezTo>
                  <a:pt x="2125" y="16050"/>
                  <a:pt x="982" y="13560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3584"/>
                  <a:pt x="19454" y="16092"/>
                  <a:pt x="17593" y="17878"/>
                </a:cubicBezTo>
                <a:moveTo>
                  <a:pt x="10800" y="20618"/>
                </a:moveTo>
                <a:cubicBezTo>
                  <a:pt x="8489" y="20618"/>
                  <a:pt x="6370" y="19815"/>
                  <a:pt x="4693" y="18480"/>
                </a:cubicBezTo>
                <a:cubicBezTo>
                  <a:pt x="5360" y="17604"/>
                  <a:pt x="6693" y="16652"/>
                  <a:pt x="7869" y="16268"/>
                </a:cubicBezTo>
                <a:cubicBezTo>
                  <a:pt x="8578" y="16037"/>
                  <a:pt x="8988" y="15688"/>
                  <a:pt x="9087" y="15232"/>
                </a:cubicBezTo>
                <a:cubicBezTo>
                  <a:pt x="9214" y="14656"/>
                  <a:pt x="8775" y="14230"/>
                  <a:pt x="8725" y="14183"/>
                </a:cubicBezTo>
                <a:cubicBezTo>
                  <a:pt x="8597" y="14065"/>
                  <a:pt x="8412" y="14025"/>
                  <a:pt x="8246" y="14075"/>
                </a:cubicBezTo>
                <a:cubicBezTo>
                  <a:pt x="8208" y="14086"/>
                  <a:pt x="7406" y="14309"/>
                  <a:pt x="6089" y="13714"/>
                </a:cubicBezTo>
                <a:cubicBezTo>
                  <a:pt x="6486" y="13026"/>
                  <a:pt x="6826" y="11618"/>
                  <a:pt x="6826" y="8806"/>
                </a:cubicBezTo>
                <a:cubicBezTo>
                  <a:pt x="6826" y="4301"/>
                  <a:pt x="8829" y="3928"/>
                  <a:pt x="11061" y="3928"/>
                </a:cubicBezTo>
                <a:cubicBezTo>
                  <a:pt x="12615" y="3928"/>
                  <a:pt x="14681" y="4458"/>
                  <a:pt x="14681" y="9051"/>
                </a:cubicBezTo>
                <a:cubicBezTo>
                  <a:pt x="14681" y="11662"/>
                  <a:pt x="15092" y="12966"/>
                  <a:pt x="15499" y="13617"/>
                </a:cubicBezTo>
                <a:cubicBezTo>
                  <a:pt x="14943" y="13829"/>
                  <a:pt x="14058" y="14076"/>
                  <a:pt x="13097" y="13993"/>
                </a:cubicBezTo>
                <a:cubicBezTo>
                  <a:pt x="12883" y="13971"/>
                  <a:pt x="12690" y="14092"/>
                  <a:pt x="12605" y="14285"/>
                </a:cubicBezTo>
                <a:cubicBezTo>
                  <a:pt x="12420" y="14704"/>
                  <a:pt x="12408" y="15649"/>
                  <a:pt x="13683" y="16219"/>
                </a:cubicBezTo>
                <a:cubicBezTo>
                  <a:pt x="14677" y="16664"/>
                  <a:pt x="15893" y="17331"/>
                  <a:pt x="16850" y="18522"/>
                </a:cubicBezTo>
                <a:cubicBezTo>
                  <a:pt x="15182" y="19831"/>
                  <a:pt x="13085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05" name="Shape 2459"/>
          <p:cNvSpPr/>
          <p:nvPr/>
        </p:nvSpPr>
        <p:spPr>
          <a:xfrm>
            <a:off x="6784725" y="3038750"/>
            <a:ext cx="279459" cy="254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6" y="20520"/>
                </a:moveTo>
                <a:cubicBezTo>
                  <a:pt x="1258" y="18675"/>
                  <a:pt x="2752" y="17923"/>
                  <a:pt x="4191" y="17361"/>
                </a:cubicBezTo>
                <a:cubicBezTo>
                  <a:pt x="5156" y="17087"/>
                  <a:pt x="6884" y="15971"/>
                  <a:pt x="6884" y="13567"/>
                </a:cubicBezTo>
                <a:cubicBezTo>
                  <a:pt x="6884" y="11510"/>
                  <a:pt x="6113" y="10507"/>
                  <a:pt x="5698" y="9969"/>
                </a:cubicBezTo>
                <a:cubicBezTo>
                  <a:pt x="5646" y="9902"/>
                  <a:pt x="5599" y="9842"/>
                  <a:pt x="5562" y="9786"/>
                </a:cubicBezTo>
                <a:cubicBezTo>
                  <a:pt x="5550" y="9769"/>
                  <a:pt x="5538" y="9752"/>
                  <a:pt x="5526" y="9735"/>
                </a:cubicBezTo>
                <a:cubicBezTo>
                  <a:pt x="5491" y="9662"/>
                  <a:pt x="5297" y="9177"/>
                  <a:pt x="5553" y="8011"/>
                </a:cubicBezTo>
                <a:cubicBezTo>
                  <a:pt x="5604" y="7777"/>
                  <a:pt x="5583" y="7531"/>
                  <a:pt x="5493" y="7312"/>
                </a:cubicBezTo>
                <a:cubicBezTo>
                  <a:pt x="5249" y="6721"/>
                  <a:pt x="4603" y="5151"/>
                  <a:pt x="5035" y="3988"/>
                </a:cubicBezTo>
                <a:cubicBezTo>
                  <a:pt x="5619" y="2411"/>
                  <a:pt x="6140" y="2099"/>
                  <a:pt x="7085" y="1642"/>
                </a:cubicBezTo>
                <a:cubicBezTo>
                  <a:pt x="7132" y="1619"/>
                  <a:pt x="7177" y="1592"/>
                  <a:pt x="7220" y="1562"/>
                </a:cubicBezTo>
                <a:cubicBezTo>
                  <a:pt x="7458" y="1393"/>
                  <a:pt x="8233" y="1080"/>
                  <a:pt x="9029" y="1080"/>
                </a:cubicBezTo>
                <a:cubicBezTo>
                  <a:pt x="9467" y="1080"/>
                  <a:pt x="9840" y="1172"/>
                  <a:pt x="10137" y="1353"/>
                </a:cubicBezTo>
                <a:cubicBezTo>
                  <a:pt x="10491" y="1569"/>
                  <a:pt x="10825" y="1968"/>
                  <a:pt x="11308" y="3213"/>
                </a:cubicBezTo>
                <a:cubicBezTo>
                  <a:pt x="11991" y="4974"/>
                  <a:pt x="11820" y="6477"/>
                  <a:pt x="11347" y="7186"/>
                </a:cubicBezTo>
                <a:cubicBezTo>
                  <a:pt x="11175" y="7442"/>
                  <a:pt x="11116" y="7769"/>
                  <a:pt x="11184" y="8078"/>
                </a:cubicBezTo>
                <a:cubicBezTo>
                  <a:pt x="11422" y="9164"/>
                  <a:pt x="11247" y="9602"/>
                  <a:pt x="11210" y="9679"/>
                </a:cubicBezTo>
                <a:cubicBezTo>
                  <a:pt x="11181" y="9712"/>
                  <a:pt x="11153" y="9748"/>
                  <a:pt x="11129" y="9786"/>
                </a:cubicBezTo>
                <a:cubicBezTo>
                  <a:pt x="11091" y="9842"/>
                  <a:pt x="11044" y="9902"/>
                  <a:pt x="10992" y="9969"/>
                </a:cubicBezTo>
                <a:cubicBezTo>
                  <a:pt x="10578" y="10507"/>
                  <a:pt x="9806" y="11510"/>
                  <a:pt x="9806" y="13567"/>
                </a:cubicBezTo>
                <a:cubicBezTo>
                  <a:pt x="9806" y="15972"/>
                  <a:pt x="11535" y="17087"/>
                  <a:pt x="12500" y="17361"/>
                </a:cubicBezTo>
                <a:cubicBezTo>
                  <a:pt x="13925" y="17916"/>
                  <a:pt x="15432" y="18665"/>
                  <a:pt x="15675" y="20520"/>
                </a:cubicBezTo>
                <a:cubicBezTo>
                  <a:pt x="15675" y="20520"/>
                  <a:pt x="1016" y="20520"/>
                  <a:pt x="1016" y="20520"/>
                </a:cubicBezTo>
                <a:close/>
                <a:moveTo>
                  <a:pt x="12782" y="16326"/>
                </a:moveTo>
                <a:cubicBezTo>
                  <a:pt x="12782" y="16326"/>
                  <a:pt x="10788" y="15813"/>
                  <a:pt x="10788" y="13567"/>
                </a:cubicBezTo>
                <a:cubicBezTo>
                  <a:pt x="10788" y="11595"/>
                  <a:pt x="11607" y="10900"/>
                  <a:pt x="11923" y="10420"/>
                </a:cubicBezTo>
                <a:cubicBezTo>
                  <a:pt x="11923" y="10420"/>
                  <a:pt x="12573" y="9806"/>
                  <a:pt x="12138" y="7825"/>
                </a:cubicBezTo>
                <a:cubicBezTo>
                  <a:pt x="12863" y="6740"/>
                  <a:pt x="12999" y="4821"/>
                  <a:pt x="12211" y="2789"/>
                </a:cubicBezTo>
                <a:cubicBezTo>
                  <a:pt x="11716" y="1514"/>
                  <a:pt x="11279" y="815"/>
                  <a:pt x="10613" y="409"/>
                </a:cubicBezTo>
                <a:cubicBezTo>
                  <a:pt x="10124" y="111"/>
                  <a:pt x="9569" y="0"/>
                  <a:pt x="9029" y="0"/>
                </a:cubicBezTo>
                <a:cubicBezTo>
                  <a:pt x="8023" y="0"/>
                  <a:pt x="7070" y="384"/>
                  <a:pt x="6690" y="653"/>
                </a:cubicBezTo>
                <a:cubicBezTo>
                  <a:pt x="5576" y="1192"/>
                  <a:pt x="4828" y="1688"/>
                  <a:pt x="4126" y="3579"/>
                </a:cubicBezTo>
                <a:cubicBezTo>
                  <a:pt x="3556" y="5114"/>
                  <a:pt x="4241" y="6891"/>
                  <a:pt x="4598" y="7757"/>
                </a:cubicBezTo>
                <a:cubicBezTo>
                  <a:pt x="4163" y="9739"/>
                  <a:pt x="4767" y="10420"/>
                  <a:pt x="4767" y="10420"/>
                </a:cubicBezTo>
                <a:cubicBezTo>
                  <a:pt x="5083" y="10900"/>
                  <a:pt x="5903" y="11595"/>
                  <a:pt x="5903" y="13567"/>
                </a:cubicBezTo>
                <a:cubicBezTo>
                  <a:pt x="5903" y="15813"/>
                  <a:pt x="3909" y="16326"/>
                  <a:pt x="3909" y="16326"/>
                </a:cubicBezTo>
                <a:cubicBezTo>
                  <a:pt x="2642" y="16817"/>
                  <a:pt x="0" y="17821"/>
                  <a:pt x="0" y="21060"/>
                </a:cubicBezTo>
                <a:cubicBezTo>
                  <a:pt x="0" y="21060"/>
                  <a:pt x="0" y="21600"/>
                  <a:pt x="491" y="21600"/>
                </a:cubicBezTo>
                <a:lnTo>
                  <a:pt x="16200" y="21600"/>
                </a:lnTo>
                <a:cubicBezTo>
                  <a:pt x="16691" y="21600"/>
                  <a:pt x="16691" y="21060"/>
                  <a:pt x="16691" y="21060"/>
                </a:cubicBezTo>
                <a:cubicBezTo>
                  <a:pt x="16691" y="17821"/>
                  <a:pt x="14048" y="16817"/>
                  <a:pt x="12782" y="16326"/>
                </a:cubicBezTo>
                <a:moveTo>
                  <a:pt x="18035" y="15774"/>
                </a:moveTo>
                <a:cubicBezTo>
                  <a:pt x="18035" y="15774"/>
                  <a:pt x="16217" y="15312"/>
                  <a:pt x="16217" y="13291"/>
                </a:cubicBezTo>
                <a:cubicBezTo>
                  <a:pt x="16217" y="11515"/>
                  <a:pt x="17087" y="10890"/>
                  <a:pt x="17376" y="10458"/>
                </a:cubicBezTo>
                <a:cubicBezTo>
                  <a:pt x="17376" y="10458"/>
                  <a:pt x="17968" y="9906"/>
                  <a:pt x="17572" y="8122"/>
                </a:cubicBezTo>
                <a:cubicBezTo>
                  <a:pt x="18232" y="7146"/>
                  <a:pt x="18387" y="5419"/>
                  <a:pt x="17669" y="3590"/>
                </a:cubicBezTo>
                <a:cubicBezTo>
                  <a:pt x="17218" y="2442"/>
                  <a:pt x="16666" y="1814"/>
                  <a:pt x="16059" y="1449"/>
                </a:cubicBezTo>
                <a:cubicBezTo>
                  <a:pt x="15612" y="1180"/>
                  <a:pt x="15107" y="1081"/>
                  <a:pt x="14614" y="1081"/>
                </a:cubicBezTo>
                <a:cubicBezTo>
                  <a:pt x="13880" y="1081"/>
                  <a:pt x="13182" y="1301"/>
                  <a:pt x="12753" y="1514"/>
                </a:cubicBezTo>
                <a:cubicBezTo>
                  <a:pt x="12878" y="1781"/>
                  <a:pt x="12997" y="2064"/>
                  <a:pt x="13115" y="2366"/>
                </a:cubicBezTo>
                <a:cubicBezTo>
                  <a:pt x="13131" y="2409"/>
                  <a:pt x="13143" y="2453"/>
                  <a:pt x="13159" y="2496"/>
                </a:cubicBezTo>
                <a:cubicBezTo>
                  <a:pt x="13436" y="2360"/>
                  <a:pt x="13994" y="2160"/>
                  <a:pt x="14614" y="2160"/>
                </a:cubicBezTo>
                <a:cubicBezTo>
                  <a:pt x="15001" y="2160"/>
                  <a:pt x="15328" y="2239"/>
                  <a:pt x="15588" y="2396"/>
                </a:cubicBezTo>
                <a:cubicBezTo>
                  <a:pt x="15893" y="2579"/>
                  <a:pt x="16347" y="2947"/>
                  <a:pt x="16767" y="4019"/>
                </a:cubicBezTo>
                <a:cubicBezTo>
                  <a:pt x="17366" y="5541"/>
                  <a:pt x="17207" y="6853"/>
                  <a:pt x="16784" y="7478"/>
                </a:cubicBezTo>
                <a:cubicBezTo>
                  <a:pt x="16610" y="7736"/>
                  <a:pt x="16549" y="8067"/>
                  <a:pt x="16618" y="8379"/>
                </a:cubicBezTo>
                <a:cubicBezTo>
                  <a:pt x="16817" y="9273"/>
                  <a:pt x="16689" y="9648"/>
                  <a:pt x="16656" y="9723"/>
                </a:cubicBezTo>
                <a:cubicBezTo>
                  <a:pt x="16631" y="9754"/>
                  <a:pt x="16607" y="9786"/>
                  <a:pt x="16584" y="9820"/>
                </a:cubicBezTo>
                <a:cubicBezTo>
                  <a:pt x="16565" y="9848"/>
                  <a:pt x="16497" y="9929"/>
                  <a:pt x="16447" y="9988"/>
                </a:cubicBezTo>
                <a:cubicBezTo>
                  <a:pt x="16023" y="10488"/>
                  <a:pt x="15236" y="11419"/>
                  <a:pt x="15236" y="13291"/>
                </a:cubicBezTo>
                <a:cubicBezTo>
                  <a:pt x="15236" y="15520"/>
                  <a:pt x="16851" y="16555"/>
                  <a:pt x="17757" y="16810"/>
                </a:cubicBezTo>
                <a:cubicBezTo>
                  <a:pt x="19050" y="17307"/>
                  <a:pt x="20311" y="17926"/>
                  <a:pt x="20570" y="19440"/>
                </a:cubicBezTo>
                <a:lnTo>
                  <a:pt x="17464" y="19440"/>
                </a:lnTo>
                <a:cubicBezTo>
                  <a:pt x="17553" y="19773"/>
                  <a:pt x="17615" y="20132"/>
                  <a:pt x="17645" y="20520"/>
                </a:cubicBezTo>
                <a:lnTo>
                  <a:pt x="21152" y="20520"/>
                </a:lnTo>
                <a:cubicBezTo>
                  <a:pt x="21600" y="20520"/>
                  <a:pt x="21600" y="20034"/>
                  <a:pt x="21600" y="20034"/>
                </a:cubicBezTo>
                <a:cubicBezTo>
                  <a:pt x="21600" y="17119"/>
                  <a:pt x="19191" y="16215"/>
                  <a:pt x="18035" y="15774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06" name="Shape 2460"/>
          <p:cNvSpPr/>
          <p:nvPr/>
        </p:nvSpPr>
        <p:spPr>
          <a:xfrm>
            <a:off x="7318012" y="3051979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07" name="Shape 2461"/>
          <p:cNvSpPr/>
          <p:nvPr/>
        </p:nvSpPr>
        <p:spPr>
          <a:xfrm>
            <a:off x="7851298" y="3026348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60" y="18308"/>
                </a:moveTo>
                <a:cubicBezTo>
                  <a:pt x="2472" y="18397"/>
                  <a:pt x="2418" y="18520"/>
                  <a:pt x="2418" y="18655"/>
                </a:cubicBezTo>
                <a:cubicBezTo>
                  <a:pt x="2418" y="18926"/>
                  <a:pt x="2635" y="19146"/>
                  <a:pt x="2902" y="19146"/>
                </a:cubicBezTo>
                <a:cubicBezTo>
                  <a:pt x="3169" y="19146"/>
                  <a:pt x="3385" y="18926"/>
                  <a:pt x="3385" y="18655"/>
                </a:cubicBezTo>
                <a:cubicBezTo>
                  <a:pt x="3385" y="18384"/>
                  <a:pt x="3169" y="18164"/>
                  <a:pt x="2902" y="18164"/>
                </a:cubicBezTo>
                <a:cubicBezTo>
                  <a:pt x="2768" y="18164"/>
                  <a:pt x="2647" y="18219"/>
                  <a:pt x="2560" y="18308"/>
                </a:cubicBezTo>
                <a:moveTo>
                  <a:pt x="20499" y="4279"/>
                </a:moveTo>
                <a:lnTo>
                  <a:pt x="20091" y="4692"/>
                </a:lnTo>
                <a:lnTo>
                  <a:pt x="20088" y="4688"/>
                </a:lnTo>
                <a:lnTo>
                  <a:pt x="17670" y="7143"/>
                </a:lnTo>
                <a:lnTo>
                  <a:pt x="17664" y="7137"/>
                </a:lnTo>
                <a:cubicBezTo>
                  <a:pt x="17227" y="7580"/>
                  <a:pt x="16624" y="7853"/>
                  <a:pt x="15958" y="7853"/>
                </a:cubicBezTo>
                <a:cubicBezTo>
                  <a:pt x="14624" y="7853"/>
                  <a:pt x="13543" y="6755"/>
                  <a:pt x="13543" y="5401"/>
                </a:cubicBezTo>
                <a:cubicBezTo>
                  <a:pt x="13543" y="4725"/>
                  <a:pt x="13813" y="4113"/>
                  <a:pt x="14248" y="3670"/>
                </a:cubicBezTo>
                <a:lnTo>
                  <a:pt x="13563" y="2975"/>
                </a:lnTo>
                <a:cubicBezTo>
                  <a:pt x="12951" y="3596"/>
                  <a:pt x="12571" y="4452"/>
                  <a:pt x="12571" y="5401"/>
                </a:cubicBezTo>
                <a:cubicBezTo>
                  <a:pt x="12571" y="7300"/>
                  <a:pt x="14087" y="8840"/>
                  <a:pt x="15958" y="8840"/>
                </a:cubicBezTo>
                <a:cubicBezTo>
                  <a:pt x="16893" y="8840"/>
                  <a:pt x="17737" y="8454"/>
                  <a:pt x="18348" y="7832"/>
                </a:cubicBezTo>
                <a:lnTo>
                  <a:pt x="18353" y="7837"/>
                </a:lnTo>
                <a:lnTo>
                  <a:pt x="20152" y="6011"/>
                </a:lnTo>
                <a:cubicBezTo>
                  <a:pt x="20516" y="7368"/>
                  <a:pt x="20343" y="8670"/>
                  <a:pt x="19540" y="9505"/>
                </a:cubicBezTo>
                <a:lnTo>
                  <a:pt x="16947" y="12198"/>
                </a:lnTo>
                <a:cubicBezTo>
                  <a:pt x="16605" y="12553"/>
                  <a:pt x="16104" y="12766"/>
                  <a:pt x="15610" y="12766"/>
                </a:cubicBezTo>
                <a:cubicBezTo>
                  <a:pt x="15590" y="12765"/>
                  <a:pt x="13953" y="12652"/>
                  <a:pt x="12318" y="11611"/>
                </a:cubicBezTo>
                <a:lnTo>
                  <a:pt x="12314" y="11620"/>
                </a:lnTo>
                <a:cubicBezTo>
                  <a:pt x="12239" y="11572"/>
                  <a:pt x="12155" y="11537"/>
                  <a:pt x="12060" y="11537"/>
                </a:cubicBezTo>
                <a:cubicBezTo>
                  <a:pt x="11897" y="11537"/>
                  <a:pt x="11759" y="11625"/>
                  <a:pt x="11671" y="11753"/>
                </a:cubicBezTo>
                <a:lnTo>
                  <a:pt x="11654" y="11742"/>
                </a:lnTo>
                <a:lnTo>
                  <a:pt x="4270" y="20043"/>
                </a:lnTo>
                <a:cubicBezTo>
                  <a:pt x="3919" y="20399"/>
                  <a:pt x="3436" y="20618"/>
                  <a:pt x="2902" y="20618"/>
                </a:cubicBezTo>
                <a:cubicBezTo>
                  <a:pt x="1833" y="20618"/>
                  <a:pt x="967" y="19740"/>
                  <a:pt x="967" y="18655"/>
                </a:cubicBezTo>
                <a:cubicBezTo>
                  <a:pt x="967" y="18113"/>
                  <a:pt x="1184" y="17622"/>
                  <a:pt x="1534" y="17267"/>
                </a:cubicBezTo>
                <a:lnTo>
                  <a:pt x="9684" y="9801"/>
                </a:lnTo>
                <a:lnTo>
                  <a:pt x="9671" y="9786"/>
                </a:lnTo>
                <a:cubicBezTo>
                  <a:pt x="9796" y="9698"/>
                  <a:pt x="9884" y="9557"/>
                  <a:pt x="9884" y="9389"/>
                </a:cubicBezTo>
                <a:cubicBezTo>
                  <a:pt x="9884" y="9283"/>
                  <a:pt x="9844" y="9190"/>
                  <a:pt x="9787" y="9110"/>
                </a:cubicBezTo>
                <a:lnTo>
                  <a:pt x="9790" y="9107"/>
                </a:lnTo>
                <a:cubicBezTo>
                  <a:pt x="8390" y="7219"/>
                  <a:pt x="8340" y="5816"/>
                  <a:pt x="9546" y="4488"/>
                </a:cubicBezTo>
                <a:lnTo>
                  <a:pt x="12130" y="1805"/>
                </a:lnTo>
                <a:cubicBezTo>
                  <a:pt x="12785" y="1125"/>
                  <a:pt x="13641" y="982"/>
                  <a:pt x="14244" y="982"/>
                </a:cubicBezTo>
                <a:lnTo>
                  <a:pt x="14246" y="982"/>
                </a:lnTo>
                <a:cubicBezTo>
                  <a:pt x="14611" y="982"/>
                  <a:pt x="14988" y="1037"/>
                  <a:pt x="15366" y="1136"/>
                </a:cubicBezTo>
                <a:lnTo>
                  <a:pt x="13559" y="2970"/>
                </a:lnTo>
                <a:lnTo>
                  <a:pt x="14243" y="3664"/>
                </a:lnTo>
                <a:lnTo>
                  <a:pt x="16661" y="1210"/>
                </a:lnTo>
                <a:lnTo>
                  <a:pt x="16657" y="1206"/>
                </a:lnTo>
                <a:lnTo>
                  <a:pt x="17082" y="775"/>
                </a:lnTo>
                <a:cubicBezTo>
                  <a:pt x="16139" y="269"/>
                  <a:pt x="15160" y="0"/>
                  <a:pt x="14246" y="0"/>
                </a:cubicBezTo>
                <a:lnTo>
                  <a:pt x="14244" y="0"/>
                </a:lnTo>
                <a:cubicBezTo>
                  <a:pt x="13167" y="0"/>
                  <a:pt x="12182" y="361"/>
                  <a:pt x="11460" y="1111"/>
                </a:cubicBezTo>
                <a:lnTo>
                  <a:pt x="8867" y="3804"/>
                </a:lnTo>
                <a:cubicBezTo>
                  <a:pt x="7163" y="5672"/>
                  <a:pt x="7613" y="7584"/>
                  <a:pt x="8769" y="9315"/>
                </a:cubicBezTo>
                <a:lnTo>
                  <a:pt x="850" y="16572"/>
                </a:lnTo>
                <a:cubicBezTo>
                  <a:pt x="325" y="17106"/>
                  <a:pt x="0" y="17842"/>
                  <a:pt x="0" y="18655"/>
                </a:cubicBezTo>
                <a:cubicBezTo>
                  <a:pt x="0" y="20282"/>
                  <a:pt x="1299" y="21600"/>
                  <a:pt x="2902" y="21600"/>
                </a:cubicBezTo>
                <a:cubicBezTo>
                  <a:pt x="3703" y="21600"/>
                  <a:pt x="4429" y="21271"/>
                  <a:pt x="4954" y="20738"/>
                </a:cubicBezTo>
                <a:lnTo>
                  <a:pt x="12160" y="12652"/>
                </a:lnTo>
                <a:cubicBezTo>
                  <a:pt x="13800" y="13590"/>
                  <a:pt x="15363" y="13747"/>
                  <a:pt x="15606" y="13747"/>
                </a:cubicBezTo>
                <a:cubicBezTo>
                  <a:pt x="16313" y="13747"/>
                  <a:pt x="17067" y="13463"/>
                  <a:pt x="17617" y="12892"/>
                </a:cubicBezTo>
                <a:lnTo>
                  <a:pt x="20209" y="10198"/>
                </a:lnTo>
                <a:cubicBezTo>
                  <a:pt x="21560" y="8795"/>
                  <a:pt x="21600" y="6433"/>
                  <a:pt x="20499" y="4279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08" name="Shape 2462"/>
          <p:cNvSpPr/>
          <p:nvPr/>
        </p:nvSpPr>
        <p:spPr>
          <a:xfrm>
            <a:off x="8385411" y="3026348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3" extrusionOk="0">
                <a:moveTo>
                  <a:pt x="12364" y="11941"/>
                </a:moveTo>
                <a:lnTo>
                  <a:pt x="13062" y="14033"/>
                </a:lnTo>
                <a:lnTo>
                  <a:pt x="11365" y="12790"/>
                </a:lnTo>
                <a:lnTo>
                  <a:pt x="10785" y="12365"/>
                </a:lnTo>
                <a:lnTo>
                  <a:pt x="10205" y="12790"/>
                </a:lnTo>
                <a:lnTo>
                  <a:pt x="8508" y="14033"/>
                </a:lnTo>
                <a:lnTo>
                  <a:pt x="9206" y="11941"/>
                </a:lnTo>
                <a:lnTo>
                  <a:pt x="9426" y="11282"/>
                </a:lnTo>
                <a:lnTo>
                  <a:pt x="8877" y="10856"/>
                </a:lnTo>
                <a:lnTo>
                  <a:pt x="7511" y="9794"/>
                </a:lnTo>
                <a:lnTo>
                  <a:pt x="9790" y="9794"/>
                </a:lnTo>
                <a:lnTo>
                  <a:pt x="10030" y="9160"/>
                </a:lnTo>
                <a:lnTo>
                  <a:pt x="10785" y="7162"/>
                </a:lnTo>
                <a:lnTo>
                  <a:pt x="11540" y="9160"/>
                </a:lnTo>
                <a:lnTo>
                  <a:pt x="11779" y="9794"/>
                </a:lnTo>
                <a:lnTo>
                  <a:pt x="14059" y="9794"/>
                </a:lnTo>
                <a:lnTo>
                  <a:pt x="12692" y="10856"/>
                </a:lnTo>
                <a:lnTo>
                  <a:pt x="12144" y="11282"/>
                </a:lnTo>
                <a:cubicBezTo>
                  <a:pt x="12144" y="11282"/>
                  <a:pt x="12364" y="11941"/>
                  <a:pt x="12364" y="11941"/>
                </a:cubicBezTo>
                <a:close/>
                <a:moveTo>
                  <a:pt x="12458" y="8813"/>
                </a:moveTo>
                <a:lnTo>
                  <a:pt x="10785" y="4384"/>
                </a:lnTo>
                <a:lnTo>
                  <a:pt x="9111" y="8813"/>
                </a:lnTo>
                <a:lnTo>
                  <a:pt x="4649" y="8813"/>
                </a:lnTo>
                <a:lnTo>
                  <a:pt x="8275" y="11631"/>
                </a:lnTo>
                <a:lnTo>
                  <a:pt x="6601" y="16647"/>
                </a:lnTo>
                <a:lnTo>
                  <a:pt x="10785" y="13582"/>
                </a:lnTo>
                <a:lnTo>
                  <a:pt x="14969" y="16647"/>
                </a:lnTo>
                <a:lnTo>
                  <a:pt x="13295" y="11631"/>
                </a:lnTo>
                <a:lnTo>
                  <a:pt x="16921" y="8813"/>
                </a:lnTo>
                <a:cubicBezTo>
                  <a:pt x="16921" y="8813"/>
                  <a:pt x="12458" y="8813"/>
                  <a:pt x="12458" y="8813"/>
                </a:cubicBezTo>
                <a:close/>
                <a:moveTo>
                  <a:pt x="10800" y="20592"/>
                </a:moveTo>
                <a:cubicBezTo>
                  <a:pt x="9796" y="20381"/>
                  <a:pt x="982" y="17399"/>
                  <a:pt x="982" y="12263"/>
                </a:cubicBezTo>
                <a:cubicBezTo>
                  <a:pt x="982" y="7469"/>
                  <a:pt x="2322" y="2919"/>
                  <a:pt x="2778" y="1179"/>
                </a:cubicBezTo>
                <a:cubicBezTo>
                  <a:pt x="4022" y="1719"/>
                  <a:pt x="7232" y="2943"/>
                  <a:pt x="10800" y="2943"/>
                </a:cubicBezTo>
                <a:cubicBezTo>
                  <a:pt x="14368" y="2943"/>
                  <a:pt x="17579" y="1719"/>
                  <a:pt x="18823" y="1179"/>
                </a:cubicBezTo>
                <a:cubicBezTo>
                  <a:pt x="19278" y="2918"/>
                  <a:pt x="20618" y="7466"/>
                  <a:pt x="20618" y="12263"/>
                </a:cubicBezTo>
                <a:cubicBezTo>
                  <a:pt x="20618" y="17393"/>
                  <a:pt x="11803" y="20381"/>
                  <a:pt x="10800" y="20592"/>
                </a:cubicBezTo>
                <a:moveTo>
                  <a:pt x="19618" y="356"/>
                </a:moveTo>
                <a:cubicBezTo>
                  <a:pt x="19577" y="216"/>
                  <a:pt x="19477" y="101"/>
                  <a:pt x="19343" y="42"/>
                </a:cubicBezTo>
                <a:cubicBezTo>
                  <a:pt x="19210" y="-17"/>
                  <a:pt x="19057" y="-13"/>
                  <a:pt x="18926" y="52"/>
                </a:cubicBezTo>
                <a:cubicBezTo>
                  <a:pt x="18888" y="71"/>
                  <a:pt x="15053" y="1962"/>
                  <a:pt x="10800" y="1962"/>
                </a:cubicBezTo>
                <a:cubicBezTo>
                  <a:pt x="6556" y="1962"/>
                  <a:pt x="2712" y="71"/>
                  <a:pt x="2674" y="52"/>
                </a:cubicBezTo>
                <a:cubicBezTo>
                  <a:pt x="2543" y="-13"/>
                  <a:pt x="2391" y="-17"/>
                  <a:pt x="2257" y="42"/>
                </a:cubicBezTo>
                <a:cubicBezTo>
                  <a:pt x="2124" y="101"/>
                  <a:pt x="2023" y="216"/>
                  <a:pt x="1983" y="356"/>
                </a:cubicBezTo>
                <a:cubicBezTo>
                  <a:pt x="1963" y="426"/>
                  <a:pt x="0" y="6376"/>
                  <a:pt x="0" y="12263"/>
                </a:cubicBezTo>
                <a:cubicBezTo>
                  <a:pt x="0" y="18484"/>
                  <a:pt x="10271" y="21491"/>
                  <a:pt x="10708" y="21575"/>
                </a:cubicBezTo>
                <a:cubicBezTo>
                  <a:pt x="10739" y="21580"/>
                  <a:pt x="10770" y="21583"/>
                  <a:pt x="10800" y="21583"/>
                </a:cubicBezTo>
                <a:cubicBezTo>
                  <a:pt x="10831" y="21583"/>
                  <a:pt x="10862" y="21580"/>
                  <a:pt x="10892" y="21575"/>
                </a:cubicBezTo>
                <a:cubicBezTo>
                  <a:pt x="11329" y="21491"/>
                  <a:pt x="21600" y="18484"/>
                  <a:pt x="21600" y="12263"/>
                </a:cubicBezTo>
                <a:cubicBezTo>
                  <a:pt x="21600" y="6376"/>
                  <a:pt x="19637" y="426"/>
                  <a:pt x="19618" y="356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09" name="Shape 2463"/>
          <p:cNvSpPr/>
          <p:nvPr/>
        </p:nvSpPr>
        <p:spPr>
          <a:xfrm>
            <a:off x="8918697" y="3038750"/>
            <a:ext cx="279459" cy="254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44" extrusionOk="0">
                <a:moveTo>
                  <a:pt x="20618" y="7406"/>
                </a:moveTo>
                <a:lnTo>
                  <a:pt x="13580" y="7406"/>
                </a:lnTo>
                <a:cubicBezTo>
                  <a:pt x="13156" y="6803"/>
                  <a:pt x="12718" y="6095"/>
                  <a:pt x="12319" y="5293"/>
                </a:cubicBezTo>
                <a:lnTo>
                  <a:pt x="20618" y="5293"/>
                </a:lnTo>
                <a:cubicBezTo>
                  <a:pt x="20618" y="5293"/>
                  <a:pt x="20618" y="7406"/>
                  <a:pt x="20618" y="7406"/>
                </a:cubicBezTo>
                <a:close/>
                <a:moveTo>
                  <a:pt x="19636" y="13747"/>
                </a:moveTo>
                <a:lnTo>
                  <a:pt x="11291" y="13747"/>
                </a:lnTo>
                <a:lnTo>
                  <a:pt x="11291" y="8463"/>
                </a:lnTo>
                <a:lnTo>
                  <a:pt x="13090" y="8463"/>
                </a:lnTo>
                <a:cubicBezTo>
                  <a:pt x="14022" y="9712"/>
                  <a:pt x="14815" y="10437"/>
                  <a:pt x="14882" y="10497"/>
                </a:cubicBezTo>
                <a:cubicBezTo>
                  <a:pt x="15009" y="10610"/>
                  <a:pt x="15174" y="10644"/>
                  <a:pt x="15323" y="10601"/>
                </a:cubicBezTo>
                <a:cubicBezTo>
                  <a:pt x="15418" y="10574"/>
                  <a:pt x="15505" y="10516"/>
                  <a:pt x="15573" y="10429"/>
                </a:cubicBezTo>
                <a:cubicBezTo>
                  <a:pt x="15746" y="10205"/>
                  <a:pt x="15718" y="9871"/>
                  <a:pt x="15510" y="9684"/>
                </a:cubicBezTo>
                <a:cubicBezTo>
                  <a:pt x="15498" y="9674"/>
                  <a:pt x="15023" y="9238"/>
                  <a:pt x="14383" y="8463"/>
                </a:cubicBezTo>
                <a:lnTo>
                  <a:pt x="19636" y="8463"/>
                </a:lnTo>
                <a:cubicBezTo>
                  <a:pt x="19636" y="8463"/>
                  <a:pt x="19636" y="13747"/>
                  <a:pt x="19636" y="13747"/>
                </a:cubicBezTo>
                <a:close/>
                <a:moveTo>
                  <a:pt x="19636" y="20087"/>
                </a:moveTo>
                <a:lnTo>
                  <a:pt x="11291" y="20087"/>
                </a:lnTo>
                <a:lnTo>
                  <a:pt x="11291" y="14803"/>
                </a:lnTo>
                <a:lnTo>
                  <a:pt x="19636" y="14803"/>
                </a:lnTo>
                <a:cubicBezTo>
                  <a:pt x="19636" y="14803"/>
                  <a:pt x="19636" y="20087"/>
                  <a:pt x="19636" y="20087"/>
                </a:cubicBezTo>
                <a:close/>
                <a:moveTo>
                  <a:pt x="11291" y="5461"/>
                </a:moveTo>
                <a:cubicBezTo>
                  <a:pt x="11626" y="6178"/>
                  <a:pt x="11991" y="6828"/>
                  <a:pt x="12360" y="7406"/>
                </a:cubicBezTo>
                <a:lnTo>
                  <a:pt x="11291" y="7406"/>
                </a:lnTo>
                <a:cubicBezTo>
                  <a:pt x="11291" y="7406"/>
                  <a:pt x="11291" y="5461"/>
                  <a:pt x="11291" y="5461"/>
                </a:cubicBezTo>
                <a:close/>
                <a:moveTo>
                  <a:pt x="12871" y="1481"/>
                </a:moveTo>
                <a:cubicBezTo>
                  <a:pt x="14045" y="751"/>
                  <a:pt x="15436" y="979"/>
                  <a:pt x="15979" y="1990"/>
                </a:cubicBezTo>
                <a:cubicBezTo>
                  <a:pt x="16343" y="2668"/>
                  <a:pt x="16223" y="3523"/>
                  <a:pt x="15755" y="4236"/>
                </a:cubicBezTo>
                <a:lnTo>
                  <a:pt x="11845" y="4236"/>
                </a:lnTo>
                <a:cubicBezTo>
                  <a:pt x="11740" y="3975"/>
                  <a:pt x="11641" y="3708"/>
                  <a:pt x="11550" y="3432"/>
                </a:cubicBezTo>
                <a:cubicBezTo>
                  <a:pt x="11653" y="2691"/>
                  <a:pt x="12120" y="1947"/>
                  <a:pt x="12871" y="1481"/>
                </a:cubicBezTo>
                <a:moveTo>
                  <a:pt x="10309" y="7406"/>
                </a:moveTo>
                <a:lnTo>
                  <a:pt x="9224" y="7406"/>
                </a:lnTo>
                <a:cubicBezTo>
                  <a:pt x="9600" y="6819"/>
                  <a:pt x="9970" y="6158"/>
                  <a:pt x="10309" y="5429"/>
                </a:cubicBezTo>
                <a:cubicBezTo>
                  <a:pt x="10309" y="5429"/>
                  <a:pt x="10309" y="7406"/>
                  <a:pt x="10309" y="7406"/>
                </a:cubicBezTo>
                <a:close/>
                <a:moveTo>
                  <a:pt x="10309" y="13747"/>
                </a:moveTo>
                <a:lnTo>
                  <a:pt x="1964" y="13747"/>
                </a:lnTo>
                <a:lnTo>
                  <a:pt x="1964" y="8463"/>
                </a:lnTo>
                <a:lnTo>
                  <a:pt x="7202" y="8463"/>
                </a:lnTo>
                <a:cubicBezTo>
                  <a:pt x="6563" y="9238"/>
                  <a:pt x="6087" y="9674"/>
                  <a:pt x="6075" y="9684"/>
                </a:cubicBezTo>
                <a:cubicBezTo>
                  <a:pt x="5867" y="9871"/>
                  <a:pt x="5839" y="10205"/>
                  <a:pt x="6012" y="10429"/>
                </a:cubicBezTo>
                <a:cubicBezTo>
                  <a:pt x="6080" y="10516"/>
                  <a:pt x="6167" y="10574"/>
                  <a:pt x="6261" y="10601"/>
                </a:cubicBezTo>
                <a:cubicBezTo>
                  <a:pt x="6411" y="10644"/>
                  <a:pt x="6575" y="10610"/>
                  <a:pt x="6703" y="10497"/>
                </a:cubicBezTo>
                <a:cubicBezTo>
                  <a:pt x="6770" y="10437"/>
                  <a:pt x="7563" y="9712"/>
                  <a:pt x="8495" y="8463"/>
                </a:cubicBezTo>
                <a:lnTo>
                  <a:pt x="10309" y="8463"/>
                </a:lnTo>
                <a:cubicBezTo>
                  <a:pt x="10309" y="8463"/>
                  <a:pt x="10309" y="13747"/>
                  <a:pt x="10309" y="13747"/>
                </a:cubicBezTo>
                <a:close/>
                <a:moveTo>
                  <a:pt x="10309" y="20087"/>
                </a:moveTo>
                <a:lnTo>
                  <a:pt x="1964" y="20087"/>
                </a:lnTo>
                <a:lnTo>
                  <a:pt x="1964" y="14803"/>
                </a:lnTo>
                <a:lnTo>
                  <a:pt x="10309" y="14803"/>
                </a:lnTo>
                <a:cubicBezTo>
                  <a:pt x="10309" y="14803"/>
                  <a:pt x="10309" y="20087"/>
                  <a:pt x="10309" y="20087"/>
                </a:cubicBezTo>
                <a:close/>
                <a:moveTo>
                  <a:pt x="982" y="7406"/>
                </a:moveTo>
                <a:lnTo>
                  <a:pt x="982" y="5293"/>
                </a:lnTo>
                <a:lnTo>
                  <a:pt x="9266" y="5293"/>
                </a:lnTo>
                <a:cubicBezTo>
                  <a:pt x="8867" y="6095"/>
                  <a:pt x="8429" y="6803"/>
                  <a:pt x="8005" y="7406"/>
                </a:cubicBezTo>
                <a:cubicBezTo>
                  <a:pt x="8005" y="7406"/>
                  <a:pt x="982" y="7406"/>
                  <a:pt x="982" y="7406"/>
                </a:cubicBezTo>
                <a:close/>
                <a:moveTo>
                  <a:pt x="5606" y="1990"/>
                </a:moveTo>
                <a:cubicBezTo>
                  <a:pt x="6148" y="980"/>
                  <a:pt x="7540" y="751"/>
                  <a:pt x="8714" y="1481"/>
                </a:cubicBezTo>
                <a:cubicBezTo>
                  <a:pt x="9465" y="1948"/>
                  <a:pt x="9931" y="2692"/>
                  <a:pt x="10035" y="3433"/>
                </a:cubicBezTo>
                <a:cubicBezTo>
                  <a:pt x="9944" y="3708"/>
                  <a:pt x="9845" y="3975"/>
                  <a:pt x="9740" y="4236"/>
                </a:cubicBezTo>
                <a:lnTo>
                  <a:pt x="5830" y="4236"/>
                </a:lnTo>
                <a:cubicBezTo>
                  <a:pt x="5362" y="3523"/>
                  <a:pt x="5242" y="2668"/>
                  <a:pt x="5606" y="1990"/>
                </a:cubicBezTo>
                <a:moveTo>
                  <a:pt x="20618" y="4236"/>
                </a:moveTo>
                <a:lnTo>
                  <a:pt x="16874" y="4236"/>
                </a:lnTo>
                <a:cubicBezTo>
                  <a:pt x="17259" y="3325"/>
                  <a:pt x="17284" y="2310"/>
                  <a:pt x="16829" y="1461"/>
                </a:cubicBezTo>
                <a:cubicBezTo>
                  <a:pt x="16015" y="-54"/>
                  <a:pt x="14024" y="-456"/>
                  <a:pt x="12380" y="565"/>
                </a:cubicBezTo>
                <a:cubicBezTo>
                  <a:pt x="11747" y="959"/>
                  <a:pt x="11277" y="1511"/>
                  <a:pt x="10965" y="2122"/>
                </a:cubicBezTo>
                <a:cubicBezTo>
                  <a:pt x="10949" y="2115"/>
                  <a:pt x="10937" y="2103"/>
                  <a:pt x="10920" y="2098"/>
                </a:cubicBezTo>
                <a:cubicBezTo>
                  <a:pt x="10909" y="2095"/>
                  <a:pt x="10899" y="2097"/>
                  <a:pt x="10888" y="2095"/>
                </a:cubicBezTo>
                <a:cubicBezTo>
                  <a:pt x="10861" y="2089"/>
                  <a:pt x="10834" y="2089"/>
                  <a:pt x="10806" y="2088"/>
                </a:cubicBezTo>
                <a:cubicBezTo>
                  <a:pt x="10782" y="2089"/>
                  <a:pt x="10759" y="2089"/>
                  <a:pt x="10735" y="2093"/>
                </a:cubicBezTo>
                <a:cubicBezTo>
                  <a:pt x="10712" y="2096"/>
                  <a:pt x="10689" y="2090"/>
                  <a:pt x="10665" y="2098"/>
                </a:cubicBezTo>
                <a:cubicBezTo>
                  <a:pt x="10648" y="2103"/>
                  <a:pt x="10636" y="2115"/>
                  <a:pt x="10620" y="2122"/>
                </a:cubicBezTo>
                <a:cubicBezTo>
                  <a:pt x="10307" y="1511"/>
                  <a:pt x="9837" y="959"/>
                  <a:pt x="9205" y="566"/>
                </a:cubicBezTo>
                <a:cubicBezTo>
                  <a:pt x="7561" y="-456"/>
                  <a:pt x="5569" y="-54"/>
                  <a:pt x="4755" y="1461"/>
                </a:cubicBezTo>
                <a:cubicBezTo>
                  <a:pt x="4301" y="2310"/>
                  <a:pt x="4325" y="3325"/>
                  <a:pt x="4711" y="4236"/>
                </a:cubicBezTo>
                <a:lnTo>
                  <a:pt x="982" y="4236"/>
                </a:lnTo>
                <a:cubicBezTo>
                  <a:pt x="440" y="4236"/>
                  <a:pt x="0" y="4709"/>
                  <a:pt x="0" y="5293"/>
                </a:cubicBezTo>
                <a:lnTo>
                  <a:pt x="0" y="7406"/>
                </a:lnTo>
                <a:cubicBezTo>
                  <a:pt x="0" y="7990"/>
                  <a:pt x="440" y="8463"/>
                  <a:pt x="982" y="8463"/>
                </a:cubicBezTo>
                <a:lnTo>
                  <a:pt x="982" y="20087"/>
                </a:lnTo>
                <a:cubicBezTo>
                  <a:pt x="982" y="20671"/>
                  <a:pt x="1422" y="21144"/>
                  <a:pt x="1964" y="21144"/>
                </a:cubicBezTo>
                <a:lnTo>
                  <a:pt x="19636" y="21144"/>
                </a:lnTo>
                <a:cubicBezTo>
                  <a:pt x="20178" y="21144"/>
                  <a:pt x="20618" y="20671"/>
                  <a:pt x="20618" y="20087"/>
                </a:cubicBezTo>
                <a:lnTo>
                  <a:pt x="20618" y="8463"/>
                </a:lnTo>
                <a:cubicBezTo>
                  <a:pt x="21160" y="8463"/>
                  <a:pt x="21600" y="7990"/>
                  <a:pt x="21600" y="7406"/>
                </a:cubicBezTo>
                <a:lnTo>
                  <a:pt x="21600" y="5293"/>
                </a:lnTo>
                <a:cubicBezTo>
                  <a:pt x="21600" y="4709"/>
                  <a:pt x="21160" y="4236"/>
                  <a:pt x="20618" y="4236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10" name="Shape 2464"/>
          <p:cNvSpPr/>
          <p:nvPr/>
        </p:nvSpPr>
        <p:spPr>
          <a:xfrm>
            <a:off x="9451983" y="3076784"/>
            <a:ext cx="279459" cy="177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057"/>
                </a:moveTo>
                <a:cubicBezTo>
                  <a:pt x="5378" y="20057"/>
                  <a:pt x="982" y="13445"/>
                  <a:pt x="982" y="10800"/>
                </a:cubicBezTo>
                <a:cubicBezTo>
                  <a:pt x="982" y="8155"/>
                  <a:pt x="5378" y="1543"/>
                  <a:pt x="10800" y="1543"/>
                </a:cubicBezTo>
                <a:cubicBezTo>
                  <a:pt x="16223" y="1543"/>
                  <a:pt x="20618" y="8155"/>
                  <a:pt x="20618" y="10800"/>
                </a:cubicBezTo>
                <a:cubicBezTo>
                  <a:pt x="20618" y="13445"/>
                  <a:pt x="16223" y="20057"/>
                  <a:pt x="10800" y="20057"/>
                </a:cubicBezTo>
                <a:moveTo>
                  <a:pt x="10800" y="0"/>
                </a:moveTo>
                <a:cubicBezTo>
                  <a:pt x="4835" y="0"/>
                  <a:pt x="0" y="7714"/>
                  <a:pt x="0" y="10800"/>
                </a:cubicBezTo>
                <a:cubicBezTo>
                  <a:pt x="0" y="13886"/>
                  <a:pt x="4835" y="21600"/>
                  <a:pt x="10800" y="21600"/>
                </a:cubicBezTo>
                <a:cubicBezTo>
                  <a:pt x="16765" y="21600"/>
                  <a:pt x="21600" y="13886"/>
                  <a:pt x="21600" y="10800"/>
                </a:cubicBezTo>
                <a:cubicBezTo>
                  <a:pt x="21600" y="7714"/>
                  <a:pt x="16765" y="0"/>
                  <a:pt x="10800" y="0"/>
                </a:cubicBezTo>
                <a:moveTo>
                  <a:pt x="10800" y="16971"/>
                </a:moveTo>
                <a:cubicBezTo>
                  <a:pt x="8631" y="16971"/>
                  <a:pt x="6873" y="14209"/>
                  <a:pt x="6873" y="10800"/>
                </a:cubicBezTo>
                <a:cubicBezTo>
                  <a:pt x="6873" y="7392"/>
                  <a:pt x="8631" y="4629"/>
                  <a:pt x="10800" y="4629"/>
                </a:cubicBezTo>
                <a:cubicBezTo>
                  <a:pt x="12969" y="4629"/>
                  <a:pt x="14727" y="7392"/>
                  <a:pt x="14727" y="10800"/>
                </a:cubicBezTo>
                <a:cubicBezTo>
                  <a:pt x="14727" y="14209"/>
                  <a:pt x="12969" y="16971"/>
                  <a:pt x="10800" y="16971"/>
                </a:cubicBezTo>
                <a:moveTo>
                  <a:pt x="10800" y="3087"/>
                </a:moveTo>
                <a:cubicBezTo>
                  <a:pt x="8088" y="3087"/>
                  <a:pt x="5891" y="6540"/>
                  <a:pt x="5891" y="10800"/>
                </a:cubicBezTo>
                <a:cubicBezTo>
                  <a:pt x="5891" y="15061"/>
                  <a:pt x="8088" y="18514"/>
                  <a:pt x="10800" y="18514"/>
                </a:cubicBezTo>
                <a:cubicBezTo>
                  <a:pt x="13512" y="18514"/>
                  <a:pt x="15709" y="15061"/>
                  <a:pt x="15709" y="10800"/>
                </a:cubicBezTo>
                <a:cubicBezTo>
                  <a:pt x="15709" y="6540"/>
                  <a:pt x="13512" y="3087"/>
                  <a:pt x="10800" y="3087"/>
                </a:cubicBezTo>
                <a:moveTo>
                  <a:pt x="10800" y="8486"/>
                </a:moveTo>
                <a:cubicBezTo>
                  <a:pt x="9987" y="8486"/>
                  <a:pt x="9327" y="9523"/>
                  <a:pt x="9327" y="10800"/>
                </a:cubicBezTo>
                <a:cubicBezTo>
                  <a:pt x="9327" y="12078"/>
                  <a:pt x="9987" y="13114"/>
                  <a:pt x="10800" y="13114"/>
                </a:cubicBezTo>
                <a:cubicBezTo>
                  <a:pt x="11613" y="13114"/>
                  <a:pt x="12273" y="12078"/>
                  <a:pt x="12273" y="10800"/>
                </a:cubicBezTo>
                <a:cubicBezTo>
                  <a:pt x="12273" y="9523"/>
                  <a:pt x="11613" y="8486"/>
                  <a:pt x="10800" y="8486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11" name="Shape 2465"/>
          <p:cNvSpPr/>
          <p:nvPr/>
        </p:nvSpPr>
        <p:spPr>
          <a:xfrm>
            <a:off x="9985270" y="3026348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79" y="17044"/>
                </a:moveTo>
                <a:cubicBezTo>
                  <a:pt x="9428" y="17174"/>
                  <a:pt x="9252" y="17274"/>
                  <a:pt x="9050" y="17344"/>
                </a:cubicBezTo>
                <a:cubicBezTo>
                  <a:pt x="8849" y="17415"/>
                  <a:pt x="8636" y="17450"/>
                  <a:pt x="8413" y="17450"/>
                </a:cubicBezTo>
                <a:cubicBezTo>
                  <a:pt x="7887" y="17450"/>
                  <a:pt x="7488" y="17288"/>
                  <a:pt x="7214" y="16966"/>
                </a:cubicBezTo>
                <a:cubicBezTo>
                  <a:pt x="6941" y="16644"/>
                  <a:pt x="6797" y="16226"/>
                  <a:pt x="6782" y="15715"/>
                </a:cubicBezTo>
                <a:lnTo>
                  <a:pt x="5864" y="15715"/>
                </a:lnTo>
                <a:cubicBezTo>
                  <a:pt x="5857" y="16122"/>
                  <a:pt x="5913" y="16486"/>
                  <a:pt x="6032" y="16805"/>
                </a:cubicBezTo>
                <a:cubicBezTo>
                  <a:pt x="6151" y="17123"/>
                  <a:pt x="6321" y="17393"/>
                  <a:pt x="6545" y="17611"/>
                </a:cubicBezTo>
                <a:cubicBezTo>
                  <a:pt x="6767" y="17830"/>
                  <a:pt x="7038" y="17995"/>
                  <a:pt x="7355" y="18106"/>
                </a:cubicBezTo>
                <a:cubicBezTo>
                  <a:pt x="7671" y="18218"/>
                  <a:pt x="8024" y="18273"/>
                  <a:pt x="8413" y="18273"/>
                </a:cubicBezTo>
                <a:cubicBezTo>
                  <a:pt x="8773" y="18273"/>
                  <a:pt x="9113" y="18223"/>
                  <a:pt x="9434" y="18123"/>
                </a:cubicBezTo>
                <a:cubicBezTo>
                  <a:pt x="9754" y="18023"/>
                  <a:pt x="10033" y="17873"/>
                  <a:pt x="10271" y="17672"/>
                </a:cubicBezTo>
                <a:cubicBezTo>
                  <a:pt x="10509" y="17472"/>
                  <a:pt x="10697" y="17222"/>
                  <a:pt x="10837" y="16922"/>
                </a:cubicBezTo>
                <a:cubicBezTo>
                  <a:pt x="10978" y="16621"/>
                  <a:pt x="11048" y="16275"/>
                  <a:pt x="11048" y="15881"/>
                </a:cubicBezTo>
                <a:cubicBezTo>
                  <a:pt x="11048" y="15407"/>
                  <a:pt x="10935" y="14995"/>
                  <a:pt x="10708" y="14646"/>
                </a:cubicBezTo>
                <a:cubicBezTo>
                  <a:pt x="10481" y="14298"/>
                  <a:pt x="10134" y="14072"/>
                  <a:pt x="9666" y="13968"/>
                </a:cubicBezTo>
                <a:lnTo>
                  <a:pt x="9666" y="13946"/>
                </a:lnTo>
                <a:cubicBezTo>
                  <a:pt x="9968" y="13805"/>
                  <a:pt x="10220" y="13597"/>
                  <a:pt x="10422" y="13323"/>
                </a:cubicBezTo>
                <a:cubicBezTo>
                  <a:pt x="10624" y="13048"/>
                  <a:pt x="10724" y="12734"/>
                  <a:pt x="10724" y="12377"/>
                </a:cubicBezTo>
                <a:cubicBezTo>
                  <a:pt x="10724" y="12014"/>
                  <a:pt x="10665" y="11698"/>
                  <a:pt x="10546" y="11432"/>
                </a:cubicBezTo>
                <a:cubicBezTo>
                  <a:pt x="10427" y="11165"/>
                  <a:pt x="10263" y="10946"/>
                  <a:pt x="10055" y="10776"/>
                </a:cubicBezTo>
                <a:cubicBezTo>
                  <a:pt x="9846" y="10605"/>
                  <a:pt x="9599" y="10477"/>
                  <a:pt x="9315" y="10392"/>
                </a:cubicBezTo>
                <a:cubicBezTo>
                  <a:pt x="9030" y="10306"/>
                  <a:pt x="8722" y="10264"/>
                  <a:pt x="8391" y="10264"/>
                </a:cubicBezTo>
                <a:cubicBezTo>
                  <a:pt x="8010" y="10264"/>
                  <a:pt x="7673" y="10326"/>
                  <a:pt x="7382" y="10453"/>
                </a:cubicBezTo>
                <a:cubicBezTo>
                  <a:pt x="7090" y="10579"/>
                  <a:pt x="6847" y="10753"/>
                  <a:pt x="6653" y="10976"/>
                </a:cubicBezTo>
                <a:cubicBezTo>
                  <a:pt x="6459" y="11198"/>
                  <a:pt x="6309" y="11466"/>
                  <a:pt x="6204" y="11777"/>
                </a:cubicBezTo>
                <a:cubicBezTo>
                  <a:pt x="6100" y="12088"/>
                  <a:pt x="6040" y="12433"/>
                  <a:pt x="6026" y="12811"/>
                </a:cubicBezTo>
                <a:lnTo>
                  <a:pt x="6944" y="12811"/>
                </a:lnTo>
                <a:cubicBezTo>
                  <a:pt x="6944" y="12581"/>
                  <a:pt x="6972" y="12363"/>
                  <a:pt x="7031" y="12155"/>
                </a:cubicBezTo>
                <a:cubicBezTo>
                  <a:pt x="7088" y="11947"/>
                  <a:pt x="7177" y="11766"/>
                  <a:pt x="7296" y="11610"/>
                </a:cubicBezTo>
                <a:cubicBezTo>
                  <a:pt x="7414" y="11454"/>
                  <a:pt x="7565" y="11330"/>
                  <a:pt x="7749" y="11237"/>
                </a:cubicBezTo>
                <a:cubicBezTo>
                  <a:pt x="7932" y="11144"/>
                  <a:pt x="8147" y="11098"/>
                  <a:pt x="8391" y="11098"/>
                </a:cubicBezTo>
                <a:cubicBezTo>
                  <a:pt x="8780" y="11098"/>
                  <a:pt x="9104" y="11204"/>
                  <a:pt x="9364" y="11415"/>
                </a:cubicBezTo>
                <a:cubicBezTo>
                  <a:pt x="9623" y="11627"/>
                  <a:pt x="9752" y="11943"/>
                  <a:pt x="9752" y="12366"/>
                </a:cubicBezTo>
                <a:cubicBezTo>
                  <a:pt x="9752" y="12574"/>
                  <a:pt x="9713" y="12759"/>
                  <a:pt x="9634" y="12922"/>
                </a:cubicBezTo>
                <a:cubicBezTo>
                  <a:pt x="9554" y="13086"/>
                  <a:pt x="9448" y="13221"/>
                  <a:pt x="9315" y="13329"/>
                </a:cubicBezTo>
                <a:cubicBezTo>
                  <a:pt x="9182" y="13436"/>
                  <a:pt x="9027" y="13517"/>
                  <a:pt x="8851" y="13574"/>
                </a:cubicBezTo>
                <a:cubicBezTo>
                  <a:pt x="8674" y="13629"/>
                  <a:pt x="8488" y="13657"/>
                  <a:pt x="8294" y="13657"/>
                </a:cubicBezTo>
                <a:lnTo>
                  <a:pt x="7992" y="13657"/>
                </a:lnTo>
                <a:cubicBezTo>
                  <a:pt x="7963" y="13657"/>
                  <a:pt x="7930" y="13653"/>
                  <a:pt x="7895" y="13645"/>
                </a:cubicBezTo>
                <a:lnTo>
                  <a:pt x="7895" y="14447"/>
                </a:lnTo>
                <a:cubicBezTo>
                  <a:pt x="8067" y="14424"/>
                  <a:pt x="8251" y="14413"/>
                  <a:pt x="8445" y="14413"/>
                </a:cubicBezTo>
                <a:cubicBezTo>
                  <a:pt x="8676" y="14413"/>
                  <a:pt x="8890" y="14444"/>
                  <a:pt x="9088" y="14507"/>
                </a:cubicBezTo>
                <a:cubicBezTo>
                  <a:pt x="9286" y="14571"/>
                  <a:pt x="9457" y="14667"/>
                  <a:pt x="9601" y="14797"/>
                </a:cubicBezTo>
                <a:cubicBezTo>
                  <a:pt x="9745" y="14927"/>
                  <a:pt x="9860" y="15086"/>
                  <a:pt x="9947" y="15275"/>
                </a:cubicBezTo>
                <a:cubicBezTo>
                  <a:pt x="10033" y="15464"/>
                  <a:pt x="10076" y="15682"/>
                  <a:pt x="10076" y="15926"/>
                </a:cubicBezTo>
                <a:cubicBezTo>
                  <a:pt x="10076" y="16163"/>
                  <a:pt x="10031" y="16377"/>
                  <a:pt x="9941" y="16565"/>
                </a:cubicBezTo>
                <a:cubicBezTo>
                  <a:pt x="9851" y="16754"/>
                  <a:pt x="9731" y="16914"/>
                  <a:pt x="9579" y="17044"/>
                </a:cubicBezTo>
                <a:moveTo>
                  <a:pt x="14257" y="18151"/>
                </a:moveTo>
                <a:lnTo>
                  <a:pt x="15175" y="18151"/>
                </a:lnTo>
                <a:lnTo>
                  <a:pt x="15175" y="10264"/>
                </a:lnTo>
                <a:lnTo>
                  <a:pt x="14473" y="10264"/>
                </a:lnTo>
                <a:cubicBezTo>
                  <a:pt x="14422" y="10561"/>
                  <a:pt x="14329" y="10805"/>
                  <a:pt x="14192" y="10998"/>
                </a:cubicBezTo>
                <a:cubicBezTo>
                  <a:pt x="14055" y="11191"/>
                  <a:pt x="13888" y="11343"/>
                  <a:pt x="13690" y="11454"/>
                </a:cubicBezTo>
                <a:cubicBezTo>
                  <a:pt x="13492" y="11565"/>
                  <a:pt x="13271" y="11641"/>
                  <a:pt x="13026" y="11682"/>
                </a:cubicBezTo>
                <a:cubicBezTo>
                  <a:pt x="12781" y="11723"/>
                  <a:pt x="12529" y="11743"/>
                  <a:pt x="12270" y="11743"/>
                </a:cubicBezTo>
                <a:lnTo>
                  <a:pt x="12270" y="12499"/>
                </a:lnTo>
                <a:lnTo>
                  <a:pt x="14257" y="12499"/>
                </a:lnTo>
                <a:cubicBezTo>
                  <a:pt x="14257" y="12499"/>
                  <a:pt x="14257" y="18151"/>
                  <a:pt x="14257" y="1815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1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9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12" name="Shape 2466"/>
          <p:cNvSpPr/>
          <p:nvPr/>
        </p:nvSpPr>
        <p:spPr>
          <a:xfrm>
            <a:off x="10518556" y="3026348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13255"/>
                </a:moveTo>
                <a:lnTo>
                  <a:pt x="5400" y="13255"/>
                </a:lnTo>
                <a:lnTo>
                  <a:pt x="5400" y="15218"/>
                </a:lnTo>
                <a:lnTo>
                  <a:pt x="7364" y="15218"/>
                </a:lnTo>
                <a:cubicBezTo>
                  <a:pt x="7364" y="15218"/>
                  <a:pt x="7364" y="13255"/>
                  <a:pt x="7364" y="13255"/>
                </a:cubicBezTo>
                <a:close/>
                <a:moveTo>
                  <a:pt x="7364" y="16691"/>
                </a:moveTo>
                <a:lnTo>
                  <a:pt x="5400" y="16691"/>
                </a:lnTo>
                <a:lnTo>
                  <a:pt x="5400" y="18655"/>
                </a:lnTo>
                <a:lnTo>
                  <a:pt x="7364" y="18655"/>
                </a:lnTo>
                <a:cubicBezTo>
                  <a:pt x="7364" y="18655"/>
                  <a:pt x="7364" y="16691"/>
                  <a:pt x="7364" y="16691"/>
                </a:cubicBezTo>
                <a:close/>
                <a:moveTo>
                  <a:pt x="7364" y="9818"/>
                </a:moveTo>
                <a:lnTo>
                  <a:pt x="5400" y="9818"/>
                </a:lnTo>
                <a:lnTo>
                  <a:pt x="5400" y="11782"/>
                </a:lnTo>
                <a:lnTo>
                  <a:pt x="7364" y="11782"/>
                </a:lnTo>
                <a:cubicBezTo>
                  <a:pt x="7364" y="11782"/>
                  <a:pt x="7364" y="9818"/>
                  <a:pt x="7364" y="9818"/>
                </a:cubicBezTo>
                <a:close/>
                <a:moveTo>
                  <a:pt x="4418" y="16691"/>
                </a:moveTo>
                <a:lnTo>
                  <a:pt x="2455" y="16691"/>
                </a:lnTo>
                <a:lnTo>
                  <a:pt x="2455" y="18655"/>
                </a:lnTo>
                <a:lnTo>
                  <a:pt x="4418" y="18655"/>
                </a:lnTo>
                <a:cubicBezTo>
                  <a:pt x="4418" y="18655"/>
                  <a:pt x="4418" y="16691"/>
                  <a:pt x="4418" y="1669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2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8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4418" y="9818"/>
                </a:moveTo>
                <a:lnTo>
                  <a:pt x="2455" y="9818"/>
                </a:lnTo>
                <a:lnTo>
                  <a:pt x="2455" y="11782"/>
                </a:lnTo>
                <a:lnTo>
                  <a:pt x="4418" y="11782"/>
                </a:lnTo>
                <a:cubicBezTo>
                  <a:pt x="4418" y="11782"/>
                  <a:pt x="4418" y="9818"/>
                  <a:pt x="4418" y="9818"/>
                </a:cubicBezTo>
                <a:close/>
                <a:moveTo>
                  <a:pt x="4418" y="13255"/>
                </a:moveTo>
                <a:lnTo>
                  <a:pt x="2455" y="13255"/>
                </a:lnTo>
                <a:lnTo>
                  <a:pt x="2455" y="15218"/>
                </a:lnTo>
                <a:lnTo>
                  <a:pt x="4418" y="15218"/>
                </a:lnTo>
                <a:cubicBezTo>
                  <a:pt x="4418" y="15218"/>
                  <a:pt x="4418" y="13255"/>
                  <a:pt x="4418" y="13255"/>
                </a:cubicBezTo>
                <a:close/>
                <a:moveTo>
                  <a:pt x="10309" y="16691"/>
                </a:moveTo>
                <a:lnTo>
                  <a:pt x="8345" y="16691"/>
                </a:lnTo>
                <a:lnTo>
                  <a:pt x="8345" y="18655"/>
                </a:lnTo>
                <a:lnTo>
                  <a:pt x="10309" y="18655"/>
                </a:lnTo>
                <a:cubicBezTo>
                  <a:pt x="10309" y="18655"/>
                  <a:pt x="10309" y="16691"/>
                  <a:pt x="10309" y="16691"/>
                </a:cubicBezTo>
                <a:close/>
                <a:moveTo>
                  <a:pt x="10309" y="9818"/>
                </a:moveTo>
                <a:lnTo>
                  <a:pt x="8345" y="9818"/>
                </a:lnTo>
                <a:lnTo>
                  <a:pt x="8345" y="11782"/>
                </a:lnTo>
                <a:lnTo>
                  <a:pt x="10309" y="11782"/>
                </a:lnTo>
                <a:cubicBezTo>
                  <a:pt x="10309" y="11782"/>
                  <a:pt x="10309" y="9818"/>
                  <a:pt x="10309" y="9818"/>
                </a:cubicBezTo>
                <a:close/>
                <a:moveTo>
                  <a:pt x="10309" y="13255"/>
                </a:moveTo>
                <a:lnTo>
                  <a:pt x="8345" y="13255"/>
                </a:lnTo>
                <a:lnTo>
                  <a:pt x="8345" y="15218"/>
                </a:lnTo>
                <a:lnTo>
                  <a:pt x="10309" y="15218"/>
                </a:lnTo>
                <a:cubicBezTo>
                  <a:pt x="10309" y="15218"/>
                  <a:pt x="10309" y="13255"/>
                  <a:pt x="10309" y="13255"/>
                </a:cubicBezTo>
                <a:close/>
                <a:moveTo>
                  <a:pt x="19145" y="13255"/>
                </a:moveTo>
                <a:lnTo>
                  <a:pt x="17182" y="13255"/>
                </a:lnTo>
                <a:lnTo>
                  <a:pt x="17182" y="15218"/>
                </a:lnTo>
                <a:lnTo>
                  <a:pt x="19145" y="15218"/>
                </a:lnTo>
                <a:cubicBezTo>
                  <a:pt x="19145" y="15218"/>
                  <a:pt x="19145" y="13255"/>
                  <a:pt x="19145" y="13255"/>
                </a:cubicBezTo>
                <a:close/>
                <a:moveTo>
                  <a:pt x="16200" y="13255"/>
                </a:moveTo>
                <a:lnTo>
                  <a:pt x="14236" y="13255"/>
                </a:lnTo>
                <a:lnTo>
                  <a:pt x="14236" y="15218"/>
                </a:lnTo>
                <a:lnTo>
                  <a:pt x="16200" y="15218"/>
                </a:lnTo>
                <a:cubicBezTo>
                  <a:pt x="16200" y="15218"/>
                  <a:pt x="16200" y="13255"/>
                  <a:pt x="16200" y="13255"/>
                </a:cubicBezTo>
                <a:close/>
                <a:moveTo>
                  <a:pt x="19145" y="9818"/>
                </a:moveTo>
                <a:lnTo>
                  <a:pt x="17182" y="9818"/>
                </a:lnTo>
                <a:lnTo>
                  <a:pt x="17182" y="11782"/>
                </a:lnTo>
                <a:lnTo>
                  <a:pt x="19145" y="11782"/>
                </a:lnTo>
                <a:cubicBezTo>
                  <a:pt x="19145" y="11782"/>
                  <a:pt x="19145" y="9818"/>
                  <a:pt x="19145" y="9818"/>
                </a:cubicBezTo>
                <a:close/>
                <a:moveTo>
                  <a:pt x="16200" y="9818"/>
                </a:moveTo>
                <a:lnTo>
                  <a:pt x="14236" y="9818"/>
                </a:lnTo>
                <a:lnTo>
                  <a:pt x="14236" y="11782"/>
                </a:lnTo>
                <a:lnTo>
                  <a:pt x="16200" y="11782"/>
                </a:lnTo>
                <a:cubicBezTo>
                  <a:pt x="16200" y="11782"/>
                  <a:pt x="16200" y="9818"/>
                  <a:pt x="16200" y="9818"/>
                </a:cubicBezTo>
                <a:close/>
                <a:moveTo>
                  <a:pt x="13255" y="16691"/>
                </a:moveTo>
                <a:lnTo>
                  <a:pt x="11291" y="16691"/>
                </a:lnTo>
                <a:lnTo>
                  <a:pt x="11291" y="18655"/>
                </a:lnTo>
                <a:lnTo>
                  <a:pt x="13255" y="18655"/>
                </a:lnTo>
                <a:cubicBezTo>
                  <a:pt x="13255" y="18655"/>
                  <a:pt x="13255" y="16691"/>
                  <a:pt x="13255" y="16691"/>
                </a:cubicBezTo>
                <a:close/>
                <a:moveTo>
                  <a:pt x="13255" y="9818"/>
                </a:moveTo>
                <a:lnTo>
                  <a:pt x="11291" y="9818"/>
                </a:lnTo>
                <a:lnTo>
                  <a:pt x="11291" y="11782"/>
                </a:lnTo>
                <a:lnTo>
                  <a:pt x="13255" y="11782"/>
                </a:lnTo>
                <a:cubicBezTo>
                  <a:pt x="13255" y="11782"/>
                  <a:pt x="13255" y="9818"/>
                  <a:pt x="13255" y="9818"/>
                </a:cubicBezTo>
                <a:close/>
                <a:moveTo>
                  <a:pt x="13255" y="13255"/>
                </a:moveTo>
                <a:lnTo>
                  <a:pt x="11291" y="13255"/>
                </a:lnTo>
                <a:lnTo>
                  <a:pt x="11291" y="15218"/>
                </a:lnTo>
                <a:lnTo>
                  <a:pt x="13255" y="15218"/>
                </a:lnTo>
                <a:cubicBezTo>
                  <a:pt x="13255" y="15218"/>
                  <a:pt x="13255" y="13255"/>
                  <a:pt x="13255" y="13255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13" name="Shape 2467"/>
          <p:cNvSpPr/>
          <p:nvPr/>
        </p:nvSpPr>
        <p:spPr>
          <a:xfrm>
            <a:off x="11051843" y="3026348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14" name="Shape 2468"/>
          <p:cNvSpPr/>
          <p:nvPr/>
        </p:nvSpPr>
        <p:spPr>
          <a:xfrm>
            <a:off x="6251439" y="3585266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5" y="18796"/>
                  <a:pt x="1048" y="18734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4" y="1873"/>
                </a:lnTo>
                <a:cubicBezTo>
                  <a:pt x="9930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6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4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7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8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0800" y="15600"/>
                </a:moveTo>
                <a:cubicBezTo>
                  <a:pt x="10258" y="15600"/>
                  <a:pt x="9818" y="16138"/>
                  <a:pt x="9818" y="16800"/>
                </a:cubicBezTo>
                <a:cubicBezTo>
                  <a:pt x="9818" y="17462"/>
                  <a:pt x="10258" y="18000"/>
                  <a:pt x="10800" y="18000"/>
                </a:cubicBezTo>
                <a:cubicBezTo>
                  <a:pt x="11342" y="18000"/>
                  <a:pt x="11782" y="17462"/>
                  <a:pt x="11782" y="16800"/>
                </a:cubicBezTo>
                <a:cubicBezTo>
                  <a:pt x="11782" y="16138"/>
                  <a:pt x="11342" y="15600"/>
                  <a:pt x="10800" y="15600"/>
                </a:cubicBezTo>
                <a:moveTo>
                  <a:pt x="10800" y="6000"/>
                </a:moveTo>
                <a:cubicBezTo>
                  <a:pt x="10258" y="6000"/>
                  <a:pt x="9818" y="6538"/>
                  <a:pt x="9818" y="7200"/>
                </a:cubicBezTo>
                <a:lnTo>
                  <a:pt x="10309" y="13800"/>
                </a:lnTo>
                <a:cubicBezTo>
                  <a:pt x="10309" y="14132"/>
                  <a:pt x="10529" y="14400"/>
                  <a:pt x="10800" y="14400"/>
                </a:cubicBezTo>
                <a:cubicBezTo>
                  <a:pt x="11071" y="14400"/>
                  <a:pt x="11291" y="14132"/>
                  <a:pt x="11291" y="13800"/>
                </a:cubicBezTo>
                <a:lnTo>
                  <a:pt x="11782" y="7200"/>
                </a:lnTo>
                <a:cubicBezTo>
                  <a:pt x="11782" y="6538"/>
                  <a:pt x="11342" y="6000"/>
                  <a:pt x="10800" y="60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15" name="Shape 2469"/>
          <p:cNvSpPr/>
          <p:nvPr/>
        </p:nvSpPr>
        <p:spPr>
          <a:xfrm>
            <a:off x="6810356" y="3559635"/>
            <a:ext cx="228197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222" y="18655"/>
                </a:moveTo>
                <a:cubicBezTo>
                  <a:pt x="7553" y="18644"/>
                  <a:pt x="7811" y="18417"/>
                  <a:pt x="7799" y="18146"/>
                </a:cubicBezTo>
                <a:lnTo>
                  <a:pt x="6916" y="6377"/>
                </a:lnTo>
                <a:cubicBezTo>
                  <a:pt x="6904" y="6106"/>
                  <a:pt x="6626" y="5895"/>
                  <a:pt x="6295" y="5904"/>
                </a:cubicBezTo>
                <a:cubicBezTo>
                  <a:pt x="5963" y="5915"/>
                  <a:pt x="5705" y="6142"/>
                  <a:pt x="5717" y="6413"/>
                </a:cubicBezTo>
                <a:lnTo>
                  <a:pt x="6601" y="18182"/>
                </a:lnTo>
                <a:cubicBezTo>
                  <a:pt x="6613" y="18453"/>
                  <a:pt x="6891" y="18664"/>
                  <a:pt x="7222" y="18655"/>
                </a:cubicBezTo>
                <a:moveTo>
                  <a:pt x="17400" y="19636"/>
                </a:moveTo>
                <a:cubicBezTo>
                  <a:pt x="17319" y="20154"/>
                  <a:pt x="16862" y="20618"/>
                  <a:pt x="16200" y="20618"/>
                </a:cubicBezTo>
                <a:lnTo>
                  <a:pt x="5400" y="20618"/>
                </a:lnTo>
                <a:cubicBezTo>
                  <a:pt x="4737" y="20618"/>
                  <a:pt x="4291" y="20160"/>
                  <a:pt x="4200" y="19636"/>
                </a:cubicBezTo>
                <a:lnTo>
                  <a:pt x="3000" y="3927"/>
                </a:lnTo>
                <a:lnTo>
                  <a:pt x="18600" y="3927"/>
                </a:lnTo>
                <a:cubicBezTo>
                  <a:pt x="18600" y="3927"/>
                  <a:pt x="17400" y="19636"/>
                  <a:pt x="17400" y="19636"/>
                </a:cubicBezTo>
                <a:close/>
                <a:moveTo>
                  <a:pt x="7800" y="983"/>
                </a:moveTo>
                <a:lnTo>
                  <a:pt x="13800" y="983"/>
                </a:lnTo>
                <a:lnTo>
                  <a:pt x="13800" y="2945"/>
                </a:lnTo>
                <a:lnTo>
                  <a:pt x="7800" y="2945"/>
                </a:lnTo>
                <a:cubicBezTo>
                  <a:pt x="7800" y="2945"/>
                  <a:pt x="7800" y="983"/>
                  <a:pt x="7800" y="983"/>
                </a:cubicBezTo>
                <a:close/>
                <a:moveTo>
                  <a:pt x="21000" y="2945"/>
                </a:moveTo>
                <a:lnTo>
                  <a:pt x="15000" y="2945"/>
                </a:lnTo>
                <a:lnTo>
                  <a:pt x="15000" y="983"/>
                </a:lnTo>
                <a:cubicBezTo>
                  <a:pt x="15000" y="440"/>
                  <a:pt x="14462" y="0"/>
                  <a:pt x="13800" y="0"/>
                </a:cubicBezTo>
                <a:lnTo>
                  <a:pt x="7800" y="0"/>
                </a:lnTo>
                <a:cubicBezTo>
                  <a:pt x="7137" y="0"/>
                  <a:pt x="6600" y="440"/>
                  <a:pt x="6600" y="983"/>
                </a:cubicBezTo>
                <a:lnTo>
                  <a:pt x="6600" y="2945"/>
                </a:lnTo>
                <a:lnTo>
                  <a:pt x="600" y="2945"/>
                </a:lnTo>
                <a:cubicBezTo>
                  <a:pt x="269" y="2945"/>
                  <a:pt x="0" y="3166"/>
                  <a:pt x="0" y="3437"/>
                </a:cubicBezTo>
                <a:cubicBezTo>
                  <a:pt x="0" y="3708"/>
                  <a:pt x="269" y="3927"/>
                  <a:pt x="600" y="3927"/>
                </a:cubicBezTo>
                <a:lnTo>
                  <a:pt x="1800" y="3927"/>
                </a:lnTo>
                <a:lnTo>
                  <a:pt x="3000" y="19636"/>
                </a:lnTo>
                <a:cubicBezTo>
                  <a:pt x="3193" y="20711"/>
                  <a:pt x="4075" y="21600"/>
                  <a:pt x="5400" y="21600"/>
                </a:cubicBezTo>
                <a:lnTo>
                  <a:pt x="16200" y="21600"/>
                </a:lnTo>
                <a:cubicBezTo>
                  <a:pt x="17525" y="21600"/>
                  <a:pt x="18374" y="20700"/>
                  <a:pt x="18600" y="19636"/>
                </a:cubicBezTo>
                <a:lnTo>
                  <a:pt x="19800" y="3927"/>
                </a:lnTo>
                <a:lnTo>
                  <a:pt x="21000" y="3927"/>
                </a:lnTo>
                <a:cubicBezTo>
                  <a:pt x="21331" y="3927"/>
                  <a:pt x="21600" y="3708"/>
                  <a:pt x="21600" y="3437"/>
                </a:cubicBezTo>
                <a:cubicBezTo>
                  <a:pt x="21600" y="3166"/>
                  <a:pt x="21331" y="2945"/>
                  <a:pt x="21000" y="2945"/>
                </a:cubicBezTo>
                <a:moveTo>
                  <a:pt x="14380" y="18654"/>
                </a:moveTo>
                <a:cubicBezTo>
                  <a:pt x="14711" y="18664"/>
                  <a:pt x="14989" y="18452"/>
                  <a:pt x="15001" y="18181"/>
                </a:cubicBezTo>
                <a:lnTo>
                  <a:pt x="15871" y="6413"/>
                </a:lnTo>
                <a:cubicBezTo>
                  <a:pt x="15883" y="6142"/>
                  <a:pt x="15625" y="5914"/>
                  <a:pt x="15294" y="5904"/>
                </a:cubicBezTo>
                <a:cubicBezTo>
                  <a:pt x="14962" y="5895"/>
                  <a:pt x="14684" y="6106"/>
                  <a:pt x="14672" y="6377"/>
                </a:cubicBezTo>
                <a:lnTo>
                  <a:pt x="13802" y="18146"/>
                </a:lnTo>
                <a:cubicBezTo>
                  <a:pt x="13790" y="18417"/>
                  <a:pt x="14049" y="18644"/>
                  <a:pt x="14380" y="18654"/>
                </a:cubicBezTo>
                <a:moveTo>
                  <a:pt x="10800" y="18655"/>
                </a:moveTo>
                <a:cubicBezTo>
                  <a:pt x="11131" y="18655"/>
                  <a:pt x="11400" y="18435"/>
                  <a:pt x="11400" y="18164"/>
                </a:cubicBezTo>
                <a:lnTo>
                  <a:pt x="11400" y="6382"/>
                </a:lnTo>
                <a:cubicBezTo>
                  <a:pt x="11400" y="6110"/>
                  <a:pt x="11131" y="5891"/>
                  <a:pt x="10800" y="5891"/>
                </a:cubicBezTo>
                <a:cubicBezTo>
                  <a:pt x="10469" y="5891"/>
                  <a:pt x="10200" y="6110"/>
                  <a:pt x="10200" y="6382"/>
                </a:cubicBezTo>
                <a:lnTo>
                  <a:pt x="10200" y="18164"/>
                </a:lnTo>
                <a:cubicBezTo>
                  <a:pt x="10200" y="18435"/>
                  <a:pt x="10469" y="18655"/>
                  <a:pt x="10800" y="18655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16" name="Shape 2470"/>
          <p:cNvSpPr/>
          <p:nvPr/>
        </p:nvSpPr>
        <p:spPr>
          <a:xfrm>
            <a:off x="7362659" y="3559635"/>
            <a:ext cx="190991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720" y="19636"/>
                </a:moveTo>
                <a:cubicBezTo>
                  <a:pt x="18623" y="20154"/>
                  <a:pt x="18075" y="20618"/>
                  <a:pt x="17280" y="20618"/>
                </a:cubicBezTo>
                <a:lnTo>
                  <a:pt x="4320" y="20618"/>
                </a:lnTo>
                <a:cubicBezTo>
                  <a:pt x="3525" y="20618"/>
                  <a:pt x="2989" y="20160"/>
                  <a:pt x="2880" y="19636"/>
                </a:cubicBezTo>
                <a:lnTo>
                  <a:pt x="1483" y="3927"/>
                </a:lnTo>
                <a:lnTo>
                  <a:pt x="20117" y="3927"/>
                </a:lnTo>
                <a:cubicBezTo>
                  <a:pt x="20117" y="3927"/>
                  <a:pt x="18720" y="19636"/>
                  <a:pt x="18720" y="19636"/>
                </a:cubicBezTo>
                <a:close/>
                <a:moveTo>
                  <a:pt x="4529" y="2227"/>
                </a:moveTo>
                <a:cubicBezTo>
                  <a:pt x="4971" y="2122"/>
                  <a:pt x="5311" y="1878"/>
                  <a:pt x="5440" y="1571"/>
                </a:cubicBezTo>
                <a:cubicBezTo>
                  <a:pt x="5563" y="1278"/>
                  <a:pt x="6084" y="982"/>
                  <a:pt x="6840" y="982"/>
                </a:cubicBezTo>
                <a:cubicBezTo>
                  <a:pt x="7596" y="982"/>
                  <a:pt x="8117" y="1094"/>
                  <a:pt x="8240" y="1387"/>
                </a:cubicBezTo>
                <a:cubicBezTo>
                  <a:pt x="8286" y="1495"/>
                  <a:pt x="8358" y="1598"/>
                  <a:pt x="8454" y="1688"/>
                </a:cubicBezTo>
                <a:cubicBezTo>
                  <a:pt x="8957" y="2167"/>
                  <a:pt x="9732" y="2442"/>
                  <a:pt x="10577" y="2442"/>
                </a:cubicBezTo>
                <a:cubicBezTo>
                  <a:pt x="11235" y="2442"/>
                  <a:pt x="11854" y="2268"/>
                  <a:pt x="12300" y="1947"/>
                </a:cubicBezTo>
                <a:cubicBezTo>
                  <a:pt x="12697" y="1647"/>
                  <a:pt x="13446" y="1473"/>
                  <a:pt x="14760" y="1473"/>
                </a:cubicBezTo>
                <a:cubicBezTo>
                  <a:pt x="16059" y="1473"/>
                  <a:pt x="16752" y="1940"/>
                  <a:pt x="16920" y="2209"/>
                </a:cubicBezTo>
                <a:cubicBezTo>
                  <a:pt x="17107" y="2509"/>
                  <a:pt x="17391" y="2750"/>
                  <a:pt x="17688" y="2945"/>
                </a:cubicBezTo>
                <a:lnTo>
                  <a:pt x="2830" y="2945"/>
                </a:lnTo>
                <a:cubicBezTo>
                  <a:pt x="3170" y="2668"/>
                  <a:pt x="3770" y="2408"/>
                  <a:pt x="4529" y="2227"/>
                </a:cubicBezTo>
                <a:moveTo>
                  <a:pt x="20880" y="2945"/>
                </a:moveTo>
                <a:lnTo>
                  <a:pt x="19676" y="2945"/>
                </a:lnTo>
                <a:cubicBezTo>
                  <a:pt x="19217" y="2693"/>
                  <a:pt x="18780" y="2403"/>
                  <a:pt x="18405" y="1964"/>
                </a:cubicBezTo>
                <a:cubicBezTo>
                  <a:pt x="17787" y="1241"/>
                  <a:pt x="16749" y="491"/>
                  <a:pt x="14760" y="491"/>
                </a:cubicBezTo>
                <a:cubicBezTo>
                  <a:pt x="13012" y="491"/>
                  <a:pt x="11880" y="798"/>
                  <a:pt x="11231" y="1289"/>
                </a:cubicBezTo>
                <a:cubicBezTo>
                  <a:pt x="11081" y="1397"/>
                  <a:pt x="10839" y="1461"/>
                  <a:pt x="10577" y="1461"/>
                </a:cubicBezTo>
                <a:cubicBezTo>
                  <a:pt x="10245" y="1461"/>
                  <a:pt x="9879" y="1359"/>
                  <a:pt x="9624" y="1116"/>
                </a:cubicBezTo>
                <a:cubicBezTo>
                  <a:pt x="9310" y="370"/>
                  <a:pt x="8188" y="0"/>
                  <a:pt x="6840" y="0"/>
                </a:cubicBezTo>
                <a:cubicBezTo>
                  <a:pt x="5492" y="0"/>
                  <a:pt x="4370" y="554"/>
                  <a:pt x="4056" y="1300"/>
                </a:cubicBezTo>
                <a:cubicBezTo>
                  <a:pt x="2613" y="1643"/>
                  <a:pt x="1555" y="2238"/>
                  <a:pt x="1211" y="2945"/>
                </a:cubicBezTo>
                <a:lnTo>
                  <a:pt x="720" y="2945"/>
                </a:lnTo>
                <a:cubicBezTo>
                  <a:pt x="323" y="2945"/>
                  <a:pt x="0" y="3165"/>
                  <a:pt x="0" y="3436"/>
                </a:cubicBezTo>
                <a:lnTo>
                  <a:pt x="0" y="3437"/>
                </a:lnTo>
                <a:lnTo>
                  <a:pt x="1440" y="19636"/>
                </a:lnTo>
                <a:cubicBezTo>
                  <a:pt x="1672" y="20711"/>
                  <a:pt x="2730" y="21600"/>
                  <a:pt x="4320" y="21600"/>
                </a:cubicBezTo>
                <a:lnTo>
                  <a:pt x="17280" y="21600"/>
                </a:lnTo>
                <a:cubicBezTo>
                  <a:pt x="18870" y="21600"/>
                  <a:pt x="19890" y="20700"/>
                  <a:pt x="20160" y="19636"/>
                </a:cubicBezTo>
                <a:lnTo>
                  <a:pt x="21600" y="3437"/>
                </a:lnTo>
                <a:lnTo>
                  <a:pt x="21600" y="3436"/>
                </a:lnTo>
                <a:cubicBezTo>
                  <a:pt x="21600" y="3165"/>
                  <a:pt x="21277" y="2945"/>
                  <a:pt x="20880" y="2945"/>
                </a:cubicBezTo>
                <a:moveTo>
                  <a:pt x="6507" y="18655"/>
                </a:moveTo>
                <a:cubicBezTo>
                  <a:pt x="6904" y="18644"/>
                  <a:pt x="7214" y="18417"/>
                  <a:pt x="7200" y="18146"/>
                </a:cubicBezTo>
                <a:lnTo>
                  <a:pt x="6139" y="6377"/>
                </a:lnTo>
                <a:cubicBezTo>
                  <a:pt x="6125" y="6106"/>
                  <a:pt x="5791" y="5895"/>
                  <a:pt x="5394" y="5904"/>
                </a:cubicBezTo>
                <a:cubicBezTo>
                  <a:pt x="4996" y="5915"/>
                  <a:pt x="4686" y="6142"/>
                  <a:pt x="4700" y="6413"/>
                </a:cubicBezTo>
                <a:lnTo>
                  <a:pt x="5761" y="18182"/>
                </a:lnTo>
                <a:cubicBezTo>
                  <a:pt x="5775" y="18453"/>
                  <a:pt x="6109" y="18664"/>
                  <a:pt x="6507" y="18655"/>
                </a:cubicBezTo>
                <a:moveTo>
                  <a:pt x="10800" y="18655"/>
                </a:moveTo>
                <a:cubicBezTo>
                  <a:pt x="11197" y="18655"/>
                  <a:pt x="11520" y="18435"/>
                  <a:pt x="11520" y="18164"/>
                </a:cubicBezTo>
                <a:lnTo>
                  <a:pt x="11520" y="6382"/>
                </a:lnTo>
                <a:cubicBezTo>
                  <a:pt x="11520" y="6110"/>
                  <a:pt x="11197" y="5891"/>
                  <a:pt x="10800" y="5891"/>
                </a:cubicBezTo>
                <a:cubicBezTo>
                  <a:pt x="10403" y="5891"/>
                  <a:pt x="10080" y="6110"/>
                  <a:pt x="10080" y="6382"/>
                </a:cubicBezTo>
                <a:lnTo>
                  <a:pt x="10080" y="18164"/>
                </a:lnTo>
                <a:cubicBezTo>
                  <a:pt x="10080" y="18435"/>
                  <a:pt x="10403" y="18655"/>
                  <a:pt x="10800" y="18655"/>
                </a:cubicBezTo>
                <a:moveTo>
                  <a:pt x="15095" y="18654"/>
                </a:moveTo>
                <a:cubicBezTo>
                  <a:pt x="15494" y="18664"/>
                  <a:pt x="15827" y="18452"/>
                  <a:pt x="15841" y="18181"/>
                </a:cubicBezTo>
                <a:lnTo>
                  <a:pt x="16886" y="6413"/>
                </a:lnTo>
                <a:cubicBezTo>
                  <a:pt x="16900" y="6142"/>
                  <a:pt x="16590" y="5914"/>
                  <a:pt x="16192" y="5904"/>
                </a:cubicBezTo>
                <a:cubicBezTo>
                  <a:pt x="15795" y="5895"/>
                  <a:pt x="15461" y="6106"/>
                  <a:pt x="15447" y="6377"/>
                </a:cubicBezTo>
                <a:lnTo>
                  <a:pt x="14402" y="18146"/>
                </a:lnTo>
                <a:cubicBezTo>
                  <a:pt x="14388" y="18417"/>
                  <a:pt x="14699" y="18644"/>
                  <a:pt x="15095" y="18654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17" name="Shape 2471"/>
          <p:cNvSpPr/>
          <p:nvPr/>
        </p:nvSpPr>
        <p:spPr>
          <a:xfrm>
            <a:off x="7851298" y="3559635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5" y="20618"/>
                </a:moveTo>
                <a:cubicBezTo>
                  <a:pt x="15830" y="20618"/>
                  <a:pt x="15230" y="20482"/>
                  <a:pt x="14664" y="20214"/>
                </a:cubicBezTo>
                <a:cubicBezTo>
                  <a:pt x="14611" y="20189"/>
                  <a:pt x="14556" y="20170"/>
                  <a:pt x="14501" y="20155"/>
                </a:cubicBezTo>
                <a:cubicBezTo>
                  <a:pt x="8920" y="17308"/>
                  <a:pt x="4296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8" y="6369"/>
                  <a:pt x="982" y="5770"/>
                  <a:pt x="982" y="5155"/>
                </a:cubicBezTo>
                <a:cubicBezTo>
                  <a:pt x="982" y="2774"/>
                  <a:pt x="3067" y="982"/>
                  <a:pt x="4418" y="982"/>
                </a:cubicBezTo>
                <a:cubicBezTo>
                  <a:pt x="4595" y="982"/>
                  <a:pt x="4712" y="1072"/>
                  <a:pt x="4765" y="1126"/>
                </a:cubicBezTo>
                <a:cubicBezTo>
                  <a:pt x="4777" y="1139"/>
                  <a:pt x="4800" y="1164"/>
                  <a:pt x="4832" y="1216"/>
                </a:cubicBezTo>
                <a:cubicBezTo>
                  <a:pt x="4849" y="1244"/>
                  <a:pt x="4868" y="1271"/>
                  <a:pt x="4888" y="1297"/>
                </a:cubicBezTo>
                <a:lnTo>
                  <a:pt x="8121" y="5453"/>
                </a:lnTo>
                <a:cubicBezTo>
                  <a:pt x="8146" y="5485"/>
                  <a:pt x="8173" y="5515"/>
                  <a:pt x="8202" y="5544"/>
                </a:cubicBezTo>
                <a:cubicBezTo>
                  <a:pt x="8255" y="5598"/>
                  <a:pt x="8345" y="5715"/>
                  <a:pt x="8345" y="5891"/>
                </a:cubicBezTo>
                <a:cubicBezTo>
                  <a:pt x="8345" y="5978"/>
                  <a:pt x="8321" y="6060"/>
                  <a:pt x="8274" y="6135"/>
                </a:cubicBezTo>
                <a:lnTo>
                  <a:pt x="7180" y="7221"/>
                </a:lnTo>
                <a:cubicBezTo>
                  <a:pt x="7175" y="7226"/>
                  <a:pt x="7170" y="7231"/>
                  <a:pt x="7165" y="7236"/>
                </a:cubicBezTo>
                <a:cubicBezTo>
                  <a:pt x="6769" y="7609"/>
                  <a:pt x="6543" y="8126"/>
                  <a:pt x="6543" y="8668"/>
                </a:cubicBezTo>
                <a:cubicBezTo>
                  <a:pt x="6543" y="9175"/>
                  <a:pt x="6740" y="9658"/>
                  <a:pt x="7082" y="10020"/>
                </a:cubicBezTo>
                <a:cubicBezTo>
                  <a:pt x="7094" y="10040"/>
                  <a:pt x="7107" y="10059"/>
                  <a:pt x="7121" y="10078"/>
                </a:cubicBezTo>
                <a:cubicBezTo>
                  <a:pt x="8327" y="11745"/>
                  <a:pt x="9810" y="13222"/>
                  <a:pt x="11528" y="14469"/>
                </a:cubicBezTo>
                <a:cubicBezTo>
                  <a:pt x="11541" y="14478"/>
                  <a:pt x="11555" y="14487"/>
                  <a:pt x="11568" y="14496"/>
                </a:cubicBezTo>
                <a:cubicBezTo>
                  <a:pt x="11931" y="14844"/>
                  <a:pt x="12418" y="15045"/>
                  <a:pt x="12928" y="15045"/>
                </a:cubicBezTo>
                <a:cubicBezTo>
                  <a:pt x="13440" y="15045"/>
                  <a:pt x="13934" y="14840"/>
                  <a:pt x="14301" y="14479"/>
                </a:cubicBezTo>
                <a:cubicBezTo>
                  <a:pt x="14320" y="14463"/>
                  <a:pt x="14338" y="14446"/>
                  <a:pt x="14356" y="14427"/>
                </a:cubicBezTo>
                <a:lnTo>
                  <a:pt x="15456" y="13320"/>
                </a:lnTo>
                <a:cubicBezTo>
                  <a:pt x="15533" y="13271"/>
                  <a:pt x="15615" y="13247"/>
                  <a:pt x="15701" y="13247"/>
                </a:cubicBezTo>
                <a:cubicBezTo>
                  <a:pt x="15878" y="13247"/>
                  <a:pt x="15995" y="13337"/>
                  <a:pt x="16048" y="13391"/>
                </a:cubicBezTo>
                <a:cubicBezTo>
                  <a:pt x="16077" y="13420"/>
                  <a:pt x="16108" y="13447"/>
                  <a:pt x="16140" y="13472"/>
                </a:cubicBezTo>
                <a:lnTo>
                  <a:pt x="20296" y="16704"/>
                </a:lnTo>
                <a:cubicBezTo>
                  <a:pt x="20323" y="16725"/>
                  <a:pt x="20351" y="16744"/>
                  <a:pt x="20379" y="16762"/>
                </a:cubicBezTo>
                <a:cubicBezTo>
                  <a:pt x="20431" y="16795"/>
                  <a:pt x="20455" y="16816"/>
                  <a:pt x="20466" y="16827"/>
                </a:cubicBezTo>
                <a:cubicBezTo>
                  <a:pt x="20520" y="16881"/>
                  <a:pt x="20610" y="16997"/>
                  <a:pt x="20610" y="17174"/>
                </a:cubicBezTo>
                <a:cubicBezTo>
                  <a:pt x="20610" y="17207"/>
                  <a:pt x="20612" y="17240"/>
                  <a:pt x="20616" y="17273"/>
                </a:cubicBezTo>
                <a:cubicBezTo>
                  <a:pt x="20539" y="18625"/>
                  <a:pt x="18774" y="20618"/>
                  <a:pt x="16445" y="20618"/>
                </a:cubicBezTo>
                <a:moveTo>
                  <a:pt x="21600" y="17174"/>
                </a:moveTo>
                <a:lnTo>
                  <a:pt x="21592" y="17174"/>
                </a:lnTo>
                <a:cubicBezTo>
                  <a:pt x="21592" y="16768"/>
                  <a:pt x="21427" y="16399"/>
                  <a:pt x="21161" y="16133"/>
                </a:cubicBezTo>
                <a:cubicBezTo>
                  <a:pt x="21082" y="16054"/>
                  <a:pt x="20994" y="15988"/>
                  <a:pt x="20899" y="15929"/>
                </a:cubicBezTo>
                <a:lnTo>
                  <a:pt x="16743" y="12697"/>
                </a:lnTo>
                <a:cubicBezTo>
                  <a:pt x="16476" y="12430"/>
                  <a:pt x="16108" y="12265"/>
                  <a:pt x="15701" y="12265"/>
                </a:cubicBezTo>
                <a:cubicBezTo>
                  <a:pt x="15368" y="12265"/>
                  <a:pt x="15065" y="12380"/>
                  <a:pt x="14819" y="12567"/>
                </a:cubicBezTo>
                <a:lnTo>
                  <a:pt x="13659" y="13736"/>
                </a:lnTo>
                <a:lnTo>
                  <a:pt x="13656" y="13733"/>
                </a:lnTo>
                <a:cubicBezTo>
                  <a:pt x="13477" y="13934"/>
                  <a:pt x="13218" y="14063"/>
                  <a:pt x="12928" y="14063"/>
                </a:cubicBezTo>
                <a:cubicBezTo>
                  <a:pt x="12595" y="14063"/>
                  <a:pt x="12303" y="13897"/>
                  <a:pt x="12125" y="13645"/>
                </a:cubicBezTo>
                <a:cubicBezTo>
                  <a:pt x="12119" y="13654"/>
                  <a:pt x="12111" y="13663"/>
                  <a:pt x="12104" y="13674"/>
                </a:cubicBezTo>
                <a:cubicBezTo>
                  <a:pt x="10500" y="12510"/>
                  <a:pt x="9078" y="11108"/>
                  <a:pt x="7916" y="9502"/>
                </a:cubicBezTo>
                <a:cubicBezTo>
                  <a:pt x="7927" y="9495"/>
                  <a:pt x="7937" y="9486"/>
                  <a:pt x="7949" y="9479"/>
                </a:cubicBezTo>
                <a:cubicBezTo>
                  <a:pt x="7693" y="9299"/>
                  <a:pt x="7525" y="9004"/>
                  <a:pt x="7525" y="8668"/>
                </a:cubicBezTo>
                <a:cubicBezTo>
                  <a:pt x="7525" y="8367"/>
                  <a:pt x="7662" y="8101"/>
                  <a:pt x="7873" y="7920"/>
                </a:cubicBezTo>
                <a:lnTo>
                  <a:pt x="7872" y="7918"/>
                </a:lnTo>
                <a:lnTo>
                  <a:pt x="9026" y="6773"/>
                </a:lnTo>
                <a:cubicBezTo>
                  <a:pt x="9213" y="6528"/>
                  <a:pt x="9327" y="6224"/>
                  <a:pt x="9327" y="5891"/>
                </a:cubicBezTo>
                <a:cubicBezTo>
                  <a:pt x="9327" y="5485"/>
                  <a:pt x="9162" y="5116"/>
                  <a:pt x="8896" y="4850"/>
                </a:cubicBezTo>
                <a:lnTo>
                  <a:pt x="5663" y="693"/>
                </a:lnTo>
                <a:cubicBezTo>
                  <a:pt x="5604" y="599"/>
                  <a:pt x="5538" y="510"/>
                  <a:pt x="5459" y="432"/>
                </a:cubicBezTo>
                <a:cubicBezTo>
                  <a:pt x="5193" y="165"/>
                  <a:pt x="4825" y="0"/>
                  <a:pt x="4418" y="0"/>
                </a:cubicBezTo>
                <a:cubicBezTo>
                  <a:pt x="2455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3" y="7373"/>
                </a:lnTo>
                <a:cubicBezTo>
                  <a:pt x="3436" y="13255"/>
                  <a:pt x="8345" y="18164"/>
                  <a:pt x="14228" y="21117"/>
                </a:cubicBezTo>
                <a:lnTo>
                  <a:pt x="14244" y="21101"/>
                </a:lnTo>
                <a:cubicBezTo>
                  <a:pt x="14912" y="21418"/>
                  <a:pt x="15657" y="21600"/>
                  <a:pt x="16445" y="21600"/>
                </a:cubicBezTo>
                <a:cubicBezTo>
                  <a:pt x="19292" y="21600"/>
                  <a:pt x="21600" y="19145"/>
                  <a:pt x="21600" y="17182"/>
                </a:cubicBezTo>
                <a:cubicBezTo>
                  <a:pt x="21600" y="17179"/>
                  <a:pt x="21600" y="17177"/>
                  <a:pt x="21600" y="17174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18" name="Shape 2472"/>
          <p:cNvSpPr/>
          <p:nvPr/>
        </p:nvSpPr>
        <p:spPr>
          <a:xfrm>
            <a:off x="8385411" y="3559635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6" y="20482"/>
                  <a:pt x="14660" y="20214"/>
                </a:cubicBezTo>
                <a:cubicBezTo>
                  <a:pt x="14607" y="20189"/>
                  <a:pt x="14552" y="20170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1"/>
                  <a:pt x="4887" y="1297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5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6"/>
                  <a:pt x="7168" y="7231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9"/>
                </a:cubicBezTo>
                <a:cubicBezTo>
                  <a:pt x="11538" y="14478"/>
                  <a:pt x="11551" y="14487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0" y="14840"/>
                  <a:pt x="14297" y="14479"/>
                </a:cubicBezTo>
                <a:cubicBezTo>
                  <a:pt x="14316" y="14463"/>
                  <a:pt x="14335" y="14446"/>
                  <a:pt x="14352" y="14427"/>
                </a:cubicBezTo>
                <a:lnTo>
                  <a:pt x="15451" y="13320"/>
                </a:lnTo>
                <a:cubicBezTo>
                  <a:pt x="15529" y="13271"/>
                  <a:pt x="15611" y="13247"/>
                  <a:pt x="15697" y="13247"/>
                </a:cubicBezTo>
                <a:cubicBezTo>
                  <a:pt x="15874" y="13247"/>
                  <a:pt x="15990" y="13337"/>
                  <a:pt x="16044" y="13391"/>
                </a:cubicBezTo>
                <a:cubicBezTo>
                  <a:pt x="16073" y="13420"/>
                  <a:pt x="16103" y="13447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4"/>
                  <a:pt x="20374" y="16762"/>
                </a:cubicBezTo>
                <a:cubicBezTo>
                  <a:pt x="20426" y="16795"/>
                  <a:pt x="20449" y="16816"/>
                  <a:pt x="20461" y="16827"/>
                </a:cubicBezTo>
                <a:cubicBezTo>
                  <a:pt x="20515" y="16881"/>
                  <a:pt x="20605" y="16997"/>
                  <a:pt x="20605" y="17174"/>
                </a:cubicBezTo>
                <a:cubicBezTo>
                  <a:pt x="20605" y="17207"/>
                  <a:pt x="20606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6" y="17174"/>
                </a:moveTo>
                <a:cubicBezTo>
                  <a:pt x="21586" y="16768"/>
                  <a:pt x="21421" y="16399"/>
                  <a:pt x="21155" y="16133"/>
                </a:cubicBezTo>
                <a:cubicBezTo>
                  <a:pt x="21077" y="16054"/>
                  <a:pt x="20988" y="15988"/>
                  <a:pt x="20893" y="15929"/>
                </a:cubicBezTo>
                <a:lnTo>
                  <a:pt x="16738" y="12697"/>
                </a:lnTo>
                <a:cubicBezTo>
                  <a:pt x="16471" y="12430"/>
                  <a:pt x="16104" y="12265"/>
                  <a:pt x="15697" y="12265"/>
                </a:cubicBezTo>
                <a:cubicBezTo>
                  <a:pt x="15364" y="12265"/>
                  <a:pt x="15060" y="12380"/>
                  <a:pt x="14815" y="12567"/>
                </a:cubicBezTo>
                <a:lnTo>
                  <a:pt x="13655" y="13736"/>
                </a:lnTo>
                <a:lnTo>
                  <a:pt x="13652" y="13733"/>
                </a:lnTo>
                <a:cubicBezTo>
                  <a:pt x="13473" y="13934"/>
                  <a:pt x="13214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3"/>
                  <a:pt x="12101" y="13674"/>
                </a:cubicBezTo>
                <a:cubicBezTo>
                  <a:pt x="10497" y="12510"/>
                  <a:pt x="9076" y="11108"/>
                  <a:pt x="7914" y="9502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7"/>
                  <a:pt x="7659" y="8101"/>
                  <a:pt x="7871" y="7920"/>
                </a:cubicBezTo>
                <a:lnTo>
                  <a:pt x="7870" y="7918"/>
                </a:lnTo>
                <a:lnTo>
                  <a:pt x="9023" y="6773"/>
                </a:lnTo>
                <a:cubicBezTo>
                  <a:pt x="9211" y="6528"/>
                  <a:pt x="9325" y="6224"/>
                  <a:pt x="9325" y="5891"/>
                </a:cubicBezTo>
                <a:cubicBezTo>
                  <a:pt x="9325" y="5485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2"/>
                </a:cubicBezTo>
                <a:cubicBezTo>
                  <a:pt x="5191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2" y="7373"/>
                </a:lnTo>
                <a:cubicBezTo>
                  <a:pt x="3435" y="13255"/>
                  <a:pt x="8343" y="18164"/>
                  <a:pt x="14224" y="21117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79"/>
                  <a:pt x="21594" y="17177"/>
                  <a:pt x="21594" y="17174"/>
                </a:cubicBezTo>
                <a:cubicBezTo>
                  <a:pt x="21594" y="17174"/>
                  <a:pt x="21586" y="17174"/>
                  <a:pt x="21586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2" y="10309"/>
                  <a:pt x="16692" y="10090"/>
                  <a:pt x="16692" y="9819"/>
                </a:cubicBezTo>
                <a:cubicBezTo>
                  <a:pt x="16692" y="7107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2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0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19" name="Shape 2473"/>
          <p:cNvSpPr/>
          <p:nvPr/>
        </p:nvSpPr>
        <p:spPr>
          <a:xfrm>
            <a:off x="8981534" y="3559635"/>
            <a:ext cx="152958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20" name="Shape 2474"/>
          <p:cNvSpPr/>
          <p:nvPr/>
        </p:nvSpPr>
        <p:spPr>
          <a:xfrm>
            <a:off x="9451983" y="3585266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3600"/>
                </a:moveTo>
                <a:lnTo>
                  <a:pt x="1964" y="3600"/>
                </a:lnTo>
                <a:lnTo>
                  <a:pt x="1964" y="1200"/>
                </a:lnTo>
                <a:lnTo>
                  <a:pt x="19636" y="1200"/>
                </a:lnTo>
                <a:cubicBezTo>
                  <a:pt x="19636" y="1200"/>
                  <a:pt x="19636" y="3600"/>
                  <a:pt x="19636" y="3600"/>
                </a:cubicBezTo>
                <a:close/>
                <a:moveTo>
                  <a:pt x="17182" y="6000"/>
                </a:moveTo>
                <a:lnTo>
                  <a:pt x="17182" y="4800"/>
                </a:lnTo>
                <a:lnTo>
                  <a:pt x="19145" y="4800"/>
                </a:lnTo>
                <a:lnTo>
                  <a:pt x="19145" y="6000"/>
                </a:lnTo>
                <a:cubicBezTo>
                  <a:pt x="19145" y="6662"/>
                  <a:pt x="18705" y="7200"/>
                  <a:pt x="18164" y="7200"/>
                </a:cubicBezTo>
                <a:cubicBezTo>
                  <a:pt x="17621" y="7200"/>
                  <a:pt x="17182" y="6662"/>
                  <a:pt x="17182" y="6000"/>
                </a:cubicBezTo>
                <a:moveTo>
                  <a:pt x="14236" y="6000"/>
                </a:moveTo>
                <a:lnTo>
                  <a:pt x="14236" y="4800"/>
                </a:lnTo>
                <a:lnTo>
                  <a:pt x="16200" y="4800"/>
                </a:lnTo>
                <a:lnTo>
                  <a:pt x="16200" y="6000"/>
                </a:lnTo>
                <a:cubicBezTo>
                  <a:pt x="16200" y="6662"/>
                  <a:pt x="15760" y="7200"/>
                  <a:pt x="15218" y="7200"/>
                </a:cubicBezTo>
                <a:cubicBezTo>
                  <a:pt x="14675" y="7200"/>
                  <a:pt x="14236" y="6662"/>
                  <a:pt x="14236" y="6000"/>
                </a:cubicBezTo>
                <a:moveTo>
                  <a:pt x="11291" y="6000"/>
                </a:moveTo>
                <a:lnTo>
                  <a:pt x="11291" y="4800"/>
                </a:lnTo>
                <a:lnTo>
                  <a:pt x="13255" y="4800"/>
                </a:lnTo>
                <a:lnTo>
                  <a:pt x="13255" y="6000"/>
                </a:lnTo>
                <a:cubicBezTo>
                  <a:pt x="13255" y="6662"/>
                  <a:pt x="12814" y="7200"/>
                  <a:pt x="12273" y="7200"/>
                </a:cubicBezTo>
                <a:cubicBezTo>
                  <a:pt x="11730" y="7200"/>
                  <a:pt x="11291" y="6662"/>
                  <a:pt x="11291" y="6000"/>
                </a:cubicBezTo>
                <a:moveTo>
                  <a:pt x="8345" y="6000"/>
                </a:moveTo>
                <a:lnTo>
                  <a:pt x="8345" y="4800"/>
                </a:lnTo>
                <a:lnTo>
                  <a:pt x="10309" y="4800"/>
                </a:lnTo>
                <a:lnTo>
                  <a:pt x="10309" y="6000"/>
                </a:lnTo>
                <a:cubicBezTo>
                  <a:pt x="10309" y="6662"/>
                  <a:pt x="9869" y="7200"/>
                  <a:pt x="9327" y="7200"/>
                </a:cubicBezTo>
                <a:cubicBezTo>
                  <a:pt x="8785" y="7200"/>
                  <a:pt x="8345" y="6662"/>
                  <a:pt x="8345" y="6000"/>
                </a:cubicBezTo>
                <a:moveTo>
                  <a:pt x="5400" y="6000"/>
                </a:moveTo>
                <a:lnTo>
                  <a:pt x="5400" y="4800"/>
                </a:lnTo>
                <a:lnTo>
                  <a:pt x="7364" y="4800"/>
                </a:lnTo>
                <a:lnTo>
                  <a:pt x="7364" y="6000"/>
                </a:lnTo>
                <a:cubicBezTo>
                  <a:pt x="7364" y="6662"/>
                  <a:pt x="6924" y="7200"/>
                  <a:pt x="6382" y="7200"/>
                </a:cubicBezTo>
                <a:cubicBezTo>
                  <a:pt x="5839" y="7200"/>
                  <a:pt x="5400" y="6662"/>
                  <a:pt x="5400" y="6000"/>
                </a:cubicBezTo>
                <a:moveTo>
                  <a:pt x="2455" y="6000"/>
                </a:moveTo>
                <a:lnTo>
                  <a:pt x="2455" y="4800"/>
                </a:lnTo>
                <a:lnTo>
                  <a:pt x="4418" y="4800"/>
                </a:lnTo>
                <a:lnTo>
                  <a:pt x="4418" y="6000"/>
                </a:lnTo>
                <a:cubicBezTo>
                  <a:pt x="4418" y="6662"/>
                  <a:pt x="3978" y="7200"/>
                  <a:pt x="3436" y="7200"/>
                </a:cubicBezTo>
                <a:cubicBezTo>
                  <a:pt x="2894" y="7200"/>
                  <a:pt x="2455" y="6662"/>
                  <a:pt x="2455" y="6000"/>
                </a:cubicBezTo>
                <a:moveTo>
                  <a:pt x="19636" y="20400"/>
                </a:moveTo>
                <a:lnTo>
                  <a:pt x="12764" y="20400"/>
                </a:lnTo>
                <a:lnTo>
                  <a:pt x="12764" y="13800"/>
                </a:lnTo>
                <a:cubicBezTo>
                  <a:pt x="12764" y="13469"/>
                  <a:pt x="12544" y="13200"/>
                  <a:pt x="12273" y="13200"/>
                </a:cubicBezTo>
                <a:lnTo>
                  <a:pt x="9327" y="13200"/>
                </a:lnTo>
                <a:cubicBezTo>
                  <a:pt x="9056" y="13200"/>
                  <a:pt x="8836" y="13469"/>
                  <a:pt x="8836" y="13800"/>
                </a:cubicBezTo>
                <a:lnTo>
                  <a:pt x="8836" y="20400"/>
                </a:lnTo>
                <a:lnTo>
                  <a:pt x="1964" y="20400"/>
                </a:lnTo>
                <a:lnTo>
                  <a:pt x="1964" y="7573"/>
                </a:lnTo>
                <a:cubicBezTo>
                  <a:pt x="2324" y="8076"/>
                  <a:pt x="2847" y="8400"/>
                  <a:pt x="3436" y="8400"/>
                </a:cubicBezTo>
                <a:cubicBezTo>
                  <a:pt x="4026" y="8400"/>
                  <a:pt x="4549" y="8076"/>
                  <a:pt x="4909" y="7573"/>
                </a:cubicBezTo>
                <a:cubicBezTo>
                  <a:pt x="5269" y="8076"/>
                  <a:pt x="5792" y="8400"/>
                  <a:pt x="6382" y="8400"/>
                </a:cubicBezTo>
                <a:cubicBezTo>
                  <a:pt x="6971" y="8400"/>
                  <a:pt x="7495" y="8076"/>
                  <a:pt x="7855" y="7573"/>
                </a:cubicBezTo>
                <a:cubicBezTo>
                  <a:pt x="8215" y="8076"/>
                  <a:pt x="8738" y="8400"/>
                  <a:pt x="9327" y="8400"/>
                </a:cubicBezTo>
                <a:cubicBezTo>
                  <a:pt x="9917" y="8400"/>
                  <a:pt x="10440" y="8076"/>
                  <a:pt x="10800" y="7573"/>
                </a:cubicBezTo>
                <a:cubicBezTo>
                  <a:pt x="11160" y="8076"/>
                  <a:pt x="11683" y="8400"/>
                  <a:pt x="12273" y="8400"/>
                </a:cubicBezTo>
                <a:cubicBezTo>
                  <a:pt x="12862" y="8400"/>
                  <a:pt x="13385" y="8076"/>
                  <a:pt x="13745" y="7573"/>
                </a:cubicBezTo>
                <a:cubicBezTo>
                  <a:pt x="14105" y="8076"/>
                  <a:pt x="14629" y="8400"/>
                  <a:pt x="15218" y="8400"/>
                </a:cubicBezTo>
                <a:cubicBezTo>
                  <a:pt x="15808" y="8400"/>
                  <a:pt x="16331" y="8076"/>
                  <a:pt x="16691" y="7573"/>
                </a:cubicBezTo>
                <a:cubicBezTo>
                  <a:pt x="17051" y="8076"/>
                  <a:pt x="17574" y="8400"/>
                  <a:pt x="18164" y="8400"/>
                </a:cubicBezTo>
                <a:cubicBezTo>
                  <a:pt x="18753" y="8400"/>
                  <a:pt x="19276" y="8076"/>
                  <a:pt x="19636" y="7573"/>
                </a:cubicBezTo>
                <a:cubicBezTo>
                  <a:pt x="19636" y="7573"/>
                  <a:pt x="19636" y="20400"/>
                  <a:pt x="19636" y="20400"/>
                </a:cubicBezTo>
                <a:close/>
                <a:moveTo>
                  <a:pt x="11782" y="20400"/>
                </a:moveTo>
                <a:lnTo>
                  <a:pt x="9818" y="204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20400"/>
                  <a:pt x="11782" y="20400"/>
                </a:cubicBezTo>
                <a:close/>
                <a:moveTo>
                  <a:pt x="21109" y="20400"/>
                </a:moveTo>
                <a:lnTo>
                  <a:pt x="20618" y="20400"/>
                </a:lnTo>
                <a:lnTo>
                  <a:pt x="20618" y="4800"/>
                </a:lnTo>
                <a:lnTo>
                  <a:pt x="21109" y="4800"/>
                </a:lnTo>
                <a:cubicBezTo>
                  <a:pt x="21380" y="4800"/>
                  <a:pt x="21600" y="4532"/>
                  <a:pt x="21600" y="4200"/>
                </a:cubicBezTo>
                <a:cubicBezTo>
                  <a:pt x="21600" y="3868"/>
                  <a:pt x="21380" y="3600"/>
                  <a:pt x="21109" y="3600"/>
                </a:cubicBezTo>
                <a:lnTo>
                  <a:pt x="20618" y="3600"/>
                </a:lnTo>
                <a:lnTo>
                  <a:pt x="20618" y="1200"/>
                </a:lnTo>
                <a:cubicBezTo>
                  <a:pt x="20618" y="538"/>
                  <a:pt x="20178" y="0"/>
                  <a:pt x="19636" y="0"/>
                </a:cubicBezTo>
                <a:lnTo>
                  <a:pt x="1964" y="0"/>
                </a:lnTo>
                <a:cubicBezTo>
                  <a:pt x="1421" y="0"/>
                  <a:pt x="982" y="538"/>
                  <a:pt x="982" y="1200"/>
                </a:cubicBezTo>
                <a:lnTo>
                  <a:pt x="982" y="3600"/>
                </a:lnTo>
                <a:lnTo>
                  <a:pt x="491" y="3600"/>
                </a:lnTo>
                <a:cubicBezTo>
                  <a:pt x="220" y="3600"/>
                  <a:pt x="0" y="3868"/>
                  <a:pt x="0" y="4200"/>
                </a:cubicBezTo>
                <a:cubicBezTo>
                  <a:pt x="0" y="4532"/>
                  <a:pt x="220" y="4800"/>
                  <a:pt x="491" y="4800"/>
                </a:cubicBezTo>
                <a:lnTo>
                  <a:pt x="982" y="4800"/>
                </a:lnTo>
                <a:lnTo>
                  <a:pt x="982" y="20400"/>
                </a:lnTo>
                <a:lnTo>
                  <a:pt x="491" y="20400"/>
                </a:lnTo>
                <a:cubicBezTo>
                  <a:pt x="220" y="20400"/>
                  <a:pt x="0" y="20669"/>
                  <a:pt x="0" y="21000"/>
                </a:cubicBez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cubicBezTo>
                  <a:pt x="21600" y="20669"/>
                  <a:pt x="21380" y="20400"/>
                  <a:pt x="21109" y="20400"/>
                </a:cubicBezTo>
                <a:moveTo>
                  <a:pt x="16691" y="16800"/>
                </a:moveTo>
                <a:lnTo>
                  <a:pt x="14727" y="16800"/>
                </a:lnTo>
                <a:lnTo>
                  <a:pt x="14727" y="14400"/>
                </a:lnTo>
                <a:lnTo>
                  <a:pt x="16691" y="14400"/>
                </a:lnTo>
                <a:cubicBezTo>
                  <a:pt x="16691" y="14400"/>
                  <a:pt x="16691" y="16800"/>
                  <a:pt x="16691" y="16800"/>
                </a:cubicBezTo>
                <a:close/>
                <a:moveTo>
                  <a:pt x="17182" y="13200"/>
                </a:moveTo>
                <a:lnTo>
                  <a:pt x="14236" y="13200"/>
                </a:lnTo>
                <a:cubicBezTo>
                  <a:pt x="13965" y="13200"/>
                  <a:pt x="13745" y="13469"/>
                  <a:pt x="13745" y="13800"/>
                </a:cubicBezTo>
                <a:lnTo>
                  <a:pt x="13745" y="17400"/>
                </a:lnTo>
                <a:cubicBezTo>
                  <a:pt x="13745" y="17732"/>
                  <a:pt x="13965" y="18000"/>
                  <a:pt x="14236" y="18000"/>
                </a:cubicBezTo>
                <a:lnTo>
                  <a:pt x="17182" y="18000"/>
                </a:lnTo>
                <a:cubicBezTo>
                  <a:pt x="17453" y="18000"/>
                  <a:pt x="17673" y="17732"/>
                  <a:pt x="17673" y="17400"/>
                </a:cubicBezTo>
                <a:lnTo>
                  <a:pt x="17673" y="13800"/>
                </a:lnTo>
                <a:cubicBezTo>
                  <a:pt x="17673" y="13469"/>
                  <a:pt x="17453" y="13200"/>
                  <a:pt x="17182" y="13200"/>
                </a:cubicBezTo>
                <a:moveTo>
                  <a:pt x="6873" y="16800"/>
                </a:moveTo>
                <a:lnTo>
                  <a:pt x="4909" y="16800"/>
                </a:lnTo>
                <a:lnTo>
                  <a:pt x="4909" y="14400"/>
                </a:lnTo>
                <a:lnTo>
                  <a:pt x="6873" y="14400"/>
                </a:lnTo>
                <a:cubicBezTo>
                  <a:pt x="6873" y="14400"/>
                  <a:pt x="6873" y="16800"/>
                  <a:pt x="6873" y="16800"/>
                </a:cubicBezTo>
                <a:close/>
                <a:moveTo>
                  <a:pt x="7364" y="13200"/>
                </a:moveTo>
                <a:lnTo>
                  <a:pt x="4418" y="13200"/>
                </a:lnTo>
                <a:cubicBezTo>
                  <a:pt x="4147" y="13200"/>
                  <a:pt x="3927" y="13469"/>
                  <a:pt x="3927" y="13800"/>
                </a:cubicBezTo>
                <a:lnTo>
                  <a:pt x="3927" y="17400"/>
                </a:lnTo>
                <a:cubicBezTo>
                  <a:pt x="3927" y="17732"/>
                  <a:pt x="4147" y="18000"/>
                  <a:pt x="4418" y="18000"/>
                </a:cubicBezTo>
                <a:lnTo>
                  <a:pt x="7364" y="18000"/>
                </a:lnTo>
                <a:cubicBezTo>
                  <a:pt x="7635" y="18000"/>
                  <a:pt x="7855" y="17732"/>
                  <a:pt x="7855" y="17400"/>
                </a:cubicBezTo>
                <a:lnTo>
                  <a:pt x="7855" y="13800"/>
                </a:lnTo>
                <a:cubicBezTo>
                  <a:pt x="7855" y="13469"/>
                  <a:pt x="7635" y="13200"/>
                  <a:pt x="7364" y="13200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21" name="Shape 2475"/>
          <p:cNvSpPr/>
          <p:nvPr/>
        </p:nvSpPr>
        <p:spPr>
          <a:xfrm>
            <a:off x="10010901" y="3559635"/>
            <a:ext cx="228197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673"/>
                </a:moveTo>
                <a:cubicBezTo>
                  <a:pt x="4588" y="17673"/>
                  <a:pt x="1200" y="16051"/>
                  <a:pt x="1200" y="15218"/>
                </a:cubicBezTo>
                <a:cubicBezTo>
                  <a:pt x="1200" y="14690"/>
                  <a:pt x="1355" y="14275"/>
                  <a:pt x="1611" y="13896"/>
                </a:cubicBezTo>
                <a:cubicBezTo>
                  <a:pt x="3255" y="14967"/>
                  <a:pt x="6746" y="15709"/>
                  <a:pt x="10800" y="15709"/>
                </a:cubicBezTo>
                <a:cubicBezTo>
                  <a:pt x="14856" y="15709"/>
                  <a:pt x="18345" y="14966"/>
                  <a:pt x="19987" y="13894"/>
                </a:cubicBezTo>
                <a:cubicBezTo>
                  <a:pt x="20244" y="14273"/>
                  <a:pt x="20400" y="14689"/>
                  <a:pt x="20400" y="15218"/>
                </a:cubicBezTo>
                <a:cubicBezTo>
                  <a:pt x="20400" y="16051"/>
                  <a:pt x="17011" y="17673"/>
                  <a:pt x="10800" y="17673"/>
                </a:cubicBezTo>
                <a:moveTo>
                  <a:pt x="10800" y="20618"/>
                </a:moveTo>
                <a:cubicBezTo>
                  <a:pt x="9475" y="20618"/>
                  <a:pt x="8400" y="19739"/>
                  <a:pt x="8400" y="18655"/>
                </a:cubicBezTo>
                <a:cubicBezTo>
                  <a:pt x="8400" y="18625"/>
                  <a:pt x="8408" y="18597"/>
                  <a:pt x="8409" y="18567"/>
                </a:cubicBezTo>
                <a:cubicBezTo>
                  <a:pt x="9179" y="18623"/>
                  <a:pt x="9977" y="18655"/>
                  <a:pt x="10800" y="18655"/>
                </a:cubicBezTo>
                <a:cubicBezTo>
                  <a:pt x="11623" y="18655"/>
                  <a:pt x="12421" y="18623"/>
                  <a:pt x="13191" y="18567"/>
                </a:cubicBezTo>
                <a:cubicBezTo>
                  <a:pt x="13192" y="18597"/>
                  <a:pt x="13200" y="18625"/>
                  <a:pt x="13200" y="18655"/>
                </a:cubicBezTo>
                <a:cubicBezTo>
                  <a:pt x="13200" y="19739"/>
                  <a:pt x="12125" y="20618"/>
                  <a:pt x="10800" y="20618"/>
                </a:cubicBezTo>
                <a:moveTo>
                  <a:pt x="2948" y="12551"/>
                </a:moveTo>
                <a:cubicBezTo>
                  <a:pt x="4308" y="11388"/>
                  <a:pt x="6000" y="9939"/>
                  <a:pt x="6000" y="6873"/>
                </a:cubicBezTo>
                <a:cubicBezTo>
                  <a:pt x="6000" y="5232"/>
                  <a:pt x="7238" y="3825"/>
                  <a:pt x="8988" y="3239"/>
                </a:cubicBezTo>
                <a:cubicBezTo>
                  <a:pt x="9428" y="3657"/>
                  <a:pt x="10072" y="3927"/>
                  <a:pt x="10800" y="3927"/>
                </a:cubicBezTo>
                <a:cubicBezTo>
                  <a:pt x="11528" y="3927"/>
                  <a:pt x="12172" y="3657"/>
                  <a:pt x="12611" y="3239"/>
                </a:cubicBezTo>
                <a:cubicBezTo>
                  <a:pt x="14362" y="3825"/>
                  <a:pt x="15600" y="5232"/>
                  <a:pt x="15600" y="6873"/>
                </a:cubicBezTo>
                <a:cubicBezTo>
                  <a:pt x="15600" y="9939"/>
                  <a:pt x="17292" y="11388"/>
                  <a:pt x="18652" y="12551"/>
                </a:cubicBezTo>
                <a:cubicBezTo>
                  <a:pt x="18911" y="12773"/>
                  <a:pt x="19152" y="12979"/>
                  <a:pt x="19366" y="13183"/>
                </a:cubicBezTo>
                <a:cubicBezTo>
                  <a:pt x="18217" y="14077"/>
                  <a:pt x="14825" y="14727"/>
                  <a:pt x="10800" y="14727"/>
                </a:cubicBezTo>
                <a:cubicBezTo>
                  <a:pt x="6779" y="14727"/>
                  <a:pt x="3383" y="14079"/>
                  <a:pt x="2230" y="13186"/>
                </a:cubicBezTo>
                <a:cubicBezTo>
                  <a:pt x="2446" y="12981"/>
                  <a:pt x="2687" y="12774"/>
                  <a:pt x="2948" y="12551"/>
                </a:cubicBezTo>
                <a:moveTo>
                  <a:pt x="10800" y="982"/>
                </a:moveTo>
                <a:cubicBezTo>
                  <a:pt x="11462" y="982"/>
                  <a:pt x="12000" y="1422"/>
                  <a:pt x="12000" y="1964"/>
                </a:cubicBezTo>
                <a:cubicBezTo>
                  <a:pt x="12000" y="2506"/>
                  <a:pt x="11462" y="2945"/>
                  <a:pt x="10800" y="2945"/>
                </a:cubicBezTo>
                <a:cubicBezTo>
                  <a:pt x="10138" y="2945"/>
                  <a:pt x="9600" y="2506"/>
                  <a:pt x="9600" y="1964"/>
                </a:cubicBezTo>
                <a:cubicBezTo>
                  <a:pt x="9600" y="1422"/>
                  <a:pt x="10138" y="982"/>
                  <a:pt x="10800" y="982"/>
                </a:cubicBezTo>
                <a:moveTo>
                  <a:pt x="21600" y="15218"/>
                </a:moveTo>
                <a:cubicBezTo>
                  <a:pt x="21600" y="11782"/>
                  <a:pt x="16800" y="11782"/>
                  <a:pt x="16800" y="6873"/>
                </a:cubicBezTo>
                <a:cubicBezTo>
                  <a:pt x="16800" y="4845"/>
                  <a:pt x="15296" y="3105"/>
                  <a:pt x="13152" y="2356"/>
                </a:cubicBezTo>
                <a:cubicBezTo>
                  <a:pt x="13183" y="2229"/>
                  <a:pt x="13200" y="2098"/>
                  <a:pt x="13200" y="1964"/>
                </a:cubicBezTo>
                <a:cubicBezTo>
                  <a:pt x="13200" y="879"/>
                  <a:pt x="12125" y="0"/>
                  <a:pt x="10800" y="0"/>
                </a:cubicBezTo>
                <a:cubicBezTo>
                  <a:pt x="9475" y="0"/>
                  <a:pt x="8400" y="879"/>
                  <a:pt x="8400" y="1964"/>
                </a:cubicBezTo>
                <a:cubicBezTo>
                  <a:pt x="8400" y="2098"/>
                  <a:pt x="8417" y="2229"/>
                  <a:pt x="8448" y="2356"/>
                </a:cubicBezTo>
                <a:cubicBezTo>
                  <a:pt x="6304" y="3105"/>
                  <a:pt x="4800" y="4845"/>
                  <a:pt x="4800" y="6873"/>
                </a:cubicBezTo>
                <a:cubicBezTo>
                  <a:pt x="4800" y="11782"/>
                  <a:pt x="0" y="11782"/>
                  <a:pt x="0" y="15218"/>
                </a:cubicBezTo>
                <a:cubicBezTo>
                  <a:pt x="0" y="16716"/>
                  <a:pt x="3016" y="17986"/>
                  <a:pt x="7217" y="18457"/>
                </a:cubicBezTo>
                <a:cubicBezTo>
                  <a:pt x="7211" y="18523"/>
                  <a:pt x="7200" y="18587"/>
                  <a:pt x="7200" y="18655"/>
                </a:cubicBezTo>
                <a:cubicBezTo>
                  <a:pt x="7200" y="20282"/>
                  <a:pt x="8812" y="21600"/>
                  <a:pt x="10800" y="21600"/>
                </a:cubicBezTo>
                <a:cubicBezTo>
                  <a:pt x="12788" y="21600"/>
                  <a:pt x="14400" y="20282"/>
                  <a:pt x="14400" y="18655"/>
                </a:cubicBezTo>
                <a:cubicBezTo>
                  <a:pt x="14400" y="18587"/>
                  <a:pt x="14389" y="18523"/>
                  <a:pt x="14383" y="18457"/>
                </a:cubicBezTo>
                <a:cubicBezTo>
                  <a:pt x="18584" y="17986"/>
                  <a:pt x="21600" y="16716"/>
                  <a:pt x="21600" y="15218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22" name="Shape 2476"/>
          <p:cNvSpPr/>
          <p:nvPr/>
        </p:nvSpPr>
        <p:spPr>
          <a:xfrm>
            <a:off x="10518556" y="3559635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sp>
        <p:nvSpPr>
          <p:cNvPr id="223" name="Shape 2477"/>
          <p:cNvSpPr/>
          <p:nvPr/>
        </p:nvSpPr>
        <p:spPr>
          <a:xfrm>
            <a:off x="11051843" y="3559635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79" y="7008"/>
                </a:moveTo>
                <a:cubicBezTo>
                  <a:pt x="20006" y="12260"/>
                  <a:pt x="12624" y="19436"/>
                  <a:pt x="10800" y="20538"/>
                </a:cubicBezTo>
                <a:cubicBezTo>
                  <a:pt x="8976" y="19436"/>
                  <a:pt x="1594" y="12260"/>
                  <a:pt x="1021" y="7001"/>
                </a:cubicBezTo>
                <a:cubicBezTo>
                  <a:pt x="1021" y="7001"/>
                  <a:pt x="982" y="6718"/>
                  <a:pt x="982" y="6382"/>
                </a:cubicBezTo>
                <a:cubicBezTo>
                  <a:pt x="982" y="3404"/>
                  <a:pt x="3404" y="982"/>
                  <a:pt x="6382" y="982"/>
                </a:cubicBezTo>
                <a:cubicBezTo>
                  <a:pt x="7780" y="982"/>
                  <a:pt x="9107" y="1518"/>
                  <a:pt x="10120" y="2491"/>
                </a:cubicBezTo>
                <a:lnTo>
                  <a:pt x="10800" y="3145"/>
                </a:lnTo>
                <a:lnTo>
                  <a:pt x="11480" y="2491"/>
                </a:lnTo>
                <a:cubicBezTo>
                  <a:pt x="12493" y="1518"/>
                  <a:pt x="13820" y="982"/>
                  <a:pt x="15218" y="982"/>
                </a:cubicBezTo>
                <a:cubicBezTo>
                  <a:pt x="18196" y="982"/>
                  <a:pt x="20618" y="3404"/>
                  <a:pt x="20618" y="6382"/>
                </a:cubicBezTo>
                <a:cubicBezTo>
                  <a:pt x="20618" y="6725"/>
                  <a:pt x="20579" y="7008"/>
                  <a:pt x="20579" y="7008"/>
                </a:cubicBezTo>
                <a:moveTo>
                  <a:pt x="21600" y="6382"/>
                </a:moveTo>
                <a:cubicBezTo>
                  <a:pt x="21600" y="2857"/>
                  <a:pt x="18743" y="0"/>
                  <a:pt x="15218" y="0"/>
                </a:cubicBezTo>
                <a:cubicBezTo>
                  <a:pt x="13502" y="0"/>
                  <a:pt x="11947" y="681"/>
                  <a:pt x="10800" y="1784"/>
                </a:cubicBezTo>
                <a:cubicBezTo>
                  <a:pt x="9653" y="681"/>
                  <a:pt x="8098" y="0"/>
                  <a:pt x="6382" y="0"/>
                </a:cubicBezTo>
                <a:cubicBezTo>
                  <a:pt x="2857" y="0"/>
                  <a:pt x="0" y="2857"/>
                  <a:pt x="0" y="6382"/>
                </a:cubicBezTo>
                <a:cubicBezTo>
                  <a:pt x="0" y="6792"/>
                  <a:pt x="65" y="7282"/>
                  <a:pt x="45" y="7115"/>
                </a:cubicBezTo>
                <a:cubicBezTo>
                  <a:pt x="733" y="13419"/>
                  <a:pt x="9855" y="21600"/>
                  <a:pt x="10800" y="21600"/>
                </a:cubicBezTo>
                <a:cubicBezTo>
                  <a:pt x="11745" y="21600"/>
                  <a:pt x="20867" y="13419"/>
                  <a:pt x="21555" y="7115"/>
                </a:cubicBezTo>
                <a:cubicBezTo>
                  <a:pt x="21536" y="7282"/>
                  <a:pt x="21600" y="6792"/>
                  <a:pt x="21600" y="6382"/>
                </a:cubicBezTo>
              </a:path>
            </a:pathLst>
          </a:custGeom>
          <a:solidFill>
            <a:srgbClr val="C00000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996974288"/>
      </p:ext>
    </p:extLst>
  </p:cSld>
  <p:clrMapOvr>
    <a:masterClrMapping/>
  </p:clrMapOvr>
  <p:transition spd="med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pPr defTabSz="412393"/>
            <a:r>
              <a:rPr lang="zh-CN" altLang="en-US" dirty="0">
                <a:sym typeface="Helvetica"/>
              </a:rPr>
              <a:t>图标素材 </a:t>
            </a:r>
            <a:r>
              <a:rPr lang="en-US" altLang="zh-CN" dirty="0">
                <a:sym typeface="Helvetica"/>
              </a:rPr>
              <a:t>–</a:t>
            </a:r>
            <a:r>
              <a:rPr lang="zh-CN" altLang="en-US" dirty="0">
                <a:sym typeface="Helvetica"/>
              </a:rPr>
              <a:t> 请自行取用、改色、放大</a:t>
            </a:r>
          </a:p>
        </p:txBody>
      </p:sp>
      <p:sp>
        <p:nvSpPr>
          <p:cNvPr id="4" name="Shape 2480"/>
          <p:cNvSpPr/>
          <p:nvPr/>
        </p:nvSpPr>
        <p:spPr>
          <a:xfrm>
            <a:off x="943380" y="1426490"/>
            <a:ext cx="152131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836"/>
                </a:moveTo>
                <a:lnTo>
                  <a:pt x="16200" y="8836"/>
                </a:lnTo>
                <a:lnTo>
                  <a:pt x="16200" y="11782"/>
                </a:lnTo>
                <a:cubicBezTo>
                  <a:pt x="16200" y="13409"/>
                  <a:pt x="13783" y="14727"/>
                  <a:pt x="10800" y="14727"/>
                </a:cubicBezTo>
                <a:cubicBezTo>
                  <a:pt x="7817" y="14727"/>
                  <a:pt x="5400" y="13409"/>
                  <a:pt x="5400" y="11782"/>
                </a:cubicBezTo>
                <a:cubicBezTo>
                  <a:pt x="5400" y="11782"/>
                  <a:pt x="5400" y="8836"/>
                  <a:pt x="5400" y="8836"/>
                </a:cubicBezTo>
                <a:close/>
                <a:moveTo>
                  <a:pt x="5400" y="3927"/>
                </a:moveTo>
                <a:cubicBezTo>
                  <a:pt x="5400" y="2301"/>
                  <a:pt x="7817" y="982"/>
                  <a:pt x="10800" y="982"/>
                </a:cubicBezTo>
                <a:cubicBezTo>
                  <a:pt x="13783" y="982"/>
                  <a:pt x="16200" y="2301"/>
                  <a:pt x="16200" y="3927"/>
                </a:cubicBezTo>
                <a:lnTo>
                  <a:pt x="16200" y="7855"/>
                </a:lnTo>
                <a:lnTo>
                  <a:pt x="5400" y="7855"/>
                </a:lnTo>
                <a:cubicBezTo>
                  <a:pt x="5400" y="7855"/>
                  <a:pt x="5400" y="3927"/>
                  <a:pt x="5400" y="3927"/>
                </a:cubicBezTo>
                <a:close/>
                <a:moveTo>
                  <a:pt x="10800" y="15709"/>
                </a:moveTo>
                <a:cubicBezTo>
                  <a:pt x="14777" y="15709"/>
                  <a:pt x="18000" y="13951"/>
                  <a:pt x="18000" y="11782"/>
                </a:cubicBezTo>
                <a:lnTo>
                  <a:pt x="18000" y="3927"/>
                </a:lnTo>
                <a:cubicBezTo>
                  <a:pt x="18000" y="1758"/>
                  <a:pt x="14777" y="0"/>
                  <a:pt x="10800" y="0"/>
                </a:cubicBezTo>
                <a:cubicBezTo>
                  <a:pt x="6823" y="0"/>
                  <a:pt x="3600" y="1758"/>
                  <a:pt x="3600" y="3927"/>
                </a:cubicBezTo>
                <a:lnTo>
                  <a:pt x="3600" y="11782"/>
                </a:lnTo>
                <a:cubicBezTo>
                  <a:pt x="3600" y="13951"/>
                  <a:pt x="6823" y="15709"/>
                  <a:pt x="10800" y="15709"/>
                </a:cubicBezTo>
                <a:moveTo>
                  <a:pt x="21600" y="11782"/>
                </a:moveTo>
                <a:lnTo>
                  <a:pt x="21600" y="10309"/>
                </a:lnTo>
                <a:cubicBezTo>
                  <a:pt x="21600" y="10038"/>
                  <a:pt x="21197" y="9818"/>
                  <a:pt x="20700" y="9818"/>
                </a:cubicBezTo>
                <a:cubicBezTo>
                  <a:pt x="20203" y="9818"/>
                  <a:pt x="19800" y="10038"/>
                  <a:pt x="19800" y="10309"/>
                </a:cubicBezTo>
                <a:lnTo>
                  <a:pt x="19800" y="11782"/>
                </a:lnTo>
                <a:cubicBezTo>
                  <a:pt x="19800" y="14493"/>
                  <a:pt x="15771" y="16691"/>
                  <a:pt x="10800" y="16691"/>
                </a:cubicBezTo>
                <a:cubicBezTo>
                  <a:pt x="5829" y="16691"/>
                  <a:pt x="1800" y="14493"/>
                  <a:pt x="1800" y="11782"/>
                </a:cubicBezTo>
                <a:lnTo>
                  <a:pt x="1800" y="10309"/>
                </a:lnTo>
                <a:cubicBezTo>
                  <a:pt x="1800" y="10038"/>
                  <a:pt x="1397" y="9818"/>
                  <a:pt x="900" y="9818"/>
                </a:cubicBezTo>
                <a:cubicBezTo>
                  <a:pt x="403" y="9818"/>
                  <a:pt x="0" y="10038"/>
                  <a:pt x="0" y="10309"/>
                </a:cubicBezTo>
                <a:lnTo>
                  <a:pt x="0" y="11782"/>
                </a:lnTo>
                <a:cubicBezTo>
                  <a:pt x="0" y="14870"/>
                  <a:pt x="4358" y="17398"/>
                  <a:pt x="9900" y="17648"/>
                </a:cubicBezTo>
                <a:lnTo>
                  <a:pt x="9900" y="20618"/>
                </a:lnTo>
                <a:lnTo>
                  <a:pt x="3600" y="20618"/>
                </a:lnTo>
                <a:cubicBezTo>
                  <a:pt x="3103" y="20618"/>
                  <a:pt x="2700" y="20838"/>
                  <a:pt x="2700" y="21110"/>
                </a:cubicBezTo>
                <a:cubicBezTo>
                  <a:pt x="2700" y="21381"/>
                  <a:pt x="3103" y="21600"/>
                  <a:pt x="3600" y="21600"/>
                </a:cubicBezTo>
                <a:lnTo>
                  <a:pt x="18000" y="21600"/>
                </a:lnTo>
                <a:cubicBezTo>
                  <a:pt x="18497" y="21600"/>
                  <a:pt x="18900" y="21381"/>
                  <a:pt x="18900" y="21110"/>
                </a:cubicBezTo>
                <a:cubicBezTo>
                  <a:pt x="18900" y="20838"/>
                  <a:pt x="18497" y="20618"/>
                  <a:pt x="18000" y="20618"/>
                </a:cubicBezTo>
                <a:lnTo>
                  <a:pt x="11700" y="20618"/>
                </a:lnTo>
                <a:lnTo>
                  <a:pt x="11700" y="17648"/>
                </a:lnTo>
                <a:cubicBezTo>
                  <a:pt x="17243" y="17398"/>
                  <a:pt x="21600" y="14870"/>
                  <a:pt x="21600" y="117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5" name="Shape 2481"/>
          <p:cNvSpPr/>
          <p:nvPr/>
        </p:nvSpPr>
        <p:spPr>
          <a:xfrm>
            <a:off x="1413003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1" h="21132" extrusionOk="0">
                <a:moveTo>
                  <a:pt x="19045" y="7530"/>
                </a:moveTo>
                <a:cubicBezTo>
                  <a:pt x="17544" y="9030"/>
                  <a:pt x="15110" y="9030"/>
                  <a:pt x="13610" y="7530"/>
                </a:cubicBezTo>
                <a:cubicBezTo>
                  <a:pt x="12108" y="6031"/>
                  <a:pt x="12108" y="3600"/>
                  <a:pt x="13610" y="2100"/>
                </a:cubicBezTo>
                <a:cubicBezTo>
                  <a:pt x="15110" y="600"/>
                  <a:pt x="17544" y="600"/>
                  <a:pt x="19045" y="2100"/>
                </a:cubicBezTo>
                <a:cubicBezTo>
                  <a:pt x="20546" y="3600"/>
                  <a:pt x="20546" y="6031"/>
                  <a:pt x="19045" y="7530"/>
                </a:cubicBezTo>
                <a:moveTo>
                  <a:pt x="7605" y="16245"/>
                </a:moveTo>
                <a:cubicBezTo>
                  <a:pt x="7256" y="16593"/>
                  <a:pt x="6776" y="16807"/>
                  <a:pt x="6245" y="16807"/>
                </a:cubicBezTo>
                <a:cubicBezTo>
                  <a:pt x="5184" y="16807"/>
                  <a:pt x="4324" y="15948"/>
                  <a:pt x="4324" y="14888"/>
                </a:cubicBezTo>
                <a:cubicBezTo>
                  <a:pt x="4324" y="14358"/>
                  <a:pt x="4539" y="13878"/>
                  <a:pt x="4887" y="13530"/>
                </a:cubicBezTo>
                <a:lnTo>
                  <a:pt x="11678" y="5991"/>
                </a:lnTo>
                <a:cubicBezTo>
                  <a:pt x="11884" y="6798"/>
                  <a:pt x="12298" y="7563"/>
                  <a:pt x="12930" y="8194"/>
                </a:cubicBezTo>
                <a:cubicBezTo>
                  <a:pt x="13569" y="8832"/>
                  <a:pt x="14343" y="9248"/>
                  <a:pt x="15160" y="9451"/>
                </a:cubicBezTo>
                <a:cubicBezTo>
                  <a:pt x="15160" y="9451"/>
                  <a:pt x="7605" y="16245"/>
                  <a:pt x="7605" y="16245"/>
                </a:cubicBezTo>
                <a:close/>
                <a:moveTo>
                  <a:pt x="19724" y="1406"/>
                </a:moveTo>
                <a:cubicBezTo>
                  <a:pt x="17848" y="-468"/>
                  <a:pt x="14806" y="-468"/>
                  <a:pt x="12930" y="1406"/>
                </a:cubicBezTo>
                <a:cubicBezTo>
                  <a:pt x="12024" y="2312"/>
                  <a:pt x="11559" y="3489"/>
                  <a:pt x="11529" y="4676"/>
                </a:cubicBezTo>
                <a:lnTo>
                  <a:pt x="4207" y="12851"/>
                </a:lnTo>
                <a:cubicBezTo>
                  <a:pt x="3686" y="13373"/>
                  <a:pt x="3363" y="14093"/>
                  <a:pt x="3363" y="14888"/>
                </a:cubicBezTo>
                <a:cubicBezTo>
                  <a:pt x="3363" y="15420"/>
                  <a:pt x="3518" y="15912"/>
                  <a:pt x="3769" y="16340"/>
                </a:cubicBezTo>
                <a:cubicBezTo>
                  <a:pt x="2436" y="17104"/>
                  <a:pt x="1907" y="17813"/>
                  <a:pt x="2425" y="19364"/>
                </a:cubicBezTo>
                <a:cubicBezTo>
                  <a:pt x="2487" y="19550"/>
                  <a:pt x="2434" y="19622"/>
                  <a:pt x="2409" y="19658"/>
                </a:cubicBezTo>
                <a:cubicBezTo>
                  <a:pt x="2160" y="20003"/>
                  <a:pt x="1132" y="20167"/>
                  <a:pt x="500" y="20172"/>
                </a:cubicBezTo>
                <a:cubicBezTo>
                  <a:pt x="493" y="20171"/>
                  <a:pt x="487" y="20167"/>
                  <a:pt x="480" y="20167"/>
                </a:cubicBezTo>
                <a:cubicBezTo>
                  <a:pt x="215" y="20167"/>
                  <a:pt x="0" y="20383"/>
                  <a:pt x="0" y="20647"/>
                </a:cubicBezTo>
                <a:cubicBezTo>
                  <a:pt x="0" y="20912"/>
                  <a:pt x="214" y="21126"/>
                  <a:pt x="479" y="21127"/>
                </a:cubicBezTo>
                <a:lnTo>
                  <a:pt x="479" y="21132"/>
                </a:lnTo>
                <a:cubicBezTo>
                  <a:pt x="821" y="21132"/>
                  <a:pt x="2562" y="21088"/>
                  <a:pt x="3189" y="20219"/>
                </a:cubicBezTo>
                <a:cubicBezTo>
                  <a:pt x="3355" y="19988"/>
                  <a:pt x="3516" y="19599"/>
                  <a:pt x="3336" y="19060"/>
                </a:cubicBezTo>
                <a:cubicBezTo>
                  <a:pt x="3030" y="18141"/>
                  <a:pt x="3071" y="17806"/>
                  <a:pt x="4399" y="17082"/>
                </a:cubicBezTo>
                <a:cubicBezTo>
                  <a:pt x="4900" y="17504"/>
                  <a:pt x="5539" y="17767"/>
                  <a:pt x="6245" y="17767"/>
                </a:cubicBezTo>
                <a:cubicBezTo>
                  <a:pt x="7042" y="17767"/>
                  <a:pt x="7762" y="17445"/>
                  <a:pt x="8284" y="16924"/>
                </a:cubicBezTo>
                <a:lnTo>
                  <a:pt x="16485" y="9592"/>
                </a:lnTo>
                <a:cubicBezTo>
                  <a:pt x="17662" y="9554"/>
                  <a:pt x="18826" y="9091"/>
                  <a:pt x="19724" y="8194"/>
                </a:cubicBezTo>
                <a:cubicBezTo>
                  <a:pt x="21600" y="6320"/>
                  <a:pt x="21600" y="3281"/>
                  <a:pt x="19724" y="1406"/>
                </a:cubicBezTo>
                <a:moveTo>
                  <a:pt x="8953" y="11504"/>
                </a:moveTo>
                <a:lnTo>
                  <a:pt x="9633" y="12183"/>
                </a:lnTo>
                <a:lnTo>
                  <a:pt x="12690" y="9807"/>
                </a:lnTo>
                <a:lnTo>
                  <a:pt x="11331" y="8449"/>
                </a:lnTo>
                <a:cubicBezTo>
                  <a:pt x="11331" y="8449"/>
                  <a:pt x="8953" y="11504"/>
                  <a:pt x="8953" y="11504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6" name="Shape 2482"/>
          <p:cNvSpPr/>
          <p:nvPr/>
        </p:nvSpPr>
        <p:spPr>
          <a:xfrm>
            <a:off x="1946289" y="1476925"/>
            <a:ext cx="279459" cy="177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3086"/>
                </a:moveTo>
                <a:cubicBezTo>
                  <a:pt x="12984" y="3086"/>
                  <a:pt x="12764" y="3432"/>
                  <a:pt x="12764" y="3857"/>
                </a:cubicBezTo>
                <a:cubicBezTo>
                  <a:pt x="12764" y="4284"/>
                  <a:pt x="12984" y="4629"/>
                  <a:pt x="13255" y="4629"/>
                </a:cubicBezTo>
                <a:cubicBezTo>
                  <a:pt x="13525" y="4629"/>
                  <a:pt x="13745" y="4284"/>
                  <a:pt x="13745" y="3857"/>
                </a:cubicBezTo>
                <a:cubicBezTo>
                  <a:pt x="13745" y="3432"/>
                  <a:pt x="13525" y="3086"/>
                  <a:pt x="13255" y="3086"/>
                </a:cubicBezTo>
                <a:moveTo>
                  <a:pt x="20618" y="16495"/>
                </a:moveTo>
                <a:lnTo>
                  <a:pt x="15709" y="12638"/>
                </a:lnTo>
                <a:lnTo>
                  <a:pt x="15709" y="8963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4727" y="16971"/>
                </a:moveTo>
                <a:lnTo>
                  <a:pt x="982" y="169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3745" y="1543"/>
                </a:lnTo>
                <a:cubicBezTo>
                  <a:pt x="14287" y="1543"/>
                  <a:pt x="14727" y="2234"/>
                  <a:pt x="14727" y="3086"/>
                </a:cubicBezTo>
                <a:cubicBezTo>
                  <a:pt x="14727" y="3086"/>
                  <a:pt x="14727" y="16971"/>
                  <a:pt x="14727" y="16971"/>
                </a:cubicBezTo>
                <a:close/>
                <a:moveTo>
                  <a:pt x="13745" y="20057"/>
                </a:move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14727" y="18514"/>
                </a:lnTo>
                <a:cubicBezTo>
                  <a:pt x="14727" y="19367"/>
                  <a:pt x="14287" y="20057"/>
                  <a:pt x="13745" y="20057"/>
                </a:cubicBezTo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5709" y="7237"/>
                </a:lnTo>
                <a:lnTo>
                  <a:pt x="15709" y="3086"/>
                </a:lnTo>
                <a:cubicBezTo>
                  <a:pt x="15709" y="1382"/>
                  <a:pt x="14830" y="0"/>
                  <a:pt x="13745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3745" y="21600"/>
                </a:lnTo>
                <a:cubicBezTo>
                  <a:pt x="14830" y="21600"/>
                  <a:pt x="15709" y="20219"/>
                  <a:pt x="15709" y="18514"/>
                </a:cubicBezTo>
                <a:lnTo>
                  <a:pt x="15709" y="14363"/>
                </a:lnTo>
                <a:lnTo>
                  <a:pt x="20890" y="18433"/>
                </a:lnTo>
                <a:lnTo>
                  <a:pt x="20892" y="18427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70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0309" y="6171"/>
                </a:moveTo>
                <a:cubicBezTo>
                  <a:pt x="10038" y="6171"/>
                  <a:pt x="9818" y="5827"/>
                  <a:pt x="9818" y="5400"/>
                </a:cubicBezTo>
                <a:cubicBezTo>
                  <a:pt x="9818" y="4974"/>
                  <a:pt x="10038" y="4629"/>
                  <a:pt x="10309" y="4629"/>
                </a:cubicBezTo>
                <a:cubicBezTo>
                  <a:pt x="10580" y="4629"/>
                  <a:pt x="10800" y="4974"/>
                  <a:pt x="10800" y="5400"/>
                </a:cubicBezTo>
                <a:cubicBezTo>
                  <a:pt x="10800" y="5827"/>
                  <a:pt x="10580" y="6171"/>
                  <a:pt x="10309" y="6171"/>
                </a:cubicBezTo>
                <a:moveTo>
                  <a:pt x="10309" y="3086"/>
                </a:moveTo>
                <a:cubicBezTo>
                  <a:pt x="9496" y="3086"/>
                  <a:pt x="8836" y="4123"/>
                  <a:pt x="8836" y="5400"/>
                </a:cubicBezTo>
                <a:cubicBezTo>
                  <a:pt x="8836" y="6678"/>
                  <a:pt x="9496" y="7714"/>
                  <a:pt x="10309" y="7714"/>
                </a:cubicBezTo>
                <a:cubicBezTo>
                  <a:pt x="11123" y="7714"/>
                  <a:pt x="11782" y="6678"/>
                  <a:pt x="11782" y="5400"/>
                </a:cubicBezTo>
                <a:cubicBezTo>
                  <a:pt x="11782" y="4123"/>
                  <a:pt x="11123" y="3086"/>
                  <a:pt x="10309" y="3086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7" name="Shape 2483"/>
          <p:cNvSpPr/>
          <p:nvPr/>
        </p:nvSpPr>
        <p:spPr>
          <a:xfrm>
            <a:off x="2479575" y="1476925"/>
            <a:ext cx="279459" cy="177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495"/>
                </a:moveTo>
                <a:lnTo>
                  <a:pt x="19636" y="15723"/>
                </a:lnTo>
                <a:lnTo>
                  <a:pt x="19636" y="5877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8655" y="14952"/>
                </a:moveTo>
                <a:lnTo>
                  <a:pt x="16691" y="13409"/>
                </a:lnTo>
                <a:lnTo>
                  <a:pt x="16691" y="8191"/>
                </a:lnTo>
                <a:lnTo>
                  <a:pt x="18655" y="6648"/>
                </a:lnTo>
                <a:cubicBezTo>
                  <a:pt x="18655" y="6648"/>
                  <a:pt x="18655" y="14952"/>
                  <a:pt x="18655" y="14952"/>
                </a:cubicBezTo>
                <a:close/>
                <a:moveTo>
                  <a:pt x="15709" y="6171"/>
                </a:moveTo>
                <a:lnTo>
                  <a:pt x="982" y="61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4727" y="1543"/>
                </a:lnTo>
                <a:cubicBezTo>
                  <a:pt x="15269" y="1543"/>
                  <a:pt x="15709" y="2234"/>
                  <a:pt x="15709" y="3086"/>
                </a:cubicBezTo>
                <a:cubicBezTo>
                  <a:pt x="15709" y="3086"/>
                  <a:pt x="15709" y="6171"/>
                  <a:pt x="15709" y="6171"/>
                </a:cubicBezTo>
                <a:close/>
                <a:moveTo>
                  <a:pt x="15709" y="18514"/>
                </a:moveTo>
                <a:cubicBezTo>
                  <a:pt x="15709" y="19367"/>
                  <a:pt x="15269" y="20057"/>
                  <a:pt x="14727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7714"/>
                </a:lnTo>
                <a:lnTo>
                  <a:pt x="15709" y="7714"/>
                </a:lnTo>
                <a:cubicBezTo>
                  <a:pt x="15709" y="7714"/>
                  <a:pt x="15709" y="18514"/>
                  <a:pt x="15709" y="18514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6691" y="6467"/>
                </a:lnTo>
                <a:lnTo>
                  <a:pt x="16691" y="3086"/>
                </a:lnTo>
                <a:cubicBezTo>
                  <a:pt x="16691" y="1382"/>
                  <a:pt x="15812" y="0"/>
                  <a:pt x="14727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4727" y="21600"/>
                </a:lnTo>
                <a:cubicBezTo>
                  <a:pt x="15812" y="21600"/>
                  <a:pt x="16691" y="20219"/>
                  <a:pt x="16691" y="18514"/>
                </a:cubicBezTo>
                <a:lnTo>
                  <a:pt x="16691" y="15134"/>
                </a:ln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2273" y="3086"/>
                </a:moveTo>
                <a:cubicBezTo>
                  <a:pt x="12002" y="3086"/>
                  <a:pt x="11782" y="3432"/>
                  <a:pt x="11782" y="3857"/>
                </a:cubicBezTo>
                <a:cubicBezTo>
                  <a:pt x="11782" y="4284"/>
                  <a:pt x="12002" y="4629"/>
                  <a:pt x="12273" y="4629"/>
                </a:cubicBezTo>
                <a:cubicBezTo>
                  <a:pt x="12544" y="4629"/>
                  <a:pt x="12764" y="4284"/>
                  <a:pt x="12764" y="3857"/>
                </a:cubicBezTo>
                <a:cubicBezTo>
                  <a:pt x="12764" y="3432"/>
                  <a:pt x="12544" y="3086"/>
                  <a:pt x="12273" y="3086"/>
                </a:cubicBezTo>
                <a:moveTo>
                  <a:pt x="14236" y="3086"/>
                </a:moveTo>
                <a:cubicBezTo>
                  <a:pt x="13966" y="3086"/>
                  <a:pt x="13745" y="3432"/>
                  <a:pt x="13745" y="3857"/>
                </a:cubicBezTo>
                <a:cubicBezTo>
                  <a:pt x="13745" y="4284"/>
                  <a:pt x="13966" y="4629"/>
                  <a:pt x="14236" y="4629"/>
                </a:cubicBezTo>
                <a:cubicBezTo>
                  <a:pt x="14507" y="4629"/>
                  <a:pt x="14727" y="4284"/>
                  <a:pt x="14727" y="3857"/>
                </a:cubicBezTo>
                <a:cubicBezTo>
                  <a:pt x="14727" y="3432"/>
                  <a:pt x="14507" y="3086"/>
                  <a:pt x="14236" y="3086"/>
                </a:cubicBezTo>
                <a:moveTo>
                  <a:pt x="5400" y="10800"/>
                </a:moveTo>
                <a:cubicBezTo>
                  <a:pt x="6214" y="10800"/>
                  <a:pt x="6873" y="11837"/>
                  <a:pt x="6873" y="13114"/>
                </a:cubicBezTo>
                <a:cubicBezTo>
                  <a:pt x="6873" y="14393"/>
                  <a:pt x="6214" y="15429"/>
                  <a:pt x="5400" y="15429"/>
                </a:cubicBezTo>
                <a:cubicBezTo>
                  <a:pt x="4586" y="15429"/>
                  <a:pt x="3927" y="14393"/>
                  <a:pt x="3927" y="13114"/>
                </a:cubicBezTo>
                <a:cubicBezTo>
                  <a:pt x="3927" y="11837"/>
                  <a:pt x="4586" y="10800"/>
                  <a:pt x="5400" y="10800"/>
                </a:cubicBezTo>
                <a:moveTo>
                  <a:pt x="11291" y="10800"/>
                </a:moveTo>
                <a:cubicBezTo>
                  <a:pt x="12104" y="10800"/>
                  <a:pt x="12764" y="11837"/>
                  <a:pt x="12764" y="13114"/>
                </a:cubicBezTo>
                <a:cubicBezTo>
                  <a:pt x="12764" y="14393"/>
                  <a:pt x="12104" y="15429"/>
                  <a:pt x="11291" y="15429"/>
                </a:cubicBezTo>
                <a:cubicBezTo>
                  <a:pt x="10477" y="15429"/>
                  <a:pt x="9818" y="14393"/>
                  <a:pt x="9818" y="13114"/>
                </a:cubicBezTo>
                <a:cubicBezTo>
                  <a:pt x="9818" y="11837"/>
                  <a:pt x="10477" y="10800"/>
                  <a:pt x="11291" y="10800"/>
                </a:cubicBezTo>
                <a:moveTo>
                  <a:pt x="5400" y="16971"/>
                </a:moveTo>
                <a:lnTo>
                  <a:pt x="11291" y="16971"/>
                </a:lnTo>
                <a:cubicBezTo>
                  <a:pt x="12647" y="16971"/>
                  <a:pt x="13745" y="15245"/>
                  <a:pt x="13745" y="13114"/>
                </a:cubicBezTo>
                <a:cubicBezTo>
                  <a:pt x="13745" y="10984"/>
                  <a:pt x="12647" y="9257"/>
                  <a:pt x="11291" y="9257"/>
                </a:cubicBezTo>
                <a:cubicBezTo>
                  <a:pt x="9935" y="9257"/>
                  <a:pt x="8836" y="10984"/>
                  <a:pt x="8836" y="13114"/>
                </a:cubicBezTo>
                <a:cubicBezTo>
                  <a:pt x="8836" y="13987"/>
                  <a:pt x="9028" y="14782"/>
                  <a:pt x="9338" y="15429"/>
                </a:cubicBezTo>
                <a:lnTo>
                  <a:pt x="7352" y="15429"/>
                </a:lnTo>
                <a:cubicBezTo>
                  <a:pt x="7663" y="14782"/>
                  <a:pt x="7855" y="13987"/>
                  <a:pt x="7855" y="13114"/>
                </a:cubicBezTo>
                <a:cubicBezTo>
                  <a:pt x="7855" y="10984"/>
                  <a:pt x="6755" y="9257"/>
                  <a:pt x="5400" y="9257"/>
                </a:cubicBezTo>
                <a:cubicBezTo>
                  <a:pt x="4044" y="9257"/>
                  <a:pt x="2945" y="10984"/>
                  <a:pt x="2945" y="13114"/>
                </a:cubicBezTo>
                <a:cubicBezTo>
                  <a:pt x="2945" y="15245"/>
                  <a:pt x="4044" y="16971"/>
                  <a:pt x="5400" y="1697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8" name="Shape 2484"/>
          <p:cNvSpPr/>
          <p:nvPr/>
        </p:nvSpPr>
        <p:spPr>
          <a:xfrm>
            <a:off x="3013688" y="1476925"/>
            <a:ext cx="278632" cy="177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9" name="Shape 2485"/>
          <p:cNvSpPr/>
          <p:nvPr/>
        </p:nvSpPr>
        <p:spPr>
          <a:xfrm>
            <a:off x="3546974" y="1438892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0800"/>
                </a:moveTo>
                <a:cubicBezTo>
                  <a:pt x="6653" y="10800"/>
                  <a:pt x="6873" y="10559"/>
                  <a:pt x="6873" y="10260"/>
                </a:cubicBezTo>
                <a:cubicBezTo>
                  <a:pt x="6873" y="9962"/>
                  <a:pt x="6653" y="9720"/>
                  <a:pt x="6382" y="9720"/>
                </a:cubicBezTo>
                <a:cubicBezTo>
                  <a:pt x="6110" y="9720"/>
                  <a:pt x="5891" y="9962"/>
                  <a:pt x="5891" y="10260"/>
                </a:cubicBezTo>
                <a:cubicBezTo>
                  <a:pt x="5891" y="10559"/>
                  <a:pt x="6110" y="10800"/>
                  <a:pt x="6382" y="10800"/>
                </a:cubicBezTo>
                <a:moveTo>
                  <a:pt x="3436" y="10800"/>
                </a:moveTo>
                <a:cubicBezTo>
                  <a:pt x="3708" y="10800"/>
                  <a:pt x="3927" y="11042"/>
                  <a:pt x="3927" y="11340"/>
                </a:cubicBezTo>
                <a:cubicBezTo>
                  <a:pt x="3927" y="11639"/>
                  <a:pt x="3708" y="11880"/>
                  <a:pt x="3436" y="11880"/>
                </a:cubicBezTo>
                <a:cubicBezTo>
                  <a:pt x="3165" y="11880"/>
                  <a:pt x="2945" y="11639"/>
                  <a:pt x="2945" y="11340"/>
                </a:cubicBezTo>
                <a:cubicBezTo>
                  <a:pt x="2945" y="11042"/>
                  <a:pt x="3165" y="10800"/>
                  <a:pt x="3436" y="10800"/>
                </a:cubicBezTo>
                <a:moveTo>
                  <a:pt x="3436" y="12960"/>
                </a:moveTo>
                <a:cubicBezTo>
                  <a:pt x="4249" y="12960"/>
                  <a:pt x="4909" y="12235"/>
                  <a:pt x="4909" y="11340"/>
                </a:cubicBezTo>
                <a:cubicBezTo>
                  <a:pt x="4909" y="10446"/>
                  <a:pt x="4249" y="9720"/>
                  <a:pt x="3436" y="9720"/>
                </a:cubicBezTo>
                <a:cubicBezTo>
                  <a:pt x="2623" y="9720"/>
                  <a:pt x="1964" y="10446"/>
                  <a:pt x="1964" y="11340"/>
                </a:cubicBezTo>
                <a:cubicBezTo>
                  <a:pt x="1964" y="12235"/>
                  <a:pt x="2623" y="12960"/>
                  <a:pt x="3436" y="12960"/>
                </a:cubicBezTo>
                <a:moveTo>
                  <a:pt x="14236" y="18360"/>
                </a:moveTo>
                <a:lnTo>
                  <a:pt x="2455" y="18360"/>
                </a:lnTo>
                <a:cubicBezTo>
                  <a:pt x="2183" y="18360"/>
                  <a:pt x="1964" y="18602"/>
                  <a:pt x="1964" y="18900"/>
                </a:cubicBezTo>
                <a:cubicBezTo>
                  <a:pt x="1964" y="19199"/>
                  <a:pt x="2183" y="19440"/>
                  <a:pt x="2455" y="19440"/>
                </a:cubicBezTo>
                <a:lnTo>
                  <a:pt x="14236" y="19440"/>
                </a:lnTo>
                <a:cubicBezTo>
                  <a:pt x="14508" y="19440"/>
                  <a:pt x="14727" y="19199"/>
                  <a:pt x="14727" y="18900"/>
                </a:cubicBezTo>
                <a:cubicBezTo>
                  <a:pt x="14727" y="18602"/>
                  <a:pt x="14508" y="18360"/>
                  <a:pt x="14236" y="18360"/>
                </a:cubicBezTo>
                <a:moveTo>
                  <a:pt x="20618" y="18105"/>
                </a:moveTo>
                <a:lnTo>
                  <a:pt x="16691" y="16377"/>
                </a:lnTo>
                <a:lnTo>
                  <a:pt x="16691" y="12784"/>
                </a:lnTo>
                <a:lnTo>
                  <a:pt x="20618" y="11056"/>
                </a:lnTo>
                <a:cubicBezTo>
                  <a:pt x="20618" y="11056"/>
                  <a:pt x="20618" y="18105"/>
                  <a:pt x="20618" y="18105"/>
                </a:cubicBezTo>
                <a:close/>
                <a:moveTo>
                  <a:pt x="15709" y="19440"/>
                </a:moveTo>
                <a:cubicBezTo>
                  <a:pt x="15709" y="20037"/>
                  <a:pt x="15269" y="20520"/>
                  <a:pt x="14727" y="20520"/>
                </a:cubicBezTo>
                <a:lnTo>
                  <a:pt x="1964" y="20520"/>
                </a:lnTo>
                <a:cubicBezTo>
                  <a:pt x="1422" y="20520"/>
                  <a:pt x="982" y="20037"/>
                  <a:pt x="982" y="19440"/>
                </a:cubicBezTo>
                <a:lnTo>
                  <a:pt x="982" y="9720"/>
                </a:lnTo>
                <a:cubicBezTo>
                  <a:pt x="982" y="9124"/>
                  <a:pt x="1422" y="8640"/>
                  <a:pt x="1964" y="8640"/>
                </a:cubicBezTo>
                <a:lnTo>
                  <a:pt x="14727" y="8640"/>
                </a:lnTo>
                <a:cubicBezTo>
                  <a:pt x="15269" y="8640"/>
                  <a:pt x="15709" y="9124"/>
                  <a:pt x="15709" y="9720"/>
                </a:cubicBezTo>
                <a:cubicBezTo>
                  <a:pt x="15709" y="9720"/>
                  <a:pt x="15709" y="19440"/>
                  <a:pt x="15709" y="19440"/>
                </a:cubicBezTo>
                <a:close/>
                <a:moveTo>
                  <a:pt x="1964" y="4320"/>
                </a:moveTo>
                <a:cubicBezTo>
                  <a:pt x="1964" y="2531"/>
                  <a:pt x="3282" y="1080"/>
                  <a:pt x="4909" y="1080"/>
                </a:cubicBezTo>
                <a:cubicBezTo>
                  <a:pt x="6536" y="1080"/>
                  <a:pt x="7855" y="2531"/>
                  <a:pt x="7855" y="4320"/>
                </a:cubicBezTo>
                <a:cubicBezTo>
                  <a:pt x="7855" y="6110"/>
                  <a:pt x="6536" y="7560"/>
                  <a:pt x="4909" y="7560"/>
                </a:cubicBezTo>
                <a:cubicBezTo>
                  <a:pt x="3282" y="7560"/>
                  <a:pt x="1964" y="6110"/>
                  <a:pt x="1964" y="4320"/>
                </a:cubicBezTo>
                <a:moveTo>
                  <a:pt x="9190" y="7560"/>
                </a:moveTo>
                <a:lnTo>
                  <a:pt x="7501" y="7560"/>
                </a:lnTo>
                <a:cubicBezTo>
                  <a:pt x="7839" y="7233"/>
                  <a:pt x="8122" y="6840"/>
                  <a:pt x="8342" y="6404"/>
                </a:cubicBezTo>
                <a:cubicBezTo>
                  <a:pt x="8562" y="6842"/>
                  <a:pt x="8851" y="7232"/>
                  <a:pt x="9190" y="7560"/>
                </a:cubicBezTo>
                <a:moveTo>
                  <a:pt x="11782" y="1080"/>
                </a:moveTo>
                <a:cubicBezTo>
                  <a:pt x="13409" y="1080"/>
                  <a:pt x="14727" y="2531"/>
                  <a:pt x="14727" y="4320"/>
                </a:cubicBezTo>
                <a:cubicBezTo>
                  <a:pt x="14727" y="6110"/>
                  <a:pt x="13409" y="7560"/>
                  <a:pt x="11782" y="7560"/>
                </a:cubicBezTo>
                <a:cubicBezTo>
                  <a:pt x="10155" y="7560"/>
                  <a:pt x="8836" y="6110"/>
                  <a:pt x="8836" y="4320"/>
                </a:cubicBezTo>
                <a:cubicBezTo>
                  <a:pt x="8836" y="2531"/>
                  <a:pt x="10155" y="1080"/>
                  <a:pt x="11782" y="1080"/>
                </a:cubicBezTo>
                <a:moveTo>
                  <a:pt x="21109" y="9720"/>
                </a:moveTo>
                <a:cubicBezTo>
                  <a:pt x="21030" y="9720"/>
                  <a:pt x="20958" y="9745"/>
                  <a:pt x="20892" y="9782"/>
                </a:cubicBezTo>
                <a:lnTo>
                  <a:pt x="20890" y="9777"/>
                </a:lnTo>
                <a:lnTo>
                  <a:pt x="16691" y="11625"/>
                </a:lnTo>
                <a:lnTo>
                  <a:pt x="16691" y="9720"/>
                </a:lnTo>
                <a:cubicBezTo>
                  <a:pt x="16691" y="8527"/>
                  <a:pt x="15812" y="7560"/>
                  <a:pt x="14727" y="7560"/>
                </a:cubicBezTo>
                <a:lnTo>
                  <a:pt x="14373" y="7560"/>
                </a:lnTo>
                <a:cubicBezTo>
                  <a:pt x="15191" y="6768"/>
                  <a:pt x="15709" y="5612"/>
                  <a:pt x="15709" y="4320"/>
                </a:cubicBezTo>
                <a:cubicBezTo>
                  <a:pt x="15709" y="1934"/>
                  <a:pt x="13951" y="0"/>
                  <a:pt x="11782" y="0"/>
                </a:cubicBezTo>
                <a:cubicBezTo>
                  <a:pt x="10302" y="0"/>
                  <a:pt x="9015" y="901"/>
                  <a:pt x="8345" y="2231"/>
                </a:cubicBezTo>
                <a:cubicBezTo>
                  <a:pt x="7676" y="901"/>
                  <a:pt x="6389" y="0"/>
                  <a:pt x="4909" y="0"/>
                </a:cubicBezTo>
                <a:cubicBezTo>
                  <a:pt x="2740" y="0"/>
                  <a:pt x="982" y="1934"/>
                  <a:pt x="982" y="4320"/>
                </a:cubicBezTo>
                <a:cubicBezTo>
                  <a:pt x="982" y="5612"/>
                  <a:pt x="1501" y="6768"/>
                  <a:pt x="2317" y="7560"/>
                </a:cubicBezTo>
                <a:lnTo>
                  <a:pt x="1964" y="7560"/>
                </a:lnTo>
                <a:cubicBezTo>
                  <a:pt x="879" y="7560"/>
                  <a:pt x="0" y="8527"/>
                  <a:pt x="0" y="9720"/>
                </a:cubicBezTo>
                <a:lnTo>
                  <a:pt x="0" y="19440"/>
                </a:lnTo>
                <a:cubicBezTo>
                  <a:pt x="0" y="20633"/>
                  <a:pt x="879" y="21600"/>
                  <a:pt x="1964" y="21600"/>
                </a:cubicBezTo>
                <a:lnTo>
                  <a:pt x="14727" y="21600"/>
                </a:lnTo>
                <a:cubicBezTo>
                  <a:pt x="15812" y="21600"/>
                  <a:pt x="16691" y="20633"/>
                  <a:pt x="16691" y="19440"/>
                </a:cubicBezTo>
                <a:lnTo>
                  <a:pt x="16691" y="17536"/>
                </a:lnTo>
                <a:lnTo>
                  <a:pt x="20890" y="19383"/>
                </a:lnTo>
                <a:lnTo>
                  <a:pt x="20891" y="19379"/>
                </a:lnTo>
                <a:cubicBezTo>
                  <a:pt x="20958" y="19415"/>
                  <a:pt x="21030" y="19440"/>
                  <a:pt x="21109" y="19440"/>
                </a:cubicBezTo>
                <a:cubicBezTo>
                  <a:pt x="21380" y="19440"/>
                  <a:pt x="21600" y="19199"/>
                  <a:pt x="21600" y="18900"/>
                </a:cubicBezTo>
                <a:lnTo>
                  <a:pt x="21600" y="10260"/>
                </a:lnTo>
                <a:cubicBezTo>
                  <a:pt x="21600" y="9962"/>
                  <a:pt x="21380" y="9720"/>
                  <a:pt x="21109" y="9720"/>
                </a:cubicBezTo>
                <a:moveTo>
                  <a:pt x="11782" y="5400"/>
                </a:moveTo>
                <a:cubicBezTo>
                  <a:pt x="12324" y="5400"/>
                  <a:pt x="12764" y="4916"/>
                  <a:pt x="12764" y="4320"/>
                </a:cubicBezTo>
                <a:cubicBezTo>
                  <a:pt x="12764" y="3724"/>
                  <a:pt x="12324" y="3240"/>
                  <a:pt x="11782" y="3240"/>
                </a:cubicBezTo>
                <a:cubicBezTo>
                  <a:pt x="11240" y="3240"/>
                  <a:pt x="10800" y="3724"/>
                  <a:pt x="10800" y="4320"/>
                </a:cubicBezTo>
                <a:cubicBezTo>
                  <a:pt x="10800" y="4916"/>
                  <a:pt x="11240" y="5400"/>
                  <a:pt x="11782" y="5400"/>
                </a:cubicBezTo>
                <a:moveTo>
                  <a:pt x="4909" y="5400"/>
                </a:moveTo>
                <a:cubicBezTo>
                  <a:pt x="5451" y="5400"/>
                  <a:pt x="5891" y="4916"/>
                  <a:pt x="5891" y="4320"/>
                </a:cubicBezTo>
                <a:cubicBezTo>
                  <a:pt x="5891" y="3724"/>
                  <a:pt x="5451" y="3240"/>
                  <a:pt x="4909" y="3240"/>
                </a:cubicBezTo>
                <a:cubicBezTo>
                  <a:pt x="4367" y="3240"/>
                  <a:pt x="3927" y="3724"/>
                  <a:pt x="3927" y="4320"/>
                </a:cubicBezTo>
                <a:cubicBezTo>
                  <a:pt x="3927" y="4916"/>
                  <a:pt x="4367" y="5400"/>
                  <a:pt x="4909" y="54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0" name="Shape 2486"/>
          <p:cNvSpPr/>
          <p:nvPr/>
        </p:nvSpPr>
        <p:spPr>
          <a:xfrm>
            <a:off x="4143924" y="1426490"/>
            <a:ext cx="152131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1" name="Shape 2487"/>
          <p:cNvSpPr/>
          <p:nvPr/>
        </p:nvSpPr>
        <p:spPr>
          <a:xfrm>
            <a:off x="4651580" y="1426490"/>
            <a:ext cx="203393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4" y="20618"/>
                  <a:pt x="1350" y="20179"/>
                  <a:pt x="1350" y="19636"/>
                </a:cubicBezTo>
                <a:lnTo>
                  <a:pt x="1350" y="1964"/>
                </a:lnTo>
                <a:cubicBezTo>
                  <a:pt x="1350" y="1422"/>
                  <a:pt x="1954" y="982"/>
                  <a:pt x="2700" y="982"/>
                </a:cubicBezTo>
                <a:lnTo>
                  <a:pt x="18900" y="982"/>
                </a:lnTo>
                <a:cubicBezTo>
                  <a:pt x="19645" y="982"/>
                  <a:pt x="20250" y="1422"/>
                  <a:pt x="20250" y="1964"/>
                </a:cubicBezTo>
                <a:cubicBezTo>
                  <a:pt x="20250" y="1964"/>
                  <a:pt x="20250" y="19636"/>
                  <a:pt x="20250" y="19636"/>
                </a:cubicBezTo>
                <a:close/>
                <a:moveTo>
                  <a:pt x="18900" y="0"/>
                </a:moveTo>
                <a:lnTo>
                  <a:pt x="2700" y="0"/>
                </a:lnTo>
                <a:cubicBezTo>
                  <a:pt x="120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391" y="0"/>
                  <a:pt x="18900" y="0"/>
                </a:cubicBezTo>
                <a:moveTo>
                  <a:pt x="4050" y="3927"/>
                </a:moveTo>
                <a:lnTo>
                  <a:pt x="17550" y="3927"/>
                </a:lnTo>
                <a:lnTo>
                  <a:pt x="17550" y="17673"/>
                </a:lnTo>
                <a:lnTo>
                  <a:pt x="4050" y="17673"/>
                </a:lnTo>
                <a:cubicBezTo>
                  <a:pt x="4050" y="17673"/>
                  <a:pt x="4050" y="3927"/>
                  <a:pt x="4050" y="3927"/>
                </a:cubicBezTo>
                <a:close/>
                <a:moveTo>
                  <a:pt x="2700" y="18655"/>
                </a:moveTo>
                <a:lnTo>
                  <a:pt x="18900" y="18655"/>
                </a:lnTo>
                <a:lnTo>
                  <a:pt x="18900" y="2945"/>
                </a:lnTo>
                <a:lnTo>
                  <a:pt x="2700" y="2945"/>
                </a:lnTo>
                <a:cubicBezTo>
                  <a:pt x="2700" y="2945"/>
                  <a:pt x="2700" y="18655"/>
                  <a:pt x="2700" y="18655"/>
                </a:cubicBezTo>
                <a:close/>
                <a:moveTo>
                  <a:pt x="10125" y="2455"/>
                </a:moveTo>
                <a:lnTo>
                  <a:pt x="11475" y="2455"/>
                </a:lnTo>
                <a:cubicBezTo>
                  <a:pt x="11848" y="2455"/>
                  <a:pt x="12150" y="2235"/>
                  <a:pt x="12150" y="1964"/>
                </a:cubicBezTo>
                <a:cubicBezTo>
                  <a:pt x="12150" y="1692"/>
                  <a:pt x="11848" y="1473"/>
                  <a:pt x="11475" y="1473"/>
                </a:cubicBezTo>
                <a:lnTo>
                  <a:pt x="10125" y="1473"/>
                </a:lnTo>
                <a:cubicBezTo>
                  <a:pt x="9752" y="1473"/>
                  <a:pt x="9450" y="1692"/>
                  <a:pt x="9450" y="1964"/>
                </a:cubicBezTo>
                <a:cubicBezTo>
                  <a:pt x="9450" y="2235"/>
                  <a:pt x="9752" y="2455"/>
                  <a:pt x="10125" y="2455"/>
                </a:cubicBezTo>
                <a:moveTo>
                  <a:pt x="10800" y="19145"/>
                </a:moveTo>
                <a:cubicBezTo>
                  <a:pt x="10427" y="19145"/>
                  <a:pt x="10125" y="19366"/>
                  <a:pt x="10125" y="19636"/>
                </a:cubicBezTo>
                <a:cubicBezTo>
                  <a:pt x="10125" y="19908"/>
                  <a:pt x="10427" y="20127"/>
                  <a:pt x="10800" y="20127"/>
                </a:cubicBezTo>
                <a:cubicBezTo>
                  <a:pt x="11173" y="20127"/>
                  <a:pt x="11475" y="19908"/>
                  <a:pt x="11475" y="19636"/>
                </a:cubicBezTo>
                <a:cubicBezTo>
                  <a:pt x="11475" y="19366"/>
                  <a:pt x="11173" y="19145"/>
                  <a:pt x="10800" y="1914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2" name="Shape 2488"/>
          <p:cNvSpPr/>
          <p:nvPr/>
        </p:nvSpPr>
        <p:spPr>
          <a:xfrm>
            <a:off x="5146834" y="1464523"/>
            <a:ext cx="279459" cy="203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3" name="Shape 2489"/>
          <p:cNvSpPr/>
          <p:nvPr/>
        </p:nvSpPr>
        <p:spPr>
          <a:xfrm>
            <a:off x="5680120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8"/>
                  <a:pt x="6873" y="21109"/>
                </a:cubicBezTo>
                <a:cubicBezTo>
                  <a:pt x="6873" y="21381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8" y="21600"/>
                  <a:pt x="14727" y="21381"/>
                  <a:pt x="14727" y="21109"/>
                </a:cubicBezTo>
                <a:cubicBezTo>
                  <a:pt x="14727" y="20838"/>
                  <a:pt x="14508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4" name="Shape 2490"/>
          <p:cNvSpPr/>
          <p:nvPr/>
        </p:nvSpPr>
        <p:spPr>
          <a:xfrm>
            <a:off x="879716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773" y="5201"/>
                </a:moveTo>
                <a:cubicBezTo>
                  <a:pt x="10712" y="5093"/>
                  <a:pt x="10614" y="5023"/>
                  <a:pt x="10504" y="4986"/>
                </a:cubicBezTo>
                <a:lnTo>
                  <a:pt x="10517" y="4938"/>
                </a:lnTo>
                <a:cubicBezTo>
                  <a:pt x="10483" y="4941"/>
                  <a:pt x="10451" y="4949"/>
                  <a:pt x="10419" y="4957"/>
                </a:cubicBezTo>
                <a:lnTo>
                  <a:pt x="8464" y="4433"/>
                </a:lnTo>
                <a:cubicBezTo>
                  <a:pt x="8343" y="4400"/>
                  <a:pt x="8209" y="4414"/>
                  <a:pt x="8091" y="4482"/>
                </a:cubicBezTo>
                <a:cubicBezTo>
                  <a:pt x="7856" y="4618"/>
                  <a:pt x="7776" y="4918"/>
                  <a:pt x="7912" y="5153"/>
                </a:cubicBezTo>
                <a:cubicBezTo>
                  <a:pt x="7979" y="5270"/>
                  <a:pt x="8088" y="5349"/>
                  <a:pt x="8210" y="5381"/>
                </a:cubicBezTo>
                <a:lnTo>
                  <a:pt x="8965" y="5584"/>
                </a:lnTo>
                <a:cubicBezTo>
                  <a:pt x="8292" y="6116"/>
                  <a:pt x="7855" y="6927"/>
                  <a:pt x="7855" y="7855"/>
                </a:cubicBezTo>
                <a:cubicBezTo>
                  <a:pt x="7855" y="9081"/>
                  <a:pt x="8605" y="10131"/>
                  <a:pt x="9671" y="10574"/>
                </a:cubicBezTo>
                <a:lnTo>
                  <a:pt x="9934" y="9609"/>
                </a:lnTo>
                <a:cubicBezTo>
                  <a:pt x="9286" y="9288"/>
                  <a:pt x="8836" y="8627"/>
                  <a:pt x="8836" y="7855"/>
                </a:cubicBezTo>
                <a:cubicBezTo>
                  <a:pt x="8836" y="7221"/>
                  <a:pt x="9142" y="6665"/>
                  <a:pt x="9609" y="6309"/>
                </a:cubicBezTo>
                <a:lnTo>
                  <a:pt x="9336" y="7331"/>
                </a:lnTo>
                <a:cubicBezTo>
                  <a:pt x="9303" y="7453"/>
                  <a:pt x="9316" y="7586"/>
                  <a:pt x="9384" y="7704"/>
                </a:cubicBezTo>
                <a:cubicBezTo>
                  <a:pt x="9520" y="7938"/>
                  <a:pt x="9820" y="8019"/>
                  <a:pt x="10055" y="7884"/>
                </a:cubicBezTo>
                <a:cubicBezTo>
                  <a:pt x="10172" y="7815"/>
                  <a:pt x="10251" y="7706"/>
                  <a:pt x="10284" y="7585"/>
                </a:cubicBezTo>
                <a:lnTo>
                  <a:pt x="10823" y="5573"/>
                </a:lnTo>
                <a:cubicBezTo>
                  <a:pt x="10855" y="5452"/>
                  <a:pt x="10841" y="5318"/>
                  <a:pt x="10773" y="5201"/>
                </a:cubicBezTo>
                <a:moveTo>
                  <a:pt x="13421" y="10343"/>
                </a:moveTo>
                <a:lnTo>
                  <a:pt x="12630" y="10132"/>
                </a:lnTo>
                <a:cubicBezTo>
                  <a:pt x="13306" y="9598"/>
                  <a:pt x="13745" y="8785"/>
                  <a:pt x="13745" y="7855"/>
                </a:cubicBezTo>
                <a:cubicBezTo>
                  <a:pt x="13745" y="6643"/>
                  <a:pt x="13013" y="5604"/>
                  <a:pt x="11967" y="5152"/>
                </a:cubicBezTo>
                <a:lnTo>
                  <a:pt x="11702" y="6121"/>
                </a:lnTo>
                <a:cubicBezTo>
                  <a:pt x="12330" y="6448"/>
                  <a:pt x="12764" y="7098"/>
                  <a:pt x="12764" y="7855"/>
                </a:cubicBezTo>
                <a:cubicBezTo>
                  <a:pt x="12764" y="8468"/>
                  <a:pt x="12477" y="9008"/>
                  <a:pt x="12035" y="9366"/>
                </a:cubicBezTo>
                <a:lnTo>
                  <a:pt x="12295" y="8394"/>
                </a:lnTo>
                <a:cubicBezTo>
                  <a:pt x="12328" y="8273"/>
                  <a:pt x="12314" y="8139"/>
                  <a:pt x="12246" y="8021"/>
                </a:cubicBezTo>
                <a:cubicBezTo>
                  <a:pt x="12111" y="7786"/>
                  <a:pt x="11811" y="7706"/>
                  <a:pt x="11576" y="7842"/>
                </a:cubicBezTo>
                <a:cubicBezTo>
                  <a:pt x="11458" y="7910"/>
                  <a:pt x="11380" y="8019"/>
                  <a:pt x="11347" y="8140"/>
                </a:cubicBezTo>
                <a:lnTo>
                  <a:pt x="10808" y="10152"/>
                </a:lnTo>
                <a:lnTo>
                  <a:pt x="10808" y="10152"/>
                </a:lnTo>
                <a:cubicBezTo>
                  <a:pt x="10776" y="10273"/>
                  <a:pt x="10789" y="10407"/>
                  <a:pt x="10857" y="10524"/>
                </a:cubicBezTo>
                <a:cubicBezTo>
                  <a:pt x="10920" y="10634"/>
                  <a:pt x="11021" y="10706"/>
                  <a:pt x="11133" y="10742"/>
                </a:cubicBezTo>
                <a:lnTo>
                  <a:pt x="11126" y="10768"/>
                </a:lnTo>
                <a:cubicBezTo>
                  <a:pt x="11142" y="10766"/>
                  <a:pt x="11157" y="10761"/>
                  <a:pt x="11173" y="10758"/>
                </a:cubicBezTo>
                <a:lnTo>
                  <a:pt x="13167" y="11292"/>
                </a:lnTo>
                <a:cubicBezTo>
                  <a:pt x="13288" y="11324"/>
                  <a:pt x="13422" y="11311"/>
                  <a:pt x="13540" y="11243"/>
                </a:cubicBezTo>
                <a:cubicBezTo>
                  <a:pt x="13774" y="11107"/>
                  <a:pt x="13855" y="10807"/>
                  <a:pt x="13719" y="10572"/>
                </a:cubicBezTo>
                <a:cubicBezTo>
                  <a:pt x="13651" y="10455"/>
                  <a:pt x="13542" y="10376"/>
                  <a:pt x="13421" y="1034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5" name="Shape 2491"/>
          <p:cNvSpPr/>
          <p:nvPr/>
        </p:nvSpPr>
        <p:spPr>
          <a:xfrm>
            <a:off x="1413003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764" y="8836"/>
                </a:moveTo>
                <a:cubicBezTo>
                  <a:pt x="12628" y="8836"/>
                  <a:pt x="12505" y="8891"/>
                  <a:pt x="12417" y="8980"/>
                </a:cubicBezTo>
                <a:lnTo>
                  <a:pt x="11291" y="10106"/>
                </a:lnTo>
                <a:lnTo>
                  <a:pt x="11291" y="4419"/>
                </a:lnTo>
                <a:lnTo>
                  <a:pt x="11291" y="4418"/>
                </a:lnTo>
                <a:cubicBezTo>
                  <a:pt x="11291" y="4147"/>
                  <a:pt x="11071" y="3927"/>
                  <a:pt x="10800" y="3927"/>
                </a:cubicBezTo>
                <a:cubicBezTo>
                  <a:pt x="10529" y="3927"/>
                  <a:pt x="10309" y="4147"/>
                  <a:pt x="10309" y="4418"/>
                </a:cubicBezTo>
                <a:lnTo>
                  <a:pt x="10309" y="10106"/>
                </a:lnTo>
                <a:lnTo>
                  <a:pt x="9183" y="8980"/>
                </a:lnTo>
                <a:cubicBezTo>
                  <a:pt x="9095" y="8891"/>
                  <a:pt x="8972" y="8836"/>
                  <a:pt x="8836" y="8836"/>
                </a:cubicBezTo>
                <a:cubicBezTo>
                  <a:pt x="8566" y="8836"/>
                  <a:pt x="8345" y="9056"/>
                  <a:pt x="8345" y="9327"/>
                </a:cubicBezTo>
                <a:cubicBezTo>
                  <a:pt x="8345" y="9463"/>
                  <a:pt x="8400" y="9586"/>
                  <a:pt x="8489" y="9674"/>
                </a:cubicBezTo>
                <a:lnTo>
                  <a:pt x="10453" y="11638"/>
                </a:lnTo>
                <a:cubicBezTo>
                  <a:pt x="10542" y="11727"/>
                  <a:pt x="10665" y="11782"/>
                  <a:pt x="10800" y="11782"/>
                </a:cubicBezTo>
                <a:cubicBezTo>
                  <a:pt x="10935" y="11782"/>
                  <a:pt x="11058" y="11727"/>
                  <a:pt x="11147" y="11638"/>
                </a:cubicBezTo>
                <a:lnTo>
                  <a:pt x="13111" y="9674"/>
                </a:lnTo>
                <a:cubicBezTo>
                  <a:pt x="13200" y="9586"/>
                  <a:pt x="13255" y="9463"/>
                  <a:pt x="13255" y="9327"/>
                </a:cubicBezTo>
                <a:cubicBezTo>
                  <a:pt x="13255" y="9056"/>
                  <a:pt x="13034" y="8836"/>
                  <a:pt x="12764" y="8836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6" name="Shape 2492"/>
          <p:cNvSpPr/>
          <p:nvPr/>
        </p:nvSpPr>
        <p:spPr>
          <a:xfrm>
            <a:off x="1946289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1147" y="4071"/>
                </a:moveTo>
                <a:cubicBezTo>
                  <a:pt x="11058" y="3982"/>
                  <a:pt x="10935" y="3927"/>
                  <a:pt x="10800" y="3927"/>
                </a:cubicBezTo>
                <a:cubicBezTo>
                  <a:pt x="10665" y="3927"/>
                  <a:pt x="10542" y="3982"/>
                  <a:pt x="10453" y="4071"/>
                </a:cubicBezTo>
                <a:lnTo>
                  <a:pt x="8489" y="6035"/>
                </a:lnTo>
                <a:cubicBezTo>
                  <a:pt x="8400" y="6124"/>
                  <a:pt x="8345" y="6247"/>
                  <a:pt x="8345" y="6382"/>
                </a:cubicBezTo>
                <a:cubicBezTo>
                  <a:pt x="8345" y="6653"/>
                  <a:pt x="8566" y="6873"/>
                  <a:pt x="8836" y="6873"/>
                </a:cubicBezTo>
                <a:cubicBezTo>
                  <a:pt x="8972" y="6873"/>
                  <a:pt x="9095" y="6818"/>
                  <a:pt x="9183" y="6729"/>
                </a:cubicBezTo>
                <a:lnTo>
                  <a:pt x="10309" y="5603"/>
                </a:lnTo>
                <a:lnTo>
                  <a:pt x="10309" y="11291"/>
                </a:lnTo>
                <a:cubicBezTo>
                  <a:pt x="10309" y="11562"/>
                  <a:pt x="10529" y="11782"/>
                  <a:pt x="10800" y="11782"/>
                </a:cubicBezTo>
                <a:cubicBezTo>
                  <a:pt x="11071" y="11782"/>
                  <a:pt x="11291" y="11562"/>
                  <a:pt x="11291" y="11291"/>
                </a:cubicBezTo>
                <a:lnTo>
                  <a:pt x="11291" y="5603"/>
                </a:lnTo>
                <a:lnTo>
                  <a:pt x="12417" y="6729"/>
                </a:lnTo>
                <a:cubicBezTo>
                  <a:pt x="12505" y="6818"/>
                  <a:pt x="12628" y="6873"/>
                  <a:pt x="12764" y="6873"/>
                </a:cubicBezTo>
                <a:cubicBezTo>
                  <a:pt x="13034" y="6873"/>
                  <a:pt x="13255" y="6653"/>
                  <a:pt x="13255" y="6382"/>
                </a:cubicBezTo>
                <a:cubicBezTo>
                  <a:pt x="13255" y="6247"/>
                  <a:pt x="13200" y="6124"/>
                  <a:pt x="13111" y="6035"/>
                </a:cubicBezTo>
                <a:cubicBezTo>
                  <a:pt x="13111" y="6035"/>
                  <a:pt x="11147" y="4071"/>
                  <a:pt x="11147" y="4071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7" name="Shape 2493"/>
          <p:cNvSpPr/>
          <p:nvPr/>
        </p:nvSpPr>
        <p:spPr>
          <a:xfrm>
            <a:off x="2479575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236" y="7364"/>
                </a:moveTo>
                <a:lnTo>
                  <a:pt x="8549" y="7364"/>
                </a:lnTo>
                <a:lnTo>
                  <a:pt x="9674" y="6238"/>
                </a:lnTo>
                <a:cubicBezTo>
                  <a:pt x="9763" y="6149"/>
                  <a:pt x="9818" y="6027"/>
                  <a:pt x="9818" y="5891"/>
                </a:cubicBezTo>
                <a:cubicBezTo>
                  <a:pt x="9818" y="5620"/>
                  <a:pt x="9598" y="5400"/>
                  <a:pt x="9327" y="5400"/>
                </a:cubicBezTo>
                <a:cubicBezTo>
                  <a:pt x="9192" y="5400"/>
                  <a:pt x="9069" y="5455"/>
                  <a:pt x="8980" y="5544"/>
                </a:cubicBezTo>
                <a:lnTo>
                  <a:pt x="7017" y="7507"/>
                </a:lnTo>
                <a:cubicBezTo>
                  <a:pt x="6928" y="7597"/>
                  <a:pt x="6873" y="7720"/>
                  <a:pt x="6873" y="7855"/>
                </a:cubicBezTo>
                <a:cubicBezTo>
                  <a:pt x="6873" y="7990"/>
                  <a:pt x="6928" y="8113"/>
                  <a:pt x="7017" y="8202"/>
                </a:cubicBezTo>
                <a:lnTo>
                  <a:pt x="8980" y="10165"/>
                </a:lnTo>
                <a:cubicBezTo>
                  <a:pt x="9069" y="10255"/>
                  <a:pt x="9192" y="10309"/>
                  <a:pt x="9327" y="10309"/>
                </a:cubicBezTo>
                <a:cubicBezTo>
                  <a:pt x="9598" y="10309"/>
                  <a:pt x="9818" y="10090"/>
                  <a:pt x="9818" y="9818"/>
                </a:cubicBezTo>
                <a:cubicBezTo>
                  <a:pt x="9818" y="9683"/>
                  <a:pt x="9763" y="9560"/>
                  <a:pt x="9674" y="9471"/>
                </a:cubicBezTo>
                <a:lnTo>
                  <a:pt x="8549" y="8345"/>
                </a:lnTo>
                <a:lnTo>
                  <a:pt x="14236" y="8345"/>
                </a:lnTo>
                <a:cubicBezTo>
                  <a:pt x="14507" y="8345"/>
                  <a:pt x="14727" y="8126"/>
                  <a:pt x="14727" y="7855"/>
                </a:cubicBezTo>
                <a:cubicBezTo>
                  <a:pt x="14727" y="7584"/>
                  <a:pt x="14507" y="7364"/>
                  <a:pt x="14236" y="736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8" name="Shape 2494"/>
          <p:cNvSpPr/>
          <p:nvPr/>
        </p:nvSpPr>
        <p:spPr>
          <a:xfrm>
            <a:off x="3013688" y="1959776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583" y="7507"/>
                </a:moveTo>
                <a:lnTo>
                  <a:pt x="12620" y="5544"/>
                </a:lnTo>
                <a:cubicBezTo>
                  <a:pt x="12531" y="5455"/>
                  <a:pt x="12408" y="5400"/>
                  <a:pt x="12273" y="5400"/>
                </a:cubicBezTo>
                <a:cubicBezTo>
                  <a:pt x="12001" y="5400"/>
                  <a:pt x="11782" y="5620"/>
                  <a:pt x="11782" y="5891"/>
                </a:cubicBezTo>
                <a:cubicBezTo>
                  <a:pt x="11782" y="6027"/>
                  <a:pt x="11837" y="6149"/>
                  <a:pt x="11926" y="6238"/>
                </a:cubicBezTo>
                <a:lnTo>
                  <a:pt x="13051" y="7364"/>
                </a:lnTo>
                <a:lnTo>
                  <a:pt x="7364" y="7364"/>
                </a:lnTo>
                <a:cubicBezTo>
                  <a:pt x="7092" y="7364"/>
                  <a:pt x="6873" y="7584"/>
                  <a:pt x="6873" y="7855"/>
                </a:cubicBezTo>
                <a:cubicBezTo>
                  <a:pt x="6873" y="8126"/>
                  <a:pt x="7092" y="8345"/>
                  <a:pt x="7364" y="8345"/>
                </a:cubicBezTo>
                <a:lnTo>
                  <a:pt x="13051" y="8345"/>
                </a:lnTo>
                <a:lnTo>
                  <a:pt x="11926" y="9471"/>
                </a:lnTo>
                <a:cubicBezTo>
                  <a:pt x="11837" y="9560"/>
                  <a:pt x="11782" y="9683"/>
                  <a:pt x="11782" y="9818"/>
                </a:cubicBezTo>
                <a:cubicBezTo>
                  <a:pt x="11782" y="10090"/>
                  <a:pt x="12001" y="10309"/>
                  <a:pt x="12273" y="10309"/>
                </a:cubicBezTo>
                <a:cubicBezTo>
                  <a:pt x="12408" y="10309"/>
                  <a:pt x="12531" y="10255"/>
                  <a:pt x="12620" y="10165"/>
                </a:cubicBezTo>
                <a:lnTo>
                  <a:pt x="14583" y="8202"/>
                </a:lnTo>
                <a:cubicBezTo>
                  <a:pt x="14672" y="8113"/>
                  <a:pt x="14727" y="7990"/>
                  <a:pt x="14727" y="7855"/>
                </a:cubicBezTo>
                <a:cubicBezTo>
                  <a:pt x="14727" y="7720"/>
                  <a:pt x="14672" y="7597"/>
                  <a:pt x="14583" y="7507"/>
                </a:cubicBezTo>
                <a:close/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1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8"/>
                  <a:pt x="6873" y="21109"/>
                </a:cubicBezTo>
                <a:cubicBezTo>
                  <a:pt x="6873" y="21380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0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9" name="Shape 2495"/>
          <p:cNvSpPr/>
          <p:nvPr/>
        </p:nvSpPr>
        <p:spPr>
          <a:xfrm>
            <a:off x="3546974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7547" y="14727"/>
                  <a:pt x="4909" y="12969"/>
                  <a:pt x="4909" y="10800"/>
                </a:cubicBezTo>
                <a:cubicBezTo>
                  <a:pt x="4909" y="8631"/>
                  <a:pt x="7547" y="6873"/>
                  <a:pt x="10800" y="6873"/>
                </a:cubicBezTo>
                <a:cubicBezTo>
                  <a:pt x="11895" y="6873"/>
                  <a:pt x="12917" y="7076"/>
                  <a:pt x="13795" y="7423"/>
                </a:cubicBezTo>
                <a:lnTo>
                  <a:pt x="15709" y="5073"/>
                </a:lnTo>
                <a:lnTo>
                  <a:pt x="15709" y="8631"/>
                </a:lnTo>
                <a:cubicBezTo>
                  <a:pt x="16328" y="9253"/>
                  <a:pt x="16691" y="9998"/>
                  <a:pt x="16691" y="10800"/>
                </a:cubicBezTo>
                <a:cubicBezTo>
                  <a:pt x="16691" y="12969"/>
                  <a:pt x="14053" y="14727"/>
                  <a:pt x="10800" y="14727"/>
                </a:cubicBezTo>
                <a:moveTo>
                  <a:pt x="16691" y="1964"/>
                </a:moveTo>
                <a:lnTo>
                  <a:pt x="13360" y="6247"/>
                </a:lnTo>
                <a:cubicBezTo>
                  <a:pt x="12568" y="6020"/>
                  <a:pt x="11706" y="5891"/>
                  <a:pt x="10800" y="5891"/>
                </a:cubicBezTo>
                <a:cubicBezTo>
                  <a:pt x="7004" y="5891"/>
                  <a:pt x="3927" y="8089"/>
                  <a:pt x="3927" y="10800"/>
                </a:cubicBezTo>
                <a:cubicBezTo>
                  <a:pt x="3927" y="13511"/>
                  <a:pt x="7004" y="15709"/>
                  <a:pt x="10800" y="15709"/>
                </a:cubicBezTo>
                <a:cubicBezTo>
                  <a:pt x="14596" y="15709"/>
                  <a:pt x="17673" y="13511"/>
                  <a:pt x="17673" y="10800"/>
                </a:cubicBezTo>
                <a:cubicBezTo>
                  <a:pt x="17673" y="9878"/>
                  <a:pt x="17310" y="9018"/>
                  <a:pt x="16691" y="8281"/>
                </a:cubicBezTo>
                <a:cubicBezTo>
                  <a:pt x="16691" y="8281"/>
                  <a:pt x="16691" y="1964"/>
                  <a:pt x="16691" y="1964"/>
                </a:cubicBezTo>
                <a:close/>
                <a:moveTo>
                  <a:pt x="19145" y="1964"/>
                </a:moveTo>
                <a:cubicBezTo>
                  <a:pt x="18874" y="1964"/>
                  <a:pt x="18655" y="2184"/>
                  <a:pt x="18655" y="2455"/>
                </a:cubicBezTo>
                <a:cubicBezTo>
                  <a:pt x="18655" y="2726"/>
                  <a:pt x="18874" y="2945"/>
                  <a:pt x="19145" y="2945"/>
                </a:cubicBezTo>
                <a:cubicBezTo>
                  <a:pt x="19417" y="2945"/>
                  <a:pt x="19636" y="2726"/>
                  <a:pt x="19636" y="2455"/>
                </a:cubicBezTo>
                <a:cubicBezTo>
                  <a:pt x="19636" y="2184"/>
                  <a:pt x="19417" y="1964"/>
                  <a:pt x="19145" y="1964"/>
                </a:cubicBezTo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6691"/>
                  <a:pt x="20618" y="16691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8382"/>
                </a:lnTo>
                <a:cubicBezTo>
                  <a:pt x="1271" y="18551"/>
                  <a:pt x="1604" y="18655"/>
                  <a:pt x="1964" y="18655"/>
                </a:cubicBezTo>
                <a:lnTo>
                  <a:pt x="19636" y="18655"/>
                </a:lnTo>
                <a:cubicBezTo>
                  <a:pt x="19996" y="18655"/>
                  <a:pt x="20329" y="18551"/>
                  <a:pt x="20618" y="18382"/>
                </a:cubicBezTo>
                <a:cubicBezTo>
                  <a:pt x="20618" y="18382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800" y="11291"/>
                </a:moveTo>
                <a:cubicBezTo>
                  <a:pt x="10258" y="11291"/>
                  <a:pt x="9818" y="11072"/>
                  <a:pt x="9818" y="10800"/>
                </a:cubicBezTo>
                <a:cubicBezTo>
                  <a:pt x="9818" y="10529"/>
                  <a:pt x="10258" y="10309"/>
                  <a:pt x="10800" y="10309"/>
                </a:cubicBezTo>
                <a:cubicBezTo>
                  <a:pt x="11342" y="10309"/>
                  <a:pt x="11782" y="10529"/>
                  <a:pt x="11782" y="10800"/>
                </a:cubicBezTo>
                <a:cubicBezTo>
                  <a:pt x="11782" y="11072"/>
                  <a:pt x="11342" y="11291"/>
                  <a:pt x="10800" y="11291"/>
                </a:cubicBezTo>
                <a:moveTo>
                  <a:pt x="10800" y="9327"/>
                </a:moveTo>
                <a:cubicBezTo>
                  <a:pt x="9716" y="9327"/>
                  <a:pt x="8836" y="9986"/>
                  <a:pt x="8836" y="10800"/>
                </a:cubicBezTo>
                <a:cubicBezTo>
                  <a:pt x="8836" y="11614"/>
                  <a:pt x="9716" y="12273"/>
                  <a:pt x="10800" y="12273"/>
                </a:cubicBezTo>
                <a:cubicBezTo>
                  <a:pt x="11884" y="12273"/>
                  <a:pt x="12764" y="11614"/>
                  <a:pt x="12764" y="10800"/>
                </a:cubicBezTo>
                <a:cubicBezTo>
                  <a:pt x="12764" y="9986"/>
                  <a:pt x="11884" y="9327"/>
                  <a:pt x="10800" y="9327"/>
                </a:cubicBezTo>
                <a:moveTo>
                  <a:pt x="19145" y="15709"/>
                </a:moveTo>
                <a:cubicBezTo>
                  <a:pt x="18874" y="15709"/>
                  <a:pt x="18655" y="15929"/>
                  <a:pt x="18655" y="16200"/>
                </a:cubicBezTo>
                <a:cubicBezTo>
                  <a:pt x="18655" y="16472"/>
                  <a:pt x="18874" y="16691"/>
                  <a:pt x="19145" y="16691"/>
                </a:cubicBezTo>
                <a:cubicBezTo>
                  <a:pt x="19417" y="16691"/>
                  <a:pt x="19636" y="16472"/>
                  <a:pt x="19636" y="16200"/>
                </a:cubicBezTo>
                <a:cubicBezTo>
                  <a:pt x="19636" y="15929"/>
                  <a:pt x="19417" y="15709"/>
                  <a:pt x="19145" y="15709"/>
                </a:cubicBezTo>
                <a:moveTo>
                  <a:pt x="2455" y="15709"/>
                </a:moveTo>
                <a:cubicBezTo>
                  <a:pt x="2183" y="15709"/>
                  <a:pt x="1964" y="15929"/>
                  <a:pt x="1964" y="16200"/>
                </a:cubicBezTo>
                <a:cubicBezTo>
                  <a:pt x="1964" y="16472"/>
                  <a:pt x="2183" y="16691"/>
                  <a:pt x="2455" y="16691"/>
                </a:cubicBezTo>
                <a:cubicBezTo>
                  <a:pt x="2726" y="16691"/>
                  <a:pt x="2945" y="16472"/>
                  <a:pt x="2945" y="16200"/>
                </a:cubicBezTo>
                <a:cubicBezTo>
                  <a:pt x="2945" y="15929"/>
                  <a:pt x="2726" y="15709"/>
                  <a:pt x="2455" y="15709"/>
                </a:cubicBezTo>
                <a:moveTo>
                  <a:pt x="5645" y="4418"/>
                </a:moveTo>
                <a:lnTo>
                  <a:pt x="12027" y="4418"/>
                </a:lnTo>
                <a:cubicBezTo>
                  <a:pt x="12434" y="4418"/>
                  <a:pt x="12764" y="4088"/>
                  <a:pt x="12764" y="3682"/>
                </a:cubicBezTo>
                <a:cubicBezTo>
                  <a:pt x="12764" y="3275"/>
                  <a:pt x="12434" y="2945"/>
                  <a:pt x="12027" y="2945"/>
                </a:cubicBezTo>
                <a:lnTo>
                  <a:pt x="5645" y="2945"/>
                </a:lnTo>
                <a:cubicBezTo>
                  <a:pt x="5239" y="2945"/>
                  <a:pt x="4909" y="3275"/>
                  <a:pt x="4909" y="3682"/>
                </a:cubicBezTo>
                <a:cubicBezTo>
                  <a:pt x="4909" y="4088"/>
                  <a:pt x="5239" y="4418"/>
                  <a:pt x="5645" y="4418"/>
                </a:cubicBezTo>
                <a:moveTo>
                  <a:pt x="2455" y="1964"/>
                </a:moveTo>
                <a:cubicBezTo>
                  <a:pt x="2183" y="1964"/>
                  <a:pt x="1964" y="2184"/>
                  <a:pt x="1964" y="2455"/>
                </a:cubicBezTo>
                <a:cubicBezTo>
                  <a:pt x="1964" y="2726"/>
                  <a:pt x="2183" y="2945"/>
                  <a:pt x="2455" y="2945"/>
                </a:cubicBezTo>
                <a:cubicBezTo>
                  <a:pt x="2726" y="2945"/>
                  <a:pt x="2945" y="2726"/>
                  <a:pt x="2945" y="2455"/>
                </a:cubicBezTo>
                <a:cubicBezTo>
                  <a:pt x="2945" y="2184"/>
                  <a:pt x="2726" y="1964"/>
                  <a:pt x="2455" y="196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0" name="Shape 2496"/>
          <p:cNvSpPr/>
          <p:nvPr/>
        </p:nvSpPr>
        <p:spPr>
          <a:xfrm>
            <a:off x="4080261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5891"/>
                </a:moveTo>
                <a:lnTo>
                  <a:pt x="14727" y="5891"/>
                </a:lnTo>
                <a:lnTo>
                  <a:pt x="14727" y="1964"/>
                </a:lnTo>
                <a:lnTo>
                  <a:pt x="12764" y="1964"/>
                </a:lnTo>
                <a:cubicBezTo>
                  <a:pt x="12764" y="1964"/>
                  <a:pt x="12764" y="5891"/>
                  <a:pt x="12764" y="5891"/>
                </a:cubicBezTo>
                <a:close/>
                <a:moveTo>
                  <a:pt x="6873" y="2945"/>
                </a:moveTo>
                <a:lnTo>
                  <a:pt x="10800" y="2945"/>
                </a:lnTo>
                <a:lnTo>
                  <a:pt x="10800" y="1964"/>
                </a:lnTo>
                <a:lnTo>
                  <a:pt x="6873" y="1964"/>
                </a:lnTo>
                <a:cubicBezTo>
                  <a:pt x="6873" y="1964"/>
                  <a:pt x="6873" y="2945"/>
                  <a:pt x="6873" y="294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8655" y="20618"/>
                </a:lnTo>
                <a:lnTo>
                  <a:pt x="18655" y="11782"/>
                </a:lnTo>
                <a:cubicBezTo>
                  <a:pt x="18655" y="11240"/>
                  <a:pt x="18214" y="10800"/>
                  <a:pt x="17673" y="10800"/>
                </a:cubicBezTo>
                <a:lnTo>
                  <a:pt x="3927" y="10800"/>
                </a:lnTo>
                <a:cubicBezTo>
                  <a:pt x="3385" y="10800"/>
                  <a:pt x="2945" y="11240"/>
                  <a:pt x="2945" y="11782"/>
                </a:cubicBezTo>
                <a:lnTo>
                  <a:pt x="2945" y="20618"/>
                </a:ln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4909" y="982"/>
                </a:lnTo>
                <a:lnTo>
                  <a:pt x="4909" y="6873"/>
                </a:lnTo>
                <a:cubicBezTo>
                  <a:pt x="4909" y="7415"/>
                  <a:pt x="5348" y="7855"/>
                  <a:pt x="5891" y="7855"/>
                </a:cubicBezTo>
                <a:lnTo>
                  <a:pt x="15709" y="7855"/>
                </a:lnTo>
                <a:cubicBezTo>
                  <a:pt x="16251" y="7855"/>
                  <a:pt x="16691" y="7415"/>
                  <a:pt x="16691" y="6873"/>
                </a:cubicBezTo>
                <a:lnTo>
                  <a:pt x="16691" y="982"/>
                </a:lnTo>
                <a:lnTo>
                  <a:pt x="17182" y="982"/>
                </a:lnTo>
                <a:lnTo>
                  <a:pt x="20618" y="4418"/>
                </a:lnTo>
                <a:cubicBezTo>
                  <a:pt x="20618" y="4418"/>
                  <a:pt x="20618" y="19636"/>
                  <a:pt x="20618" y="19636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1782"/>
                </a:lnTo>
                <a:lnTo>
                  <a:pt x="17673" y="11782"/>
                </a:lnTo>
                <a:cubicBezTo>
                  <a:pt x="17673" y="11782"/>
                  <a:pt x="17673" y="20618"/>
                  <a:pt x="17673" y="20618"/>
                </a:cubicBezTo>
                <a:close/>
                <a:moveTo>
                  <a:pt x="5891" y="982"/>
                </a:moveTo>
                <a:lnTo>
                  <a:pt x="15709" y="982"/>
                </a:lnTo>
                <a:lnTo>
                  <a:pt x="15709" y="6873"/>
                </a:lnTo>
                <a:lnTo>
                  <a:pt x="5891" y="6873"/>
                </a:lnTo>
                <a:cubicBezTo>
                  <a:pt x="5891" y="6873"/>
                  <a:pt x="5891" y="982"/>
                  <a:pt x="5891" y="982"/>
                </a:cubicBezTo>
                <a:close/>
                <a:moveTo>
                  <a:pt x="17673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7"/>
                </a:lnTo>
                <a:cubicBezTo>
                  <a:pt x="21600" y="3927"/>
                  <a:pt x="17673" y="0"/>
                  <a:pt x="17673" y="0"/>
                </a:cubicBezTo>
                <a:close/>
                <a:moveTo>
                  <a:pt x="6873" y="4909"/>
                </a:moveTo>
                <a:lnTo>
                  <a:pt x="9818" y="4909"/>
                </a:lnTo>
                <a:lnTo>
                  <a:pt x="9818" y="3927"/>
                </a:lnTo>
                <a:lnTo>
                  <a:pt x="6873" y="3927"/>
                </a:lnTo>
                <a:cubicBezTo>
                  <a:pt x="6873" y="3927"/>
                  <a:pt x="6873" y="4909"/>
                  <a:pt x="6873" y="4909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1" name="Shape 2497"/>
          <p:cNvSpPr/>
          <p:nvPr/>
        </p:nvSpPr>
        <p:spPr>
          <a:xfrm>
            <a:off x="4613547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5709"/>
                </a:moveTo>
                <a:lnTo>
                  <a:pt x="5891" y="15709"/>
                </a:lnTo>
                <a:lnTo>
                  <a:pt x="5891" y="16691"/>
                </a:lnTo>
                <a:lnTo>
                  <a:pt x="15709" y="16691"/>
                </a:lnTo>
                <a:cubicBezTo>
                  <a:pt x="15709" y="16691"/>
                  <a:pt x="15709" y="15709"/>
                  <a:pt x="15709" y="15709"/>
                </a:cubicBezTo>
                <a:close/>
                <a:moveTo>
                  <a:pt x="15709" y="17673"/>
                </a:moveTo>
                <a:lnTo>
                  <a:pt x="5891" y="17673"/>
                </a:lnTo>
                <a:lnTo>
                  <a:pt x="5891" y="18655"/>
                </a:lnTo>
                <a:lnTo>
                  <a:pt x="15709" y="18655"/>
                </a:lnTo>
                <a:cubicBezTo>
                  <a:pt x="15709" y="18655"/>
                  <a:pt x="15709" y="17673"/>
                  <a:pt x="15709" y="17673"/>
                </a:cubicBezTo>
                <a:close/>
                <a:moveTo>
                  <a:pt x="11782" y="13745"/>
                </a:moveTo>
                <a:lnTo>
                  <a:pt x="5891" y="13745"/>
                </a:lnTo>
                <a:lnTo>
                  <a:pt x="5891" y="14727"/>
                </a:lnTo>
                <a:lnTo>
                  <a:pt x="11782" y="14727"/>
                </a:lnTo>
                <a:cubicBezTo>
                  <a:pt x="11782" y="14727"/>
                  <a:pt x="11782" y="13745"/>
                  <a:pt x="11782" y="1374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8655" y="20618"/>
                </a:lnTo>
                <a:lnTo>
                  <a:pt x="18655" y="11782"/>
                </a:lnTo>
                <a:cubicBezTo>
                  <a:pt x="18655" y="11240"/>
                  <a:pt x="18214" y="10800"/>
                  <a:pt x="17673" y="10800"/>
                </a:cubicBezTo>
                <a:lnTo>
                  <a:pt x="3927" y="10800"/>
                </a:lnTo>
                <a:cubicBezTo>
                  <a:pt x="3385" y="10800"/>
                  <a:pt x="2945" y="11240"/>
                  <a:pt x="2945" y="11782"/>
                </a:cubicBezTo>
                <a:lnTo>
                  <a:pt x="2945" y="20618"/>
                </a:ln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4909" y="982"/>
                </a:lnTo>
                <a:lnTo>
                  <a:pt x="4909" y="6873"/>
                </a:lnTo>
                <a:cubicBezTo>
                  <a:pt x="4909" y="7415"/>
                  <a:pt x="5348" y="7855"/>
                  <a:pt x="5891" y="7855"/>
                </a:cubicBezTo>
                <a:lnTo>
                  <a:pt x="15709" y="7855"/>
                </a:lnTo>
                <a:cubicBezTo>
                  <a:pt x="16251" y="7855"/>
                  <a:pt x="16691" y="7415"/>
                  <a:pt x="16691" y="6873"/>
                </a:cubicBezTo>
                <a:lnTo>
                  <a:pt x="16691" y="982"/>
                </a:lnTo>
                <a:lnTo>
                  <a:pt x="17182" y="982"/>
                </a:lnTo>
                <a:lnTo>
                  <a:pt x="20618" y="4418"/>
                </a:lnTo>
                <a:cubicBezTo>
                  <a:pt x="20618" y="4418"/>
                  <a:pt x="20618" y="19636"/>
                  <a:pt x="20618" y="19636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1782"/>
                </a:lnTo>
                <a:lnTo>
                  <a:pt x="17673" y="11782"/>
                </a:lnTo>
                <a:cubicBezTo>
                  <a:pt x="17673" y="11782"/>
                  <a:pt x="17673" y="20618"/>
                  <a:pt x="17673" y="20618"/>
                </a:cubicBezTo>
                <a:close/>
                <a:moveTo>
                  <a:pt x="5891" y="982"/>
                </a:moveTo>
                <a:lnTo>
                  <a:pt x="15709" y="982"/>
                </a:lnTo>
                <a:lnTo>
                  <a:pt x="15709" y="6873"/>
                </a:lnTo>
                <a:lnTo>
                  <a:pt x="5891" y="6873"/>
                </a:lnTo>
                <a:cubicBezTo>
                  <a:pt x="5891" y="6873"/>
                  <a:pt x="5891" y="982"/>
                  <a:pt x="5891" y="982"/>
                </a:cubicBezTo>
                <a:close/>
                <a:moveTo>
                  <a:pt x="17673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7"/>
                </a:lnTo>
                <a:cubicBezTo>
                  <a:pt x="21600" y="3927"/>
                  <a:pt x="17673" y="0"/>
                  <a:pt x="17673" y="0"/>
                </a:cubicBezTo>
                <a:close/>
                <a:moveTo>
                  <a:pt x="12764" y="5891"/>
                </a:moveTo>
                <a:lnTo>
                  <a:pt x="14727" y="5891"/>
                </a:lnTo>
                <a:lnTo>
                  <a:pt x="14727" y="1964"/>
                </a:lnTo>
                <a:lnTo>
                  <a:pt x="12764" y="1964"/>
                </a:lnTo>
                <a:cubicBezTo>
                  <a:pt x="12764" y="1964"/>
                  <a:pt x="12764" y="5891"/>
                  <a:pt x="12764" y="5891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2" name="Shape 2498"/>
          <p:cNvSpPr/>
          <p:nvPr/>
        </p:nvSpPr>
        <p:spPr>
          <a:xfrm>
            <a:off x="5146834" y="1985407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400"/>
                </a:moveTo>
                <a:lnTo>
                  <a:pt x="16349" y="14400"/>
                </a:lnTo>
                <a:cubicBezTo>
                  <a:pt x="16227" y="14820"/>
                  <a:pt x="16076" y="15221"/>
                  <a:pt x="15897" y="15600"/>
                </a:cubicBezTo>
                <a:lnTo>
                  <a:pt x="20618" y="15600"/>
                </a:lnTo>
                <a:lnTo>
                  <a:pt x="20618" y="19200"/>
                </a:ln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lnTo>
                  <a:pt x="982" y="15600"/>
                </a:lnTo>
                <a:lnTo>
                  <a:pt x="5704" y="15600"/>
                </a:lnTo>
                <a:cubicBezTo>
                  <a:pt x="5524" y="15221"/>
                  <a:pt x="5373" y="14820"/>
                  <a:pt x="5251" y="14400"/>
                </a:cubicBezTo>
                <a:lnTo>
                  <a:pt x="982" y="14400"/>
                </a:lnTo>
                <a:lnTo>
                  <a:pt x="982" y="4800"/>
                </a:lnTo>
                <a:cubicBezTo>
                  <a:pt x="982" y="4138"/>
                  <a:pt x="1422" y="3600"/>
                  <a:pt x="1964" y="3600"/>
                </a:cubicBezTo>
                <a:lnTo>
                  <a:pt x="3927" y="3600"/>
                </a:lnTo>
                <a:cubicBezTo>
                  <a:pt x="5891" y="3600"/>
                  <a:pt x="5891" y="1200"/>
                  <a:pt x="7364" y="1200"/>
                </a:cubicBezTo>
                <a:lnTo>
                  <a:pt x="10800" y="1200"/>
                </a:lnTo>
                <a:lnTo>
                  <a:pt x="14236" y="1200"/>
                </a:lnTo>
                <a:cubicBezTo>
                  <a:pt x="15709" y="1200"/>
                  <a:pt x="15709" y="3600"/>
                  <a:pt x="17673" y="3600"/>
                </a:cubicBezTo>
                <a:lnTo>
                  <a:pt x="19636" y="3600"/>
                </a:lnTo>
                <a:cubicBezTo>
                  <a:pt x="20178" y="3600"/>
                  <a:pt x="20618" y="4138"/>
                  <a:pt x="20618" y="4800"/>
                </a:cubicBezTo>
                <a:cubicBezTo>
                  <a:pt x="20618" y="4800"/>
                  <a:pt x="20618" y="14400"/>
                  <a:pt x="20618" y="14400"/>
                </a:cubicBezTo>
                <a:close/>
                <a:moveTo>
                  <a:pt x="19636" y="2400"/>
                </a:moveTo>
                <a:lnTo>
                  <a:pt x="17673" y="2400"/>
                </a:lnTo>
                <a:cubicBezTo>
                  <a:pt x="16200" y="2400"/>
                  <a:pt x="16200" y="0"/>
                  <a:pt x="14236" y="0"/>
                </a:cubicBezTo>
                <a:lnTo>
                  <a:pt x="10800" y="0"/>
                </a:lnTo>
                <a:lnTo>
                  <a:pt x="7364" y="0"/>
                </a:lnTo>
                <a:cubicBezTo>
                  <a:pt x="5400" y="0"/>
                  <a:pt x="5400" y="2400"/>
                  <a:pt x="3927" y="2400"/>
                </a:cubicBezTo>
                <a:lnTo>
                  <a:pt x="1964" y="2400"/>
                </a:lnTo>
                <a:cubicBezTo>
                  <a:pt x="879" y="2400"/>
                  <a:pt x="0" y="3475"/>
                  <a:pt x="0" y="4800"/>
                </a:cubicBezTo>
                <a:lnTo>
                  <a:pt x="0" y="19200"/>
                </a:ln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lnTo>
                  <a:pt x="21600" y="4800"/>
                </a:lnTo>
                <a:cubicBezTo>
                  <a:pt x="21600" y="3475"/>
                  <a:pt x="20721" y="2400"/>
                  <a:pt x="19636" y="2400"/>
                </a:cubicBezTo>
                <a:moveTo>
                  <a:pt x="18164" y="7200"/>
                </a:moveTo>
                <a:cubicBezTo>
                  <a:pt x="17892" y="7200"/>
                  <a:pt x="17673" y="6932"/>
                  <a:pt x="17673" y="6600"/>
                </a:cubicBezTo>
                <a:cubicBezTo>
                  <a:pt x="17673" y="6269"/>
                  <a:pt x="17892" y="6000"/>
                  <a:pt x="18164" y="6000"/>
                </a:cubicBezTo>
                <a:cubicBezTo>
                  <a:pt x="18435" y="6000"/>
                  <a:pt x="18655" y="6269"/>
                  <a:pt x="18655" y="6600"/>
                </a:cubicBezTo>
                <a:cubicBezTo>
                  <a:pt x="18655" y="6932"/>
                  <a:pt x="18435" y="7200"/>
                  <a:pt x="18164" y="7200"/>
                </a:cubicBezTo>
                <a:moveTo>
                  <a:pt x="18164" y="4800"/>
                </a:moveTo>
                <a:cubicBezTo>
                  <a:pt x="17351" y="4800"/>
                  <a:pt x="16691" y="5607"/>
                  <a:pt x="16691" y="6600"/>
                </a:cubicBezTo>
                <a:cubicBezTo>
                  <a:pt x="16691" y="7594"/>
                  <a:pt x="17351" y="8400"/>
                  <a:pt x="18164" y="8400"/>
                </a:cubicBezTo>
                <a:cubicBezTo>
                  <a:pt x="18977" y="8400"/>
                  <a:pt x="19636" y="7594"/>
                  <a:pt x="19636" y="6600"/>
                </a:cubicBezTo>
                <a:cubicBezTo>
                  <a:pt x="19636" y="5607"/>
                  <a:pt x="18977" y="4800"/>
                  <a:pt x="18164" y="4800"/>
                </a:cubicBezTo>
                <a:moveTo>
                  <a:pt x="18164" y="9600"/>
                </a:moveTo>
                <a:cubicBezTo>
                  <a:pt x="17892" y="9600"/>
                  <a:pt x="17673" y="9869"/>
                  <a:pt x="17673" y="10200"/>
                </a:cubicBezTo>
                <a:cubicBezTo>
                  <a:pt x="17673" y="10532"/>
                  <a:pt x="17892" y="10800"/>
                  <a:pt x="18164" y="10800"/>
                </a:cubicBezTo>
                <a:cubicBezTo>
                  <a:pt x="18435" y="10800"/>
                  <a:pt x="18655" y="10532"/>
                  <a:pt x="18655" y="10200"/>
                </a:cubicBezTo>
                <a:cubicBezTo>
                  <a:pt x="18655" y="9869"/>
                  <a:pt x="18435" y="9600"/>
                  <a:pt x="18164" y="9600"/>
                </a:cubicBezTo>
                <a:moveTo>
                  <a:pt x="10800" y="16800"/>
                </a:moveTo>
                <a:cubicBezTo>
                  <a:pt x="8631" y="16800"/>
                  <a:pt x="6873" y="14651"/>
                  <a:pt x="6873" y="12000"/>
                </a:cubicBezTo>
                <a:cubicBezTo>
                  <a:pt x="6873" y="9349"/>
                  <a:pt x="8631" y="7200"/>
                  <a:pt x="10800" y="7200"/>
                </a:cubicBezTo>
                <a:cubicBezTo>
                  <a:pt x="12969" y="7200"/>
                  <a:pt x="14727" y="9349"/>
                  <a:pt x="14727" y="12000"/>
                </a:cubicBezTo>
                <a:cubicBezTo>
                  <a:pt x="14727" y="14651"/>
                  <a:pt x="12969" y="16800"/>
                  <a:pt x="10800" y="16800"/>
                </a:cubicBezTo>
                <a:moveTo>
                  <a:pt x="10800" y="6000"/>
                </a:moveTo>
                <a:cubicBezTo>
                  <a:pt x="8088" y="6000"/>
                  <a:pt x="5891" y="8687"/>
                  <a:pt x="5891" y="12000"/>
                </a:cubicBezTo>
                <a:cubicBezTo>
                  <a:pt x="5891" y="15314"/>
                  <a:pt x="8088" y="18000"/>
                  <a:pt x="10800" y="18000"/>
                </a:cubicBezTo>
                <a:cubicBezTo>
                  <a:pt x="13512" y="18000"/>
                  <a:pt x="15709" y="15314"/>
                  <a:pt x="15709" y="12000"/>
                </a:cubicBezTo>
                <a:cubicBezTo>
                  <a:pt x="15709" y="8687"/>
                  <a:pt x="13512" y="6000"/>
                  <a:pt x="10800" y="6000"/>
                </a:cubicBezTo>
                <a:moveTo>
                  <a:pt x="10800" y="14400"/>
                </a:moveTo>
                <a:cubicBezTo>
                  <a:pt x="9716" y="14400"/>
                  <a:pt x="8836" y="13325"/>
                  <a:pt x="8836" y="12000"/>
                </a:cubicBezTo>
                <a:cubicBezTo>
                  <a:pt x="8836" y="10675"/>
                  <a:pt x="9716" y="9600"/>
                  <a:pt x="10800" y="9600"/>
                </a:cubicBezTo>
                <a:cubicBezTo>
                  <a:pt x="11884" y="9600"/>
                  <a:pt x="12764" y="10675"/>
                  <a:pt x="12764" y="12000"/>
                </a:cubicBezTo>
                <a:cubicBezTo>
                  <a:pt x="12764" y="13325"/>
                  <a:pt x="11884" y="14400"/>
                  <a:pt x="10800" y="14400"/>
                </a:cubicBezTo>
                <a:moveTo>
                  <a:pt x="10800" y="8400"/>
                </a:moveTo>
                <a:cubicBezTo>
                  <a:pt x="9173" y="8400"/>
                  <a:pt x="7855" y="10012"/>
                  <a:pt x="7855" y="12000"/>
                </a:cubicBezTo>
                <a:cubicBezTo>
                  <a:pt x="7855" y="13988"/>
                  <a:pt x="9173" y="15600"/>
                  <a:pt x="10800" y="15600"/>
                </a:cubicBezTo>
                <a:cubicBezTo>
                  <a:pt x="12426" y="15600"/>
                  <a:pt x="13745" y="13988"/>
                  <a:pt x="13745" y="12000"/>
                </a:cubicBezTo>
                <a:cubicBezTo>
                  <a:pt x="13745" y="10012"/>
                  <a:pt x="12426" y="8400"/>
                  <a:pt x="10800" y="8400"/>
                </a:cubicBezTo>
                <a:moveTo>
                  <a:pt x="8345" y="3600"/>
                </a:moveTo>
                <a:lnTo>
                  <a:pt x="13255" y="3600"/>
                </a:lnTo>
                <a:cubicBezTo>
                  <a:pt x="13526" y="3600"/>
                  <a:pt x="13745" y="3332"/>
                  <a:pt x="13745" y="3000"/>
                </a:cubicBezTo>
                <a:cubicBezTo>
                  <a:pt x="13745" y="2669"/>
                  <a:pt x="13526" y="2400"/>
                  <a:pt x="13255" y="2400"/>
                </a:cubicBezTo>
                <a:lnTo>
                  <a:pt x="8345" y="2400"/>
                </a:lnTo>
                <a:cubicBezTo>
                  <a:pt x="8074" y="2400"/>
                  <a:pt x="7855" y="2669"/>
                  <a:pt x="7855" y="3000"/>
                </a:cubicBezTo>
                <a:cubicBezTo>
                  <a:pt x="7855" y="3332"/>
                  <a:pt x="8074" y="3600"/>
                  <a:pt x="8345" y="36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3" name="Shape 2499"/>
          <p:cNvSpPr/>
          <p:nvPr/>
        </p:nvSpPr>
        <p:spPr>
          <a:xfrm>
            <a:off x="5680120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0800"/>
                </a:moveTo>
                <a:cubicBezTo>
                  <a:pt x="14186" y="10800"/>
                  <a:pt x="13745" y="11240"/>
                  <a:pt x="13745" y="11782"/>
                </a:cubicBezTo>
                <a:cubicBezTo>
                  <a:pt x="13745" y="12324"/>
                  <a:pt x="14186" y="12764"/>
                  <a:pt x="14727" y="12764"/>
                </a:cubicBezTo>
                <a:cubicBezTo>
                  <a:pt x="15269" y="12764"/>
                  <a:pt x="15709" y="12324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cubicBezTo>
                  <a:pt x="3927" y="6162"/>
                  <a:pt x="4147" y="6382"/>
                  <a:pt x="4418" y="6382"/>
                </a:cubicBezTo>
                <a:cubicBezTo>
                  <a:pt x="4690" y="6382"/>
                  <a:pt x="4909" y="6162"/>
                  <a:pt x="4909" y="5891"/>
                </a:cubicBezTo>
                <a:lnTo>
                  <a:pt x="4909" y="982"/>
                </a:lnTo>
                <a:lnTo>
                  <a:pt x="20618" y="982"/>
                </a:lnTo>
                <a:lnTo>
                  <a:pt x="20618" y="12764"/>
                </a:lnTo>
                <a:lnTo>
                  <a:pt x="19145" y="12764"/>
                </a:lnTo>
                <a:cubicBezTo>
                  <a:pt x="18874" y="12764"/>
                  <a:pt x="18655" y="12984"/>
                  <a:pt x="18655" y="13255"/>
                </a:cubicBezTo>
                <a:cubicBezTo>
                  <a:pt x="18655" y="13526"/>
                  <a:pt x="18874" y="13745"/>
                  <a:pt x="19145" y="13745"/>
                </a:cubicBezTo>
                <a:lnTo>
                  <a:pt x="20618" y="13745"/>
                </a:lnTo>
                <a:lnTo>
                  <a:pt x="20618" y="16691"/>
                </a:ln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20618" y="17673"/>
                </a:lnTo>
                <a:cubicBezTo>
                  <a:pt x="21160" y="17673"/>
                  <a:pt x="21600" y="17234"/>
                  <a:pt x="21600" y="16691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9" y="14727"/>
                  <a:pt x="15218" y="14508"/>
                  <a:pt x="15218" y="14236"/>
                </a:cubicBezTo>
                <a:cubicBezTo>
                  <a:pt x="15218" y="13966"/>
                  <a:pt x="14999" y="13745"/>
                  <a:pt x="14727" y="13745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8" y="10800"/>
                  <a:pt x="4909" y="12558"/>
                  <a:pt x="4909" y="14727"/>
                </a:cubicBezTo>
                <a:cubicBezTo>
                  <a:pt x="4909" y="16896"/>
                  <a:pt x="6668" y="18655"/>
                  <a:pt x="8836" y="18655"/>
                </a:cubicBezTo>
                <a:cubicBezTo>
                  <a:pt x="11005" y="18655"/>
                  <a:pt x="12764" y="16896"/>
                  <a:pt x="12764" y="14727"/>
                </a:cubicBezTo>
                <a:cubicBezTo>
                  <a:pt x="12764" y="12558"/>
                  <a:pt x="11005" y="10800"/>
                  <a:pt x="8836" y="10800"/>
                </a:cubicBezTo>
                <a:moveTo>
                  <a:pt x="8836" y="15709"/>
                </a:moveTo>
                <a:cubicBezTo>
                  <a:pt x="8295" y="15709"/>
                  <a:pt x="7855" y="15269"/>
                  <a:pt x="7855" y="14727"/>
                </a:cubicBezTo>
                <a:cubicBezTo>
                  <a:pt x="7855" y="14186"/>
                  <a:pt x="8295" y="13745"/>
                  <a:pt x="8836" y="13745"/>
                </a:cubicBezTo>
                <a:cubicBezTo>
                  <a:pt x="9378" y="13745"/>
                  <a:pt x="9818" y="14186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4" name="Shape 2500"/>
          <p:cNvSpPr/>
          <p:nvPr/>
        </p:nvSpPr>
        <p:spPr>
          <a:xfrm>
            <a:off x="879716" y="249306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4909"/>
                </a:moveTo>
                <a:lnTo>
                  <a:pt x="6873" y="4909"/>
                </a:lnTo>
                <a:lnTo>
                  <a:pt x="6873" y="3927"/>
                </a:lnTo>
                <a:lnTo>
                  <a:pt x="5891" y="3927"/>
                </a:lnTo>
                <a:cubicBezTo>
                  <a:pt x="5891" y="3927"/>
                  <a:pt x="5891" y="4909"/>
                  <a:pt x="5891" y="4909"/>
                </a:cubicBezTo>
                <a:close/>
                <a:moveTo>
                  <a:pt x="18655" y="13745"/>
                </a:moveTo>
                <a:lnTo>
                  <a:pt x="19636" y="13745"/>
                </a:lnTo>
                <a:lnTo>
                  <a:pt x="19636" y="12764"/>
                </a:lnTo>
                <a:lnTo>
                  <a:pt x="18655" y="12764"/>
                </a:lnTo>
                <a:cubicBezTo>
                  <a:pt x="18655" y="12764"/>
                  <a:pt x="18655" y="13745"/>
                  <a:pt x="18655" y="13745"/>
                </a:cubicBezTo>
                <a:close/>
                <a:moveTo>
                  <a:pt x="6873" y="1964"/>
                </a:moveTo>
                <a:lnTo>
                  <a:pt x="5891" y="1964"/>
                </a:lnTo>
                <a:lnTo>
                  <a:pt x="5891" y="2945"/>
                </a:lnTo>
                <a:lnTo>
                  <a:pt x="6873" y="2945"/>
                </a:lnTo>
                <a:cubicBezTo>
                  <a:pt x="6873" y="2945"/>
                  <a:pt x="6873" y="1964"/>
                  <a:pt x="6873" y="1964"/>
                </a:cubicBezTo>
                <a:close/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cubicBezTo>
                  <a:pt x="3927" y="6162"/>
                  <a:pt x="4147" y="6382"/>
                  <a:pt x="4418" y="6382"/>
                </a:cubicBezTo>
                <a:cubicBezTo>
                  <a:pt x="4689" y="6382"/>
                  <a:pt x="4909" y="6162"/>
                  <a:pt x="4909" y="5891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7855" y="982"/>
                </a:lnTo>
                <a:lnTo>
                  <a:pt x="7855" y="5400"/>
                </a:lnTo>
                <a:cubicBezTo>
                  <a:pt x="7855" y="5671"/>
                  <a:pt x="8075" y="5891"/>
                  <a:pt x="8345" y="5891"/>
                </a:cubicBezTo>
                <a:cubicBezTo>
                  <a:pt x="8616" y="5891"/>
                  <a:pt x="8836" y="5671"/>
                  <a:pt x="8836" y="5400"/>
                </a:cubicBezTo>
                <a:lnTo>
                  <a:pt x="8836" y="982"/>
                </a:lnTo>
                <a:lnTo>
                  <a:pt x="16691" y="982"/>
                </a:lnTo>
                <a:lnTo>
                  <a:pt x="16691" y="7364"/>
                </a:lnTo>
                <a:cubicBezTo>
                  <a:pt x="16691" y="7635"/>
                  <a:pt x="16911" y="7855"/>
                  <a:pt x="17182" y="7855"/>
                </a:cubicBezTo>
                <a:cubicBezTo>
                  <a:pt x="17453" y="7855"/>
                  <a:pt x="17673" y="7635"/>
                  <a:pt x="17673" y="7364"/>
                </a:cubicBez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8345"/>
                </a:lnTo>
                <a:lnTo>
                  <a:pt x="19145" y="8345"/>
                </a:lnTo>
                <a:cubicBezTo>
                  <a:pt x="18875" y="8345"/>
                  <a:pt x="18655" y="8566"/>
                  <a:pt x="18655" y="8836"/>
                </a:cubicBezTo>
                <a:cubicBezTo>
                  <a:pt x="18655" y="9108"/>
                  <a:pt x="18875" y="9327"/>
                  <a:pt x="19145" y="9327"/>
                </a:cubicBezTo>
                <a:lnTo>
                  <a:pt x="20618" y="9327"/>
                </a:lnTo>
                <a:lnTo>
                  <a:pt x="20618" y="15709"/>
                </a:lnTo>
                <a:cubicBezTo>
                  <a:pt x="20618" y="16252"/>
                  <a:pt x="20179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1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145" y="17673"/>
                </a:lnTo>
                <a:lnTo>
                  <a:pt x="19636" y="17673"/>
                </a:lnTo>
                <a:lnTo>
                  <a:pt x="19636" y="17673"/>
                </a:lnTo>
                <a:lnTo>
                  <a:pt x="20618" y="17673"/>
                </a:lnTo>
                <a:cubicBezTo>
                  <a:pt x="21160" y="17673"/>
                  <a:pt x="21600" y="17233"/>
                  <a:pt x="21600" y="16691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9636" y="10800"/>
                </a:moveTo>
                <a:lnTo>
                  <a:pt x="18655" y="10800"/>
                </a:lnTo>
                <a:lnTo>
                  <a:pt x="18655" y="11782"/>
                </a:lnTo>
                <a:lnTo>
                  <a:pt x="19636" y="11782"/>
                </a:lnTo>
                <a:cubicBezTo>
                  <a:pt x="19636" y="11782"/>
                  <a:pt x="19636" y="10800"/>
                  <a:pt x="19636" y="10800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15709"/>
                </a:moveTo>
                <a:lnTo>
                  <a:pt x="19636" y="15709"/>
                </a:lnTo>
                <a:lnTo>
                  <a:pt x="19636" y="14727"/>
                </a:lnTo>
                <a:lnTo>
                  <a:pt x="18655" y="14727"/>
                </a:lnTo>
                <a:cubicBezTo>
                  <a:pt x="18655" y="14727"/>
                  <a:pt x="18655" y="15709"/>
                  <a:pt x="18655" y="15709"/>
                </a:cubicBezTo>
                <a:close/>
                <a:moveTo>
                  <a:pt x="19636" y="1964"/>
                </a:moveTo>
                <a:lnTo>
                  <a:pt x="18655" y="1964"/>
                </a:lnTo>
                <a:lnTo>
                  <a:pt x="18655" y="2945"/>
                </a:lnTo>
                <a:lnTo>
                  <a:pt x="19636" y="2945"/>
                </a:lnTo>
                <a:cubicBezTo>
                  <a:pt x="19636" y="2945"/>
                  <a:pt x="19636" y="1964"/>
                  <a:pt x="19636" y="1964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7" y="10800"/>
                  <a:pt x="4909" y="12558"/>
                  <a:pt x="4909" y="14727"/>
                </a:cubicBezTo>
                <a:cubicBezTo>
                  <a:pt x="4909" y="16897"/>
                  <a:pt x="6667" y="18655"/>
                  <a:pt x="8836" y="18655"/>
                </a:cubicBezTo>
                <a:cubicBezTo>
                  <a:pt x="11006" y="18655"/>
                  <a:pt x="12764" y="16897"/>
                  <a:pt x="12764" y="14727"/>
                </a:cubicBezTo>
                <a:cubicBezTo>
                  <a:pt x="12764" y="12558"/>
                  <a:pt x="11006" y="10800"/>
                  <a:pt x="8836" y="10800"/>
                </a:cubicBezTo>
                <a:moveTo>
                  <a:pt x="8836" y="15709"/>
                </a:moveTo>
                <a:cubicBezTo>
                  <a:pt x="8294" y="15709"/>
                  <a:pt x="7855" y="15269"/>
                  <a:pt x="7855" y="14727"/>
                </a:cubicBezTo>
                <a:cubicBezTo>
                  <a:pt x="7855" y="14185"/>
                  <a:pt x="8294" y="13745"/>
                  <a:pt x="8836" y="13745"/>
                </a:cubicBezTo>
                <a:cubicBezTo>
                  <a:pt x="9378" y="13745"/>
                  <a:pt x="9818" y="14185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14727" y="10800"/>
                </a:moveTo>
                <a:cubicBezTo>
                  <a:pt x="14185" y="10800"/>
                  <a:pt x="13745" y="11240"/>
                  <a:pt x="13745" y="11782"/>
                </a:cubicBezTo>
                <a:cubicBezTo>
                  <a:pt x="13745" y="12324"/>
                  <a:pt x="14185" y="12764"/>
                  <a:pt x="14727" y="12764"/>
                </a:cubicBezTo>
                <a:cubicBezTo>
                  <a:pt x="15269" y="12764"/>
                  <a:pt x="15709" y="12324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8" y="14727"/>
                  <a:pt x="15218" y="14508"/>
                  <a:pt x="15218" y="14236"/>
                </a:cubicBezTo>
                <a:cubicBezTo>
                  <a:pt x="15218" y="13966"/>
                  <a:pt x="14998" y="13745"/>
                  <a:pt x="14727" y="1374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5" name="Shape 2501"/>
          <p:cNvSpPr/>
          <p:nvPr/>
        </p:nvSpPr>
        <p:spPr>
          <a:xfrm>
            <a:off x="1413003" y="249306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3745"/>
                </a:moveTo>
                <a:cubicBezTo>
                  <a:pt x="16420" y="13745"/>
                  <a:pt x="16200" y="13966"/>
                  <a:pt x="16200" y="14236"/>
                </a:cubicBezTo>
                <a:cubicBezTo>
                  <a:pt x="16200" y="14508"/>
                  <a:pt x="16420" y="14727"/>
                  <a:pt x="16691" y="14727"/>
                </a:cubicBezTo>
                <a:cubicBezTo>
                  <a:pt x="16962" y="14727"/>
                  <a:pt x="17182" y="14508"/>
                  <a:pt x="17182" y="14236"/>
                </a:cubicBezTo>
                <a:cubicBezTo>
                  <a:pt x="17182" y="13966"/>
                  <a:pt x="16962" y="13745"/>
                  <a:pt x="16691" y="13745"/>
                </a:cubicBezTo>
                <a:moveTo>
                  <a:pt x="16691" y="10800"/>
                </a:moveTo>
                <a:cubicBezTo>
                  <a:pt x="16149" y="10800"/>
                  <a:pt x="15709" y="11240"/>
                  <a:pt x="15709" y="11782"/>
                </a:cubicBezTo>
                <a:cubicBezTo>
                  <a:pt x="15709" y="12325"/>
                  <a:pt x="16149" y="12764"/>
                  <a:pt x="16691" y="12764"/>
                </a:cubicBezTo>
                <a:cubicBezTo>
                  <a:pt x="17233" y="12764"/>
                  <a:pt x="17673" y="12325"/>
                  <a:pt x="17673" y="11782"/>
                </a:cubicBezTo>
                <a:cubicBezTo>
                  <a:pt x="17673" y="11240"/>
                  <a:pt x="17233" y="10800"/>
                  <a:pt x="16691" y="10800"/>
                </a:cubicBezTo>
                <a:moveTo>
                  <a:pt x="14236" y="5891"/>
                </a:moveTo>
                <a:lnTo>
                  <a:pt x="17960" y="5891"/>
                </a:lnTo>
                <a:lnTo>
                  <a:pt x="16835" y="7017"/>
                </a:lnTo>
                <a:cubicBezTo>
                  <a:pt x="16746" y="7106"/>
                  <a:pt x="16691" y="7229"/>
                  <a:pt x="16691" y="7364"/>
                </a:cubicBezTo>
                <a:cubicBezTo>
                  <a:pt x="16691" y="7635"/>
                  <a:pt x="16911" y="7855"/>
                  <a:pt x="17182" y="7855"/>
                </a:cubicBezTo>
                <a:cubicBezTo>
                  <a:pt x="17317" y="7855"/>
                  <a:pt x="17440" y="7800"/>
                  <a:pt x="17529" y="7711"/>
                </a:cubicBezTo>
                <a:lnTo>
                  <a:pt x="19493" y="5748"/>
                </a:lnTo>
                <a:cubicBezTo>
                  <a:pt x="19581" y="5658"/>
                  <a:pt x="19636" y="5536"/>
                  <a:pt x="19636" y="5400"/>
                </a:cubicBezTo>
                <a:cubicBezTo>
                  <a:pt x="19636" y="5265"/>
                  <a:pt x="19581" y="5142"/>
                  <a:pt x="19493" y="5053"/>
                </a:cubicBezTo>
                <a:lnTo>
                  <a:pt x="17529" y="3089"/>
                </a:lnTo>
                <a:cubicBezTo>
                  <a:pt x="17440" y="3001"/>
                  <a:pt x="17317" y="2945"/>
                  <a:pt x="17182" y="2945"/>
                </a:cubicBezTo>
                <a:cubicBezTo>
                  <a:pt x="16911" y="2945"/>
                  <a:pt x="16691" y="3166"/>
                  <a:pt x="16691" y="3436"/>
                </a:cubicBezTo>
                <a:cubicBezTo>
                  <a:pt x="16691" y="3572"/>
                  <a:pt x="16746" y="3695"/>
                  <a:pt x="16835" y="3784"/>
                </a:cubicBezTo>
                <a:lnTo>
                  <a:pt x="17960" y="4909"/>
                </a:lnTo>
                <a:lnTo>
                  <a:pt x="14236" y="4909"/>
                </a:lnTo>
                <a:cubicBezTo>
                  <a:pt x="13966" y="4909"/>
                  <a:pt x="13745" y="5129"/>
                  <a:pt x="13745" y="5400"/>
                </a:cubicBezTo>
                <a:cubicBezTo>
                  <a:pt x="13745" y="5672"/>
                  <a:pt x="13966" y="5891"/>
                  <a:pt x="14236" y="5891"/>
                </a:cubicBezTo>
                <a:moveTo>
                  <a:pt x="10800" y="15709"/>
                </a:moveTo>
                <a:cubicBezTo>
                  <a:pt x="10258" y="15709"/>
                  <a:pt x="9818" y="15269"/>
                  <a:pt x="9818" y="14727"/>
                </a:cubicBezTo>
                <a:cubicBezTo>
                  <a:pt x="9818" y="14186"/>
                  <a:pt x="10258" y="13745"/>
                  <a:pt x="10800" y="13745"/>
                </a:cubicBezTo>
                <a:cubicBezTo>
                  <a:pt x="11342" y="13745"/>
                  <a:pt x="11782" y="14186"/>
                  <a:pt x="11782" y="14727"/>
                </a:cubicBezTo>
                <a:cubicBezTo>
                  <a:pt x="11782" y="15269"/>
                  <a:pt x="11342" y="15709"/>
                  <a:pt x="10800" y="15709"/>
                </a:cubicBezTo>
                <a:moveTo>
                  <a:pt x="10800" y="12764"/>
                </a:moveTo>
                <a:cubicBezTo>
                  <a:pt x="9716" y="12764"/>
                  <a:pt x="8836" y="13643"/>
                  <a:pt x="8836" y="14727"/>
                </a:cubicBezTo>
                <a:cubicBezTo>
                  <a:pt x="8836" y="15812"/>
                  <a:pt x="9716" y="16691"/>
                  <a:pt x="10800" y="16691"/>
                </a:cubicBezTo>
                <a:cubicBezTo>
                  <a:pt x="11884" y="16691"/>
                  <a:pt x="12764" y="15812"/>
                  <a:pt x="12764" y="14727"/>
                </a:cubicBezTo>
                <a:cubicBezTo>
                  <a:pt x="12764" y="13643"/>
                  <a:pt x="11884" y="12764"/>
                  <a:pt x="10800" y="12764"/>
                </a:cubicBezTo>
                <a:moveTo>
                  <a:pt x="4071" y="7711"/>
                </a:moveTo>
                <a:cubicBezTo>
                  <a:pt x="4160" y="7800"/>
                  <a:pt x="4283" y="7855"/>
                  <a:pt x="4418" y="7855"/>
                </a:cubicBezTo>
                <a:cubicBezTo>
                  <a:pt x="4689" y="7855"/>
                  <a:pt x="4909" y="7635"/>
                  <a:pt x="4909" y="7364"/>
                </a:cubicBezTo>
                <a:cubicBezTo>
                  <a:pt x="4909" y="7229"/>
                  <a:pt x="4854" y="7106"/>
                  <a:pt x="4765" y="7017"/>
                </a:cubicBezTo>
                <a:lnTo>
                  <a:pt x="3640" y="5891"/>
                </a:lnTo>
                <a:lnTo>
                  <a:pt x="7364" y="5891"/>
                </a:lnTo>
                <a:cubicBezTo>
                  <a:pt x="7634" y="5891"/>
                  <a:pt x="7855" y="5672"/>
                  <a:pt x="7855" y="5400"/>
                </a:cubicBezTo>
                <a:cubicBezTo>
                  <a:pt x="7855" y="5129"/>
                  <a:pt x="7634" y="4909"/>
                  <a:pt x="7364" y="4909"/>
                </a:cubicBezTo>
                <a:lnTo>
                  <a:pt x="3640" y="4909"/>
                </a:lnTo>
                <a:lnTo>
                  <a:pt x="4765" y="3784"/>
                </a:lnTo>
                <a:cubicBezTo>
                  <a:pt x="4854" y="3695"/>
                  <a:pt x="4909" y="3572"/>
                  <a:pt x="4909" y="3436"/>
                </a:cubicBezTo>
                <a:cubicBezTo>
                  <a:pt x="4909" y="3166"/>
                  <a:pt x="4689" y="2945"/>
                  <a:pt x="4418" y="2945"/>
                </a:cubicBezTo>
                <a:cubicBezTo>
                  <a:pt x="4283" y="2945"/>
                  <a:pt x="4160" y="3001"/>
                  <a:pt x="4071" y="3089"/>
                </a:cubicBezTo>
                <a:lnTo>
                  <a:pt x="2107" y="5053"/>
                </a:lnTo>
                <a:cubicBezTo>
                  <a:pt x="2019" y="5142"/>
                  <a:pt x="1964" y="5265"/>
                  <a:pt x="1964" y="5400"/>
                </a:cubicBezTo>
                <a:cubicBezTo>
                  <a:pt x="1964" y="5536"/>
                  <a:pt x="2019" y="5658"/>
                  <a:pt x="2107" y="5748"/>
                </a:cubicBezTo>
                <a:cubicBezTo>
                  <a:pt x="2107" y="5748"/>
                  <a:pt x="4071" y="7711"/>
                  <a:pt x="4071" y="7711"/>
                </a:cubicBezTo>
                <a:close/>
                <a:moveTo>
                  <a:pt x="20618" y="15709"/>
                </a:moveTo>
                <a:lnTo>
                  <a:pt x="19636" y="15709"/>
                </a:lnTo>
                <a:lnTo>
                  <a:pt x="19636" y="10800"/>
                </a:lnTo>
                <a:cubicBezTo>
                  <a:pt x="19636" y="9716"/>
                  <a:pt x="18757" y="8836"/>
                  <a:pt x="17673" y="8836"/>
                </a:cubicBezTo>
                <a:lnTo>
                  <a:pt x="15709" y="8836"/>
                </a:lnTo>
                <a:cubicBezTo>
                  <a:pt x="14236" y="8836"/>
                  <a:pt x="14236" y="6873"/>
                  <a:pt x="12273" y="6873"/>
                </a:cubicBezTo>
                <a:lnTo>
                  <a:pt x="9327" y="6873"/>
                </a:lnTo>
                <a:cubicBezTo>
                  <a:pt x="7364" y="6873"/>
                  <a:pt x="7364" y="8836"/>
                  <a:pt x="5891" y="8836"/>
                </a:cubicBezTo>
                <a:lnTo>
                  <a:pt x="3927" y="8836"/>
                </a:lnTo>
                <a:cubicBezTo>
                  <a:pt x="2843" y="8836"/>
                  <a:pt x="1964" y="9716"/>
                  <a:pt x="1964" y="10800"/>
                </a:cubicBezTo>
                <a:lnTo>
                  <a:pt x="1964" y="15709"/>
                </a:ln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15709"/>
                  <a:pt x="20618" y="15709"/>
                </a:cubicBezTo>
                <a:close/>
                <a:moveTo>
                  <a:pt x="18655" y="19636"/>
                </a:moveTo>
                <a:cubicBezTo>
                  <a:pt x="18655" y="20178"/>
                  <a:pt x="18215" y="20618"/>
                  <a:pt x="17673" y="20618"/>
                </a:cubicBezTo>
                <a:lnTo>
                  <a:pt x="3927" y="20618"/>
                </a:lnTo>
                <a:cubicBezTo>
                  <a:pt x="3385" y="20618"/>
                  <a:pt x="2945" y="20178"/>
                  <a:pt x="2945" y="19636"/>
                </a:cubicBezTo>
                <a:lnTo>
                  <a:pt x="2945" y="10800"/>
                </a:lnTo>
                <a:cubicBezTo>
                  <a:pt x="2945" y="10258"/>
                  <a:pt x="3385" y="9818"/>
                  <a:pt x="3927" y="9818"/>
                </a:cubicBezTo>
                <a:lnTo>
                  <a:pt x="5891" y="9818"/>
                </a:lnTo>
                <a:cubicBezTo>
                  <a:pt x="7855" y="9818"/>
                  <a:pt x="7855" y="7855"/>
                  <a:pt x="9327" y="7855"/>
                </a:cubicBezTo>
                <a:lnTo>
                  <a:pt x="10800" y="7855"/>
                </a:lnTo>
                <a:lnTo>
                  <a:pt x="12273" y="7855"/>
                </a:lnTo>
                <a:cubicBezTo>
                  <a:pt x="13745" y="7855"/>
                  <a:pt x="13745" y="9818"/>
                  <a:pt x="15709" y="9818"/>
                </a:cubicBezTo>
                <a:lnTo>
                  <a:pt x="17673" y="9818"/>
                </a:lnTo>
                <a:cubicBezTo>
                  <a:pt x="18215" y="9818"/>
                  <a:pt x="18655" y="10258"/>
                  <a:pt x="18655" y="10800"/>
                </a:cubicBezTo>
                <a:cubicBezTo>
                  <a:pt x="18655" y="10800"/>
                  <a:pt x="18655" y="19636"/>
                  <a:pt x="18655" y="19636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5709"/>
                </a:lnTo>
                <a:cubicBezTo>
                  <a:pt x="0" y="16252"/>
                  <a:pt x="440" y="16691"/>
                  <a:pt x="982" y="16691"/>
                </a:cubicBezTo>
                <a:lnTo>
                  <a:pt x="1964" y="16691"/>
                </a:lnTo>
                <a:lnTo>
                  <a:pt x="1964" y="19636"/>
                </a:lnTo>
                <a:cubicBezTo>
                  <a:pt x="1964" y="20721"/>
                  <a:pt x="2843" y="21600"/>
                  <a:pt x="3927" y="21600"/>
                </a:cubicBezTo>
                <a:lnTo>
                  <a:pt x="17673" y="21600"/>
                </a:lnTo>
                <a:cubicBezTo>
                  <a:pt x="18757" y="21600"/>
                  <a:pt x="19636" y="20721"/>
                  <a:pt x="19636" y="19636"/>
                </a:cubicBezTo>
                <a:lnTo>
                  <a:pt x="19636" y="16691"/>
                </a:lnTo>
                <a:lnTo>
                  <a:pt x="20618" y="16691"/>
                </a:lnTo>
                <a:cubicBezTo>
                  <a:pt x="21160" y="16691"/>
                  <a:pt x="21600" y="16252"/>
                  <a:pt x="21600" y="157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0800" y="17673"/>
                </a:moveTo>
                <a:cubicBezTo>
                  <a:pt x="9173" y="17673"/>
                  <a:pt x="7855" y="16354"/>
                  <a:pt x="7855" y="14727"/>
                </a:cubicBezTo>
                <a:cubicBezTo>
                  <a:pt x="7855" y="13101"/>
                  <a:pt x="9173" y="11782"/>
                  <a:pt x="10800" y="11782"/>
                </a:cubicBezTo>
                <a:cubicBezTo>
                  <a:pt x="12427" y="11782"/>
                  <a:pt x="13745" y="13101"/>
                  <a:pt x="13745" y="14727"/>
                </a:cubicBezTo>
                <a:cubicBezTo>
                  <a:pt x="13745" y="16354"/>
                  <a:pt x="12427" y="17673"/>
                  <a:pt x="10800" y="17673"/>
                </a:cubicBezTo>
                <a:moveTo>
                  <a:pt x="10800" y="10800"/>
                </a:moveTo>
                <a:cubicBezTo>
                  <a:pt x="8631" y="10800"/>
                  <a:pt x="6873" y="12558"/>
                  <a:pt x="6873" y="14727"/>
                </a:cubicBezTo>
                <a:cubicBezTo>
                  <a:pt x="6873" y="16897"/>
                  <a:pt x="8631" y="18655"/>
                  <a:pt x="10800" y="18655"/>
                </a:cubicBezTo>
                <a:cubicBezTo>
                  <a:pt x="12969" y="18655"/>
                  <a:pt x="14727" y="16897"/>
                  <a:pt x="14727" y="14727"/>
                </a:cubicBezTo>
                <a:cubicBezTo>
                  <a:pt x="14727" y="12558"/>
                  <a:pt x="12969" y="10800"/>
                  <a:pt x="10800" y="108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6" name="Shape 2502"/>
          <p:cNvSpPr/>
          <p:nvPr/>
        </p:nvSpPr>
        <p:spPr>
          <a:xfrm>
            <a:off x="1946289" y="249306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7855"/>
                </a:moveTo>
                <a:cubicBezTo>
                  <a:pt x="16052" y="7855"/>
                  <a:pt x="16376" y="7925"/>
                  <a:pt x="16682" y="8033"/>
                </a:cubicBezTo>
                <a:cubicBezTo>
                  <a:pt x="16684" y="7973"/>
                  <a:pt x="16691" y="7915"/>
                  <a:pt x="16691" y="7855"/>
                </a:cubicBezTo>
                <a:cubicBezTo>
                  <a:pt x="16691" y="5686"/>
                  <a:pt x="14932" y="3927"/>
                  <a:pt x="12764" y="3927"/>
                </a:cubicBezTo>
                <a:cubicBezTo>
                  <a:pt x="11311" y="3927"/>
                  <a:pt x="10045" y="4718"/>
                  <a:pt x="9366" y="5891"/>
                </a:cubicBezTo>
                <a:lnTo>
                  <a:pt x="10309" y="5891"/>
                </a:lnTo>
                <a:cubicBezTo>
                  <a:pt x="10401" y="5891"/>
                  <a:pt x="10481" y="5904"/>
                  <a:pt x="10567" y="5910"/>
                </a:cubicBezTo>
                <a:cubicBezTo>
                  <a:pt x="11107" y="5301"/>
                  <a:pt x="11886" y="4909"/>
                  <a:pt x="12764" y="4909"/>
                </a:cubicBezTo>
                <a:cubicBezTo>
                  <a:pt x="14390" y="4909"/>
                  <a:pt x="15709" y="6228"/>
                  <a:pt x="15709" y="7855"/>
                </a:cubicBezTo>
                <a:moveTo>
                  <a:pt x="11716" y="6199"/>
                </a:moveTo>
                <a:cubicBezTo>
                  <a:pt x="12102" y="6387"/>
                  <a:pt x="12403" y="6637"/>
                  <a:pt x="12649" y="6884"/>
                </a:cubicBezTo>
                <a:cubicBezTo>
                  <a:pt x="12687" y="6880"/>
                  <a:pt x="12724" y="6873"/>
                  <a:pt x="12764" y="6873"/>
                </a:cubicBezTo>
                <a:cubicBezTo>
                  <a:pt x="13306" y="6873"/>
                  <a:pt x="13745" y="7313"/>
                  <a:pt x="13745" y="7855"/>
                </a:cubicBezTo>
                <a:lnTo>
                  <a:pt x="14727" y="7855"/>
                </a:lnTo>
                <a:cubicBezTo>
                  <a:pt x="14727" y="6770"/>
                  <a:pt x="13848" y="5891"/>
                  <a:pt x="12764" y="5891"/>
                </a:cubicBezTo>
                <a:cubicBezTo>
                  <a:pt x="12377" y="5891"/>
                  <a:pt x="12020" y="6006"/>
                  <a:pt x="11716" y="6199"/>
                </a:cubicBezTo>
                <a:moveTo>
                  <a:pt x="19636" y="1964"/>
                </a:moveTo>
                <a:lnTo>
                  <a:pt x="17673" y="1964"/>
                </a:lnTo>
                <a:cubicBezTo>
                  <a:pt x="16200" y="1964"/>
                  <a:pt x="16200" y="0"/>
                  <a:pt x="14236" y="0"/>
                </a:cubicBezTo>
                <a:lnTo>
                  <a:pt x="11291" y="0"/>
                </a:lnTo>
                <a:cubicBezTo>
                  <a:pt x="9327" y="0"/>
                  <a:pt x="9327" y="1964"/>
                  <a:pt x="7855" y="1964"/>
                </a:cubicBezTo>
                <a:lnTo>
                  <a:pt x="5891" y="1964"/>
                </a:lnTo>
                <a:cubicBezTo>
                  <a:pt x="4806" y="1964"/>
                  <a:pt x="3927" y="2843"/>
                  <a:pt x="3927" y="3927"/>
                </a:cubicBezTo>
                <a:lnTo>
                  <a:pt x="3927" y="7855"/>
                </a:lnTo>
                <a:cubicBezTo>
                  <a:pt x="4125" y="7855"/>
                  <a:pt x="4236" y="7769"/>
                  <a:pt x="4627" y="7318"/>
                </a:cubicBezTo>
                <a:cubicBezTo>
                  <a:pt x="4712" y="7220"/>
                  <a:pt x="4807" y="7113"/>
                  <a:pt x="4909" y="7005"/>
                </a:cubicBezTo>
                <a:lnTo>
                  <a:pt x="4909" y="3927"/>
                </a:lnTo>
                <a:cubicBezTo>
                  <a:pt x="4909" y="3386"/>
                  <a:pt x="5349" y="2945"/>
                  <a:pt x="5891" y="2945"/>
                </a:cubicBezTo>
                <a:lnTo>
                  <a:pt x="7855" y="2945"/>
                </a:lnTo>
                <a:cubicBezTo>
                  <a:pt x="9818" y="2945"/>
                  <a:pt x="9818" y="982"/>
                  <a:pt x="11291" y="982"/>
                </a:cubicBezTo>
                <a:lnTo>
                  <a:pt x="12764" y="982"/>
                </a:lnTo>
                <a:lnTo>
                  <a:pt x="14236" y="982"/>
                </a:lnTo>
                <a:cubicBezTo>
                  <a:pt x="15709" y="982"/>
                  <a:pt x="15709" y="2945"/>
                  <a:pt x="17673" y="2945"/>
                </a:cubicBezTo>
                <a:lnTo>
                  <a:pt x="19636" y="2945"/>
                </a:lnTo>
                <a:cubicBezTo>
                  <a:pt x="20178" y="2945"/>
                  <a:pt x="20618" y="3386"/>
                  <a:pt x="20618" y="3927"/>
                </a:cubicBezTo>
                <a:lnTo>
                  <a:pt x="20618" y="12764"/>
                </a:lnTo>
                <a:cubicBezTo>
                  <a:pt x="20618" y="13306"/>
                  <a:pt x="20178" y="13745"/>
                  <a:pt x="19636" y="13745"/>
                </a:cubicBezTo>
                <a:lnTo>
                  <a:pt x="18655" y="13745"/>
                </a:lnTo>
                <a:lnTo>
                  <a:pt x="18655" y="14727"/>
                </a:lnTo>
                <a:lnTo>
                  <a:pt x="19636" y="14727"/>
                </a:lnTo>
                <a:cubicBezTo>
                  <a:pt x="20721" y="14727"/>
                  <a:pt x="21600" y="13849"/>
                  <a:pt x="21600" y="12764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19636" y="4909"/>
                </a:moveTo>
                <a:cubicBezTo>
                  <a:pt x="19636" y="4367"/>
                  <a:pt x="19197" y="3927"/>
                  <a:pt x="18655" y="3927"/>
                </a:cubicBezTo>
                <a:cubicBezTo>
                  <a:pt x="18113" y="3927"/>
                  <a:pt x="17673" y="4367"/>
                  <a:pt x="17673" y="4909"/>
                </a:cubicBezTo>
                <a:cubicBezTo>
                  <a:pt x="17673" y="5451"/>
                  <a:pt x="18113" y="5891"/>
                  <a:pt x="18655" y="5891"/>
                </a:cubicBezTo>
                <a:cubicBezTo>
                  <a:pt x="19197" y="5891"/>
                  <a:pt x="19636" y="5451"/>
                  <a:pt x="19636" y="4909"/>
                </a:cubicBezTo>
                <a:moveTo>
                  <a:pt x="19145" y="7364"/>
                </a:moveTo>
                <a:cubicBezTo>
                  <a:pt x="19145" y="7093"/>
                  <a:pt x="18925" y="6873"/>
                  <a:pt x="18655" y="6873"/>
                </a:cubicBezTo>
                <a:cubicBezTo>
                  <a:pt x="18384" y="6873"/>
                  <a:pt x="18164" y="7093"/>
                  <a:pt x="18164" y="7364"/>
                </a:cubicBezTo>
                <a:cubicBezTo>
                  <a:pt x="18164" y="7635"/>
                  <a:pt x="18384" y="7855"/>
                  <a:pt x="18655" y="7855"/>
                </a:cubicBezTo>
                <a:cubicBezTo>
                  <a:pt x="18925" y="7855"/>
                  <a:pt x="19145" y="7635"/>
                  <a:pt x="19145" y="7364"/>
                </a:cubicBezTo>
                <a:moveTo>
                  <a:pt x="8836" y="15709"/>
                </a:moveTo>
                <a:cubicBezTo>
                  <a:pt x="8294" y="15709"/>
                  <a:pt x="7855" y="15269"/>
                  <a:pt x="7855" y="14727"/>
                </a:cubicBezTo>
                <a:cubicBezTo>
                  <a:pt x="7855" y="14186"/>
                  <a:pt x="8294" y="13745"/>
                  <a:pt x="8836" y="13745"/>
                </a:cubicBezTo>
                <a:cubicBezTo>
                  <a:pt x="9378" y="13745"/>
                  <a:pt x="9818" y="14186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  <a:moveTo>
                  <a:pt x="14727" y="10800"/>
                </a:moveTo>
                <a:cubicBezTo>
                  <a:pt x="14185" y="10800"/>
                  <a:pt x="13745" y="11240"/>
                  <a:pt x="13745" y="11782"/>
                </a:cubicBezTo>
                <a:cubicBezTo>
                  <a:pt x="13745" y="12325"/>
                  <a:pt x="14185" y="12764"/>
                  <a:pt x="14727" y="12764"/>
                </a:cubicBezTo>
                <a:cubicBezTo>
                  <a:pt x="15269" y="12764"/>
                  <a:pt x="15709" y="12325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8" y="14727"/>
                  <a:pt x="15218" y="14508"/>
                  <a:pt x="15218" y="14236"/>
                </a:cubicBezTo>
                <a:cubicBezTo>
                  <a:pt x="15218" y="13966"/>
                  <a:pt x="14998" y="13745"/>
                  <a:pt x="14727" y="13745"/>
                </a:cubicBezTo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8" y="10800"/>
                  <a:pt x="4909" y="12558"/>
                  <a:pt x="4909" y="14727"/>
                </a:cubicBezTo>
                <a:cubicBezTo>
                  <a:pt x="4909" y="16897"/>
                  <a:pt x="6668" y="18655"/>
                  <a:pt x="8836" y="18655"/>
                </a:cubicBezTo>
                <a:cubicBezTo>
                  <a:pt x="11005" y="18655"/>
                  <a:pt x="12764" y="16897"/>
                  <a:pt x="12764" y="14727"/>
                </a:cubicBezTo>
                <a:cubicBezTo>
                  <a:pt x="12764" y="12558"/>
                  <a:pt x="11005" y="10800"/>
                  <a:pt x="8836" y="108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7" name="Shape 2503"/>
          <p:cNvSpPr/>
          <p:nvPr/>
        </p:nvSpPr>
        <p:spPr>
          <a:xfrm>
            <a:off x="2479575" y="249306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4" y="18655"/>
                </a:lnTo>
                <a:cubicBezTo>
                  <a:pt x="1422" y="18655"/>
                  <a:pt x="982" y="18215"/>
                  <a:pt x="982" y="17673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9636" y="4909"/>
                </a:lnTo>
                <a:cubicBezTo>
                  <a:pt x="20178" y="4909"/>
                  <a:pt x="20618" y="5349"/>
                  <a:pt x="20618" y="5891"/>
                </a:cubicBezTo>
                <a:cubicBezTo>
                  <a:pt x="20618" y="5891"/>
                  <a:pt x="20618" y="17673"/>
                  <a:pt x="20618" y="17673"/>
                </a:cubicBezTo>
                <a:close/>
                <a:moveTo>
                  <a:pt x="19636" y="3927"/>
                </a:moveTo>
                <a:lnTo>
                  <a:pt x="12476" y="3927"/>
                </a:ln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5" y="0"/>
                  <a:pt x="13745" y="440"/>
                  <a:pt x="13745" y="982"/>
                </a:cubicBezTo>
                <a:cubicBezTo>
                  <a:pt x="13745" y="1069"/>
                  <a:pt x="13761" y="1153"/>
                  <a:pt x="13782" y="1233"/>
                </a:cubicBezTo>
                <a:lnTo>
                  <a:pt x="11088" y="3927"/>
                </a:lnTo>
                <a:lnTo>
                  <a:pt x="10513" y="3927"/>
                </a:lnTo>
                <a:lnTo>
                  <a:pt x="7818" y="1233"/>
                </a:lnTo>
                <a:cubicBezTo>
                  <a:pt x="7839" y="1153"/>
                  <a:pt x="7855" y="1069"/>
                  <a:pt x="7855" y="982"/>
                </a:cubicBezTo>
                <a:cubicBezTo>
                  <a:pt x="7855" y="440"/>
                  <a:pt x="7415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124" y="3927"/>
                </a:ln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7673"/>
                </a:lnTo>
                <a:cubicBezTo>
                  <a:pt x="0" y="18757"/>
                  <a:pt x="879" y="19637"/>
                  <a:pt x="1964" y="19637"/>
                </a:cubicBezTo>
                <a:lnTo>
                  <a:pt x="3927" y="19637"/>
                </a:lnTo>
                <a:lnTo>
                  <a:pt x="3927" y="21109"/>
                </a:lnTo>
                <a:cubicBezTo>
                  <a:pt x="3927" y="21381"/>
                  <a:pt x="4147" y="21600"/>
                  <a:pt x="4418" y="21600"/>
                </a:cubicBezTo>
                <a:cubicBezTo>
                  <a:pt x="4689" y="21600"/>
                  <a:pt x="4909" y="21381"/>
                  <a:pt x="4909" y="21109"/>
                </a:cubicBezTo>
                <a:lnTo>
                  <a:pt x="4909" y="20618"/>
                </a:lnTo>
                <a:lnTo>
                  <a:pt x="16691" y="20618"/>
                </a:lnTo>
                <a:lnTo>
                  <a:pt x="16691" y="21109"/>
                </a:lnTo>
                <a:cubicBezTo>
                  <a:pt x="16691" y="21381"/>
                  <a:pt x="16911" y="21600"/>
                  <a:pt x="17182" y="21600"/>
                </a:cubicBezTo>
                <a:cubicBezTo>
                  <a:pt x="17453" y="21600"/>
                  <a:pt x="17673" y="21381"/>
                  <a:pt x="17673" y="21109"/>
                </a:cubicBezTo>
                <a:lnTo>
                  <a:pt x="17673" y="19637"/>
                </a:lnTo>
                <a:lnTo>
                  <a:pt x="19636" y="19637"/>
                </a:lnTo>
                <a:cubicBezTo>
                  <a:pt x="20721" y="19637"/>
                  <a:pt x="21600" y="18757"/>
                  <a:pt x="21600" y="17673"/>
                </a:cubicBezTo>
                <a:lnTo>
                  <a:pt x="21600" y="5891"/>
                </a:lnTo>
                <a:cubicBezTo>
                  <a:pt x="21600" y="4806"/>
                  <a:pt x="20721" y="3927"/>
                  <a:pt x="19636" y="3927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8" name="Shape 2504"/>
          <p:cNvSpPr/>
          <p:nvPr/>
        </p:nvSpPr>
        <p:spPr>
          <a:xfrm>
            <a:off x="3013688" y="2493062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7855"/>
                </a:moveTo>
                <a:lnTo>
                  <a:pt x="7855" y="7855"/>
                </a:lnTo>
                <a:lnTo>
                  <a:pt x="7855" y="9818"/>
                </a:lnTo>
                <a:lnTo>
                  <a:pt x="9818" y="9818"/>
                </a:lnTo>
                <a:cubicBezTo>
                  <a:pt x="9818" y="9818"/>
                  <a:pt x="9818" y="7855"/>
                  <a:pt x="9818" y="7855"/>
                </a:cubicBezTo>
                <a:close/>
                <a:moveTo>
                  <a:pt x="5891" y="7855"/>
                </a:moveTo>
                <a:lnTo>
                  <a:pt x="3927" y="7855"/>
                </a:lnTo>
                <a:lnTo>
                  <a:pt x="3927" y="9818"/>
                </a:lnTo>
                <a:lnTo>
                  <a:pt x="5891" y="9818"/>
                </a:lnTo>
                <a:cubicBezTo>
                  <a:pt x="5891" y="9818"/>
                  <a:pt x="5891" y="7855"/>
                  <a:pt x="5891" y="7855"/>
                </a:cubicBezTo>
                <a:close/>
                <a:moveTo>
                  <a:pt x="13745" y="7855"/>
                </a:moveTo>
                <a:lnTo>
                  <a:pt x="11782" y="7855"/>
                </a:lnTo>
                <a:lnTo>
                  <a:pt x="11782" y="9818"/>
                </a:lnTo>
                <a:lnTo>
                  <a:pt x="13745" y="9818"/>
                </a:lnTo>
                <a:cubicBezTo>
                  <a:pt x="13745" y="9818"/>
                  <a:pt x="13745" y="7855"/>
                  <a:pt x="13745" y="7855"/>
                </a:cubicBezTo>
                <a:close/>
                <a:moveTo>
                  <a:pt x="7855" y="13745"/>
                </a:moveTo>
                <a:lnTo>
                  <a:pt x="9818" y="13745"/>
                </a:lnTo>
                <a:lnTo>
                  <a:pt x="9818" y="11782"/>
                </a:lnTo>
                <a:lnTo>
                  <a:pt x="7855" y="11782"/>
                </a:lnTo>
                <a:cubicBezTo>
                  <a:pt x="7855" y="11782"/>
                  <a:pt x="7855" y="13745"/>
                  <a:pt x="7855" y="13745"/>
                </a:cubicBezTo>
                <a:close/>
                <a:moveTo>
                  <a:pt x="13745" y="11782"/>
                </a:moveTo>
                <a:lnTo>
                  <a:pt x="15709" y="11782"/>
                </a:lnTo>
                <a:lnTo>
                  <a:pt x="15709" y="9818"/>
                </a:lnTo>
                <a:lnTo>
                  <a:pt x="13745" y="9818"/>
                </a:lnTo>
                <a:cubicBezTo>
                  <a:pt x="13745" y="9818"/>
                  <a:pt x="13745" y="11782"/>
                  <a:pt x="13745" y="11782"/>
                </a:cubicBezTo>
                <a:close/>
                <a:moveTo>
                  <a:pt x="5891" y="11782"/>
                </a:moveTo>
                <a:lnTo>
                  <a:pt x="3927" y="11782"/>
                </a:lnTo>
                <a:lnTo>
                  <a:pt x="3927" y="13745"/>
                </a:lnTo>
                <a:lnTo>
                  <a:pt x="5891" y="13745"/>
                </a:lnTo>
                <a:cubicBezTo>
                  <a:pt x="5891" y="13745"/>
                  <a:pt x="5891" y="11782"/>
                  <a:pt x="5891" y="11782"/>
                </a:cubicBezTo>
                <a:close/>
                <a:moveTo>
                  <a:pt x="11782" y="13745"/>
                </a:moveTo>
                <a:lnTo>
                  <a:pt x="13745" y="13745"/>
                </a:lnTo>
                <a:lnTo>
                  <a:pt x="13745" y="11782"/>
                </a:lnTo>
                <a:lnTo>
                  <a:pt x="11782" y="11782"/>
                </a:lnTo>
                <a:cubicBezTo>
                  <a:pt x="11782" y="11782"/>
                  <a:pt x="11782" y="13745"/>
                  <a:pt x="11782" y="13745"/>
                </a:cubicBezTo>
                <a:close/>
                <a:moveTo>
                  <a:pt x="13745" y="15709"/>
                </a:moveTo>
                <a:lnTo>
                  <a:pt x="15709" y="15709"/>
                </a:lnTo>
                <a:lnTo>
                  <a:pt x="15709" y="13745"/>
                </a:lnTo>
                <a:lnTo>
                  <a:pt x="13745" y="13745"/>
                </a:lnTo>
                <a:cubicBezTo>
                  <a:pt x="13745" y="13745"/>
                  <a:pt x="13745" y="15709"/>
                  <a:pt x="13745" y="15709"/>
                </a:cubicBezTo>
                <a:close/>
                <a:moveTo>
                  <a:pt x="17673" y="7855"/>
                </a:moveTo>
                <a:lnTo>
                  <a:pt x="19636" y="7855"/>
                </a:lnTo>
                <a:lnTo>
                  <a:pt x="19636" y="5891"/>
                </a:lnTo>
                <a:lnTo>
                  <a:pt x="17673" y="5891"/>
                </a:lnTo>
                <a:cubicBezTo>
                  <a:pt x="17673" y="5891"/>
                  <a:pt x="17673" y="7855"/>
                  <a:pt x="17673" y="7855"/>
                </a:cubicBezTo>
                <a:close/>
                <a:moveTo>
                  <a:pt x="15709" y="9818"/>
                </a:moveTo>
                <a:lnTo>
                  <a:pt x="17673" y="9818"/>
                </a:lnTo>
                <a:lnTo>
                  <a:pt x="17673" y="7855"/>
                </a:lnTo>
                <a:lnTo>
                  <a:pt x="15709" y="7855"/>
                </a:lnTo>
                <a:cubicBezTo>
                  <a:pt x="15709" y="7855"/>
                  <a:pt x="15709" y="9818"/>
                  <a:pt x="15709" y="9818"/>
                </a:cubicBezTo>
                <a:close/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4" y="18655"/>
                </a:lnTo>
                <a:cubicBezTo>
                  <a:pt x="1422" y="18655"/>
                  <a:pt x="982" y="18215"/>
                  <a:pt x="982" y="17673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9636" y="4909"/>
                </a:lnTo>
                <a:cubicBezTo>
                  <a:pt x="20178" y="4909"/>
                  <a:pt x="20618" y="5349"/>
                  <a:pt x="20618" y="5891"/>
                </a:cubicBezTo>
                <a:cubicBezTo>
                  <a:pt x="20618" y="5891"/>
                  <a:pt x="20618" y="17673"/>
                  <a:pt x="20618" y="17673"/>
                </a:cubicBezTo>
                <a:close/>
                <a:moveTo>
                  <a:pt x="19636" y="3927"/>
                </a:moveTo>
                <a:lnTo>
                  <a:pt x="12476" y="3927"/>
                </a:ln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5" y="0"/>
                  <a:pt x="13745" y="440"/>
                  <a:pt x="13745" y="982"/>
                </a:cubicBezTo>
                <a:cubicBezTo>
                  <a:pt x="13745" y="1069"/>
                  <a:pt x="13761" y="1152"/>
                  <a:pt x="13782" y="1233"/>
                </a:cubicBezTo>
                <a:lnTo>
                  <a:pt x="11088" y="3927"/>
                </a:lnTo>
                <a:lnTo>
                  <a:pt x="10513" y="3927"/>
                </a:lnTo>
                <a:lnTo>
                  <a:pt x="7818" y="1233"/>
                </a:lnTo>
                <a:cubicBezTo>
                  <a:pt x="7839" y="1152"/>
                  <a:pt x="7855" y="1069"/>
                  <a:pt x="7855" y="982"/>
                </a:cubicBezTo>
                <a:cubicBezTo>
                  <a:pt x="7855" y="440"/>
                  <a:pt x="7415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124" y="3927"/>
                </a:ln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7673"/>
                </a:lnTo>
                <a:cubicBezTo>
                  <a:pt x="0" y="18757"/>
                  <a:pt x="879" y="19637"/>
                  <a:pt x="1964" y="19637"/>
                </a:cubicBezTo>
                <a:lnTo>
                  <a:pt x="3927" y="19637"/>
                </a:lnTo>
                <a:lnTo>
                  <a:pt x="3927" y="21109"/>
                </a:lnTo>
                <a:cubicBezTo>
                  <a:pt x="3927" y="21380"/>
                  <a:pt x="4147" y="21600"/>
                  <a:pt x="4418" y="21600"/>
                </a:cubicBezTo>
                <a:cubicBezTo>
                  <a:pt x="4689" y="21600"/>
                  <a:pt x="4909" y="21380"/>
                  <a:pt x="4909" y="21109"/>
                </a:cubicBezTo>
                <a:lnTo>
                  <a:pt x="4909" y="20618"/>
                </a:lnTo>
                <a:lnTo>
                  <a:pt x="16691" y="20618"/>
                </a:lnTo>
                <a:lnTo>
                  <a:pt x="16691" y="21109"/>
                </a:lnTo>
                <a:cubicBezTo>
                  <a:pt x="16691" y="21380"/>
                  <a:pt x="16911" y="21600"/>
                  <a:pt x="17182" y="21600"/>
                </a:cubicBezTo>
                <a:cubicBezTo>
                  <a:pt x="17453" y="21600"/>
                  <a:pt x="17673" y="21380"/>
                  <a:pt x="17673" y="21109"/>
                </a:cubicBezTo>
                <a:lnTo>
                  <a:pt x="17673" y="19637"/>
                </a:lnTo>
                <a:lnTo>
                  <a:pt x="19636" y="19637"/>
                </a:lnTo>
                <a:cubicBezTo>
                  <a:pt x="20721" y="19637"/>
                  <a:pt x="21600" y="18757"/>
                  <a:pt x="21600" y="17673"/>
                </a:cubicBezTo>
                <a:lnTo>
                  <a:pt x="21600" y="5891"/>
                </a:lnTo>
                <a:cubicBezTo>
                  <a:pt x="21600" y="4806"/>
                  <a:pt x="20721" y="3927"/>
                  <a:pt x="19636" y="3927"/>
                </a:cubicBezTo>
                <a:moveTo>
                  <a:pt x="5891" y="15709"/>
                </a:moveTo>
                <a:lnTo>
                  <a:pt x="7855" y="15709"/>
                </a:lnTo>
                <a:lnTo>
                  <a:pt x="7855" y="13745"/>
                </a:lnTo>
                <a:lnTo>
                  <a:pt x="5891" y="13745"/>
                </a:lnTo>
                <a:cubicBezTo>
                  <a:pt x="5891" y="13745"/>
                  <a:pt x="5891" y="15709"/>
                  <a:pt x="5891" y="15709"/>
                </a:cubicBezTo>
                <a:close/>
                <a:moveTo>
                  <a:pt x="9818" y="15709"/>
                </a:moveTo>
                <a:lnTo>
                  <a:pt x="11782" y="15709"/>
                </a:lnTo>
                <a:lnTo>
                  <a:pt x="11782" y="13745"/>
                </a:lnTo>
                <a:lnTo>
                  <a:pt x="9818" y="13745"/>
                </a:lnTo>
                <a:cubicBezTo>
                  <a:pt x="9818" y="13745"/>
                  <a:pt x="9818" y="15709"/>
                  <a:pt x="9818" y="15709"/>
                </a:cubicBezTo>
                <a:close/>
                <a:moveTo>
                  <a:pt x="7855" y="9818"/>
                </a:moveTo>
                <a:lnTo>
                  <a:pt x="5891" y="9818"/>
                </a:lnTo>
                <a:lnTo>
                  <a:pt x="5891" y="11782"/>
                </a:lnTo>
                <a:lnTo>
                  <a:pt x="7855" y="11782"/>
                </a:lnTo>
                <a:cubicBezTo>
                  <a:pt x="7855" y="11782"/>
                  <a:pt x="7855" y="9818"/>
                  <a:pt x="7855" y="9818"/>
                </a:cubicBezTo>
                <a:close/>
                <a:moveTo>
                  <a:pt x="15709" y="13745"/>
                </a:moveTo>
                <a:lnTo>
                  <a:pt x="17673" y="13745"/>
                </a:lnTo>
                <a:lnTo>
                  <a:pt x="17673" y="11782"/>
                </a:lnTo>
                <a:lnTo>
                  <a:pt x="15709" y="11782"/>
                </a:lnTo>
                <a:cubicBezTo>
                  <a:pt x="15709" y="11782"/>
                  <a:pt x="15709" y="13745"/>
                  <a:pt x="15709" y="13745"/>
                </a:cubicBezTo>
                <a:close/>
                <a:moveTo>
                  <a:pt x="1964" y="7855"/>
                </a:moveTo>
                <a:lnTo>
                  <a:pt x="3927" y="7855"/>
                </a:lnTo>
                <a:lnTo>
                  <a:pt x="3927" y="5891"/>
                </a:lnTo>
                <a:lnTo>
                  <a:pt x="1964" y="5891"/>
                </a:lnTo>
                <a:cubicBezTo>
                  <a:pt x="1964" y="5891"/>
                  <a:pt x="1964" y="7855"/>
                  <a:pt x="1964" y="7855"/>
                </a:cubicBezTo>
                <a:close/>
                <a:moveTo>
                  <a:pt x="3927" y="17673"/>
                </a:moveTo>
                <a:lnTo>
                  <a:pt x="5891" y="17673"/>
                </a:lnTo>
                <a:lnTo>
                  <a:pt x="5891" y="15709"/>
                </a:lnTo>
                <a:lnTo>
                  <a:pt x="3927" y="15709"/>
                </a:lnTo>
                <a:cubicBezTo>
                  <a:pt x="3927" y="15709"/>
                  <a:pt x="3927" y="17673"/>
                  <a:pt x="3927" y="17673"/>
                </a:cubicBezTo>
                <a:close/>
                <a:moveTo>
                  <a:pt x="11782" y="5891"/>
                </a:moveTo>
                <a:lnTo>
                  <a:pt x="9818" y="5891"/>
                </a:lnTo>
                <a:lnTo>
                  <a:pt x="9818" y="7855"/>
                </a:lnTo>
                <a:lnTo>
                  <a:pt x="11782" y="7855"/>
                </a:lnTo>
                <a:cubicBezTo>
                  <a:pt x="11782" y="7855"/>
                  <a:pt x="11782" y="5891"/>
                  <a:pt x="11782" y="5891"/>
                </a:cubicBezTo>
                <a:close/>
                <a:moveTo>
                  <a:pt x="7855" y="5891"/>
                </a:moveTo>
                <a:lnTo>
                  <a:pt x="5891" y="5891"/>
                </a:lnTo>
                <a:lnTo>
                  <a:pt x="5891" y="7855"/>
                </a:lnTo>
                <a:lnTo>
                  <a:pt x="7855" y="7855"/>
                </a:lnTo>
                <a:cubicBezTo>
                  <a:pt x="7855" y="7855"/>
                  <a:pt x="7855" y="5891"/>
                  <a:pt x="7855" y="5891"/>
                </a:cubicBezTo>
                <a:close/>
                <a:moveTo>
                  <a:pt x="1964" y="15709"/>
                </a:moveTo>
                <a:lnTo>
                  <a:pt x="3927" y="15709"/>
                </a:lnTo>
                <a:lnTo>
                  <a:pt x="3927" y="13745"/>
                </a:lnTo>
                <a:lnTo>
                  <a:pt x="1964" y="13745"/>
                </a:lnTo>
                <a:cubicBezTo>
                  <a:pt x="1964" y="13745"/>
                  <a:pt x="1964" y="15709"/>
                  <a:pt x="1964" y="15709"/>
                </a:cubicBezTo>
                <a:close/>
                <a:moveTo>
                  <a:pt x="1964" y="11782"/>
                </a:moveTo>
                <a:lnTo>
                  <a:pt x="3927" y="11782"/>
                </a:lnTo>
                <a:lnTo>
                  <a:pt x="3927" y="9818"/>
                </a:lnTo>
                <a:lnTo>
                  <a:pt x="1964" y="9818"/>
                </a:lnTo>
                <a:cubicBezTo>
                  <a:pt x="1964" y="9818"/>
                  <a:pt x="1964" y="11782"/>
                  <a:pt x="1964" y="11782"/>
                </a:cubicBezTo>
                <a:close/>
                <a:moveTo>
                  <a:pt x="7855" y="17673"/>
                </a:moveTo>
                <a:lnTo>
                  <a:pt x="9818" y="17673"/>
                </a:lnTo>
                <a:lnTo>
                  <a:pt x="9818" y="15709"/>
                </a:lnTo>
                <a:lnTo>
                  <a:pt x="7855" y="15709"/>
                </a:lnTo>
                <a:cubicBezTo>
                  <a:pt x="7855" y="15709"/>
                  <a:pt x="7855" y="17673"/>
                  <a:pt x="7855" y="17673"/>
                </a:cubicBezTo>
                <a:close/>
                <a:moveTo>
                  <a:pt x="11782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1782" y="15709"/>
                </a:lnTo>
                <a:cubicBezTo>
                  <a:pt x="11782" y="15709"/>
                  <a:pt x="11782" y="17673"/>
                  <a:pt x="11782" y="17673"/>
                </a:cubicBezTo>
                <a:close/>
                <a:moveTo>
                  <a:pt x="15709" y="17673"/>
                </a:moveTo>
                <a:lnTo>
                  <a:pt x="17673" y="17673"/>
                </a:lnTo>
                <a:lnTo>
                  <a:pt x="17673" y="15709"/>
                </a:lnTo>
                <a:lnTo>
                  <a:pt x="15709" y="15709"/>
                </a:lnTo>
                <a:cubicBezTo>
                  <a:pt x="15709" y="15709"/>
                  <a:pt x="15709" y="17673"/>
                  <a:pt x="15709" y="17673"/>
                </a:cubicBezTo>
                <a:close/>
                <a:moveTo>
                  <a:pt x="11782" y="9818"/>
                </a:moveTo>
                <a:lnTo>
                  <a:pt x="9818" y="9818"/>
                </a:lnTo>
                <a:lnTo>
                  <a:pt x="9818" y="11782"/>
                </a:lnTo>
                <a:lnTo>
                  <a:pt x="11782" y="11782"/>
                </a:lnTo>
                <a:cubicBezTo>
                  <a:pt x="11782" y="11782"/>
                  <a:pt x="11782" y="9818"/>
                  <a:pt x="11782" y="9818"/>
                </a:cubicBezTo>
                <a:close/>
                <a:moveTo>
                  <a:pt x="19636" y="9818"/>
                </a:moveTo>
                <a:lnTo>
                  <a:pt x="17673" y="9818"/>
                </a:lnTo>
                <a:lnTo>
                  <a:pt x="17673" y="11782"/>
                </a:lnTo>
                <a:lnTo>
                  <a:pt x="19636" y="11782"/>
                </a:lnTo>
                <a:cubicBezTo>
                  <a:pt x="19636" y="11782"/>
                  <a:pt x="19636" y="9818"/>
                  <a:pt x="19636" y="9818"/>
                </a:cubicBezTo>
                <a:close/>
                <a:moveTo>
                  <a:pt x="19636" y="13745"/>
                </a:moveTo>
                <a:lnTo>
                  <a:pt x="17673" y="13745"/>
                </a:lnTo>
                <a:lnTo>
                  <a:pt x="17673" y="15709"/>
                </a:lnTo>
                <a:lnTo>
                  <a:pt x="19636" y="15709"/>
                </a:lnTo>
                <a:cubicBezTo>
                  <a:pt x="19636" y="15709"/>
                  <a:pt x="19636" y="13745"/>
                  <a:pt x="19636" y="13745"/>
                </a:cubicBezTo>
                <a:close/>
                <a:moveTo>
                  <a:pt x="15709" y="5891"/>
                </a:moveTo>
                <a:lnTo>
                  <a:pt x="13745" y="5891"/>
                </a:lnTo>
                <a:lnTo>
                  <a:pt x="13745" y="7855"/>
                </a:lnTo>
                <a:lnTo>
                  <a:pt x="15709" y="7855"/>
                </a:lnTo>
                <a:cubicBezTo>
                  <a:pt x="15709" y="7855"/>
                  <a:pt x="15709" y="5891"/>
                  <a:pt x="15709" y="5891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9" name="Shape 2505"/>
          <p:cNvSpPr/>
          <p:nvPr/>
        </p:nvSpPr>
        <p:spPr>
          <a:xfrm>
            <a:off x="3546974" y="249306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1782"/>
                </a:moveTo>
                <a:cubicBezTo>
                  <a:pt x="18383" y="11782"/>
                  <a:pt x="18164" y="12002"/>
                  <a:pt x="18164" y="12273"/>
                </a:cubicBezTo>
                <a:cubicBezTo>
                  <a:pt x="18164" y="12544"/>
                  <a:pt x="18383" y="12764"/>
                  <a:pt x="18655" y="12764"/>
                </a:cubicBezTo>
                <a:cubicBezTo>
                  <a:pt x="18926" y="12764"/>
                  <a:pt x="19145" y="12544"/>
                  <a:pt x="19145" y="12273"/>
                </a:cubicBezTo>
                <a:cubicBezTo>
                  <a:pt x="19145" y="12002"/>
                  <a:pt x="18926" y="11782"/>
                  <a:pt x="18655" y="11782"/>
                </a:cubicBezTo>
                <a:moveTo>
                  <a:pt x="18655" y="13745"/>
                </a:moveTo>
                <a:cubicBezTo>
                  <a:pt x="18383" y="13745"/>
                  <a:pt x="18164" y="13966"/>
                  <a:pt x="18164" y="14236"/>
                </a:cubicBezTo>
                <a:cubicBezTo>
                  <a:pt x="18164" y="14508"/>
                  <a:pt x="18383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cubicBezTo>
                  <a:pt x="19145" y="13966"/>
                  <a:pt x="18926" y="13745"/>
                  <a:pt x="18655" y="13745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6691" y="20618"/>
                </a:lnTo>
                <a:lnTo>
                  <a:pt x="16691" y="6873"/>
                </a:lnTo>
                <a:lnTo>
                  <a:pt x="19636" y="6873"/>
                </a:lnTo>
                <a:cubicBezTo>
                  <a:pt x="20178" y="6873"/>
                  <a:pt x="20618" y="7313"/>
                  <a:pt x="20618" y="7855"/>
                </a:cubicBez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5709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cubicBezTo>
                  <a:pt x="982" y="7313"/>
                  <a:pt x="1422" y="6873"/>
                  <a:pt x="1964" y="6873"/>
                </a:cubicBezTo>
                <a:lnTo>
                  <a:pt x="15709" y="6873"/>
                </a:lnTo>
                <a:cubicBezTo>
                  <a:pt x="15709" y="6873"/>
                  <a:pt x="15709" y="20618"/>
                  <a:pt x="15709" y="20618"/>
                </a:cubicBezTo>
                <a:close/>
                <a:moveTo>
                  <a:pt x="19636" y="5891"/>
                </a:moveTo>
                <a:lnTo>
                  <a:pt x="13205" y="5891"/>
                </a:lnTo>
                <a:cubicBezTo>
                  <a:pt x="13069" y="5222"/>
                  <a:pt x="12657" y="4657"/>
                  <a:pt x="12097" y="4306"/>
                </a:cubicBez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6" y="0"/>
                  <a:pt x="13745" y="440"/>
                  <a:pt x="13745" y="982"/>
                </a:cubicBezTo>
                <a:cubicBezTo>
                  <a:pt x="13745" y="1070"/>
                  <a:pt x="13761" y="1153"/>
                  <a:pt x="13782" y="1233"/>
                </a:cubicBezTo>
                <a:lnTo>
                  <a:pt x="11061" y="3954"/>
                </a:lnTo>
                <a:cubicBezTo>
                  <a:pt x="10975" y="3945"/>
                  <a:pt x="10889" y="3927"/>
                  <a:pt x="10800" y="3927"/>
                </a:cubicBezTo>
                <a:cubicBezTo>
                  <a:pt x="10711" y="3927"/>
                  <a:pt x="10625" y="3945"/>
                  <a:pt x="10539" y="3954"/>
                </a:cubicBezTo>
                <a:lnTo>
                  <a:pt x="7818" y="1233"/>
                </a:lnTo>
                <a:cubicBezTo>
                  <a:pt x="7839" y="1153"/>
                  <a:pt x="7855" y="1070"/>
                  <a:pt x="7855" y="982"/>
                </a:cubicBezTo>
                <a:cubicBezTo>
                  <a:pt x="7855" y="440"/>
                  <a:pt x="7414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503" y="4306"/>
                </a:lnTo>
                <a:cubicBezTo>
                  <a:pt x="8943" y="4657"/>
                  <a:pt x="8531" y="5222"/>
                  <a:pt x="8395" y="5891"/>
                </a:cubicBezTo>
                <a:lnTo>
                  <a:pt x="1964" y="5891"/>
                </a:lnTo>
                <a:cubicBezTo>
                  <a:pt x="879" y="5891"/>
                  <a:pt x="0" y="6770"/>
                  <a:pt x="0" y="78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7855"/>
                </a:lnTo>
                <a:cubicBezTo>
                  <a:pt x="21600" y="6770"/>
                  <a:pt x="20721" y="5891"/>
                  <a:pt x="19636" y="5891"/>
                </a:cubicBezTo>
                <a:moveTo>
                  <a:pt x="12764" y="17673"/>
                </a:moveTo>
                <a:lnTo>
                  <a:pt x="3927" y="17673"/>
                </a:lnTo>
                <a:lnTo>
                  <a:pt x="3927" y="9818"/>
                </a:lnTo>
                <a:lnTo>
                  <a:pt x="12764" y="9818"/>
                </a:lnTo>
                <a:cubicBezTo>
                  <a:pt x="12764" y="9818"/>
                  <a:pt x="12764" y="17673"/>
                  <a:pt x="12764" y="17673"/>
                </a:cubicBezTo>
                <a:close/>
                <a:moveTo>
                  <a:pt x="13745" y="8836"/>
                </a:moveTo>
                <a:lnTo>
                  <a:pt x="2945" y="8836"/>
                </a:lnTo>
                <a:lnTo>
                  <a:pt x="2945" y="18655"/>
                </a:lnTo>
                <a:lnTo>
                  <a:pt x="13745" y="18655"/>
                </a:lnTo>
                <a:cubicBezTo>
                  <a:pt x="13745" y="18655"/>
                  <a:pt x="13745" y="8836"/>
                  <a:pt x="13745" y="8836"/>
                </a:cubicBezTo>
                <a:close/>
                <a:moveTo>
                  <a:pt x="18655" y="8836"/>
                </a:moveTo>
                <a:cubicBezTo>
                  <a:pt x="18113" y="8836"/>
                  <a:pt x="17673" y="9276"/>
                  <a:pt x="17673" y="9818"/>
                </a:cubicBezTo>
                <a:cubicBezTo>
                  <a:pt x="17673" y="10360"/>
                  <a:pt x="18113" y="10800"/>
                  <a:pt x="18655" y="10800"/>
                </a:cubicBezTo>
                <a:cubicBezTo>
                  <a:pt x="19196" y="10800"/>
                  <a:pt x="19636" y="10360"/>
                  <a:pt x="19636" y="9818"/>
                </a:cubicBezTo>
                <a:cubicBezTo>
                  <a:pt x="19636" y="9276"/>
                  <a:pt x="19196" y="8836"/>
                  <a:pt x="18655" y="8836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30" name="Shape 2506"/>
          <p:cNvSpPr/>
          <p:nvPr/>
        </p:nvSpPr>
        <p:spPr>
          <a:xfrm>
            <a:off x="4080261" y="2556726"/>
            <a:ext cx="279459" cy="152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1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1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0800" y="5400"/>
                </a:moveTo>
                <a:lnTo>
                  <a:pt x="3927" y="10800"/>
                </a:lnTo>
                <a:lnTo>
                  <a:pt x="8836" y="10800"/>
                </a:lnTo>
                <a:lnTo>
                  <a:pt x="9818" y="16200"/>
                </a:lnTo>
                <a:lnTo>
                  <a:pt x="16691" y="10800"/>
                </a:lnTo>
                <a:lnTo>
                  <a:pt x="11782" y="10800"/>
                </a:lnTo>
                <a:cubicBezTo>
                  <a:pt x="11782" y="10800"/>
                  <a:pt x="10800" y="5400"/>
                  <a:pt x="10800" y="5400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31" name="Shape 2507"/>
          <p:cNvSpPr/>
          <p:nvPr/>
        </p:nvSpPr>
        <p:spPr>
          <a:xfrm>
            <a:off x="4613547" y="2556726"/>
            <a:ext cx="279459" cy="152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1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1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32" name="Shape 2508"/>
          <p:cNvSpPr/>
          <p:nvPr/>
        </p:nvSpPr>
        <p:spPr>
          <a:xfrm>
            <a:off x="5146834" y="2556726"/>
            <a:ext cx="279459" cy="152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964" y="18000"/>
                </a:moveTo>
                <a:lnTo>
                  <a:pt x="6873" y="18000"/>
                </a:lnTo>
                <a:lnTo>
                  <a:pt x="6873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33" name="Shape 2509"/>
          <p:cNvSpPr/>
          <p:nvPr/>
        </p:nvSpPr>
        <p:spPr>
          <a:xfrm>
            <a:off x="5680120" y="2556726"/>
            <a:ext cx="279459" cy="152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964" y="18000"/>
                </a:moveTo>
                <a:lnTo>
                  <a:pt x="10800" y="18000"/>
                </a:lnTo>
                <a:lnTo>
                  <a:pt x="10800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34" name="Shape 2510"/>
          <p:cNvSpPr/>
          <p:nvPr/>
        </p:nvSpPr>
        <p:spPr>
          <a:xfrm>
            <a:off x="879716" y="3090012"/>
            <a:ext cx="279459" cy="152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8000"/>
                </a:moveTo>
                <a:lnTo>
                  <a:pt x="14727" y="18000"/>
                </a:lnTo>
                <a:lnTo>
                  <a:pt x="14727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  <a:moveTo>
                  <a:pt x="19636" y="18000"/>
                </a:moveTo>
                <a:cubicBezTo>
                  <a:pt x="19636" y="18994"/>
                  <a:pt x="19197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4"/>
                  <a:pt x="982" y="18000"/>
                </a:cubicBezTo>
                <a:lnTo>
                  <a:pt x="982" y="3600"/>
                </a:lnTo>
                <a:cubicBezTo>
                  <a:pt x="982" y="2606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7" y="1800"/>
                  <a:pt x="19636" y="2606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8"/>
                  <a:pt x="20618" y="18000"/>
                </a:cubicBezTo>
                <a:lnTo>
                  <a:pt x="20618" y="14401"/>
                </a:lnTo>
                <a:cubicBezTo>
                  <a:pt x="21160" y="14401"/>
                  <a:pt x="21600" y="13594"/>
                  <a:pt x="21600" y="12600"/>
                </a:cubicBezTo>
                <a:lnTo>
                  <a:pt x="21600" y="9000"/>
                </a:lnTo>
                <a:cubicBezTo>
                  <a:pt x="21600" y="8006"/>
                  <a:pt x="21160" y="7200"/>
                  <a:pt x="20618" y="72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35" name="Shape 2511"/>
          <p:cNvSpPr/>
          <p:nvPr/>
        </p:nvSpPr>
        <p:spPr>
          <a:xfrm>
            <a:off x="1413003" y="3090012"/>
            <a:ext cx="279459" cy="152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8000"/>
                </a:moveTo>
                <a:lnTo>
                  <a:pt x="18655" y="18000"/>
                </a:lnTo>
                <a:lnTo>
                  <a:pt x="18655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  <a:moveTo>
                  <a:pt x="19636" y="18000"/>
                </a:moveTo>
                <a:cubicBezTo>
                  <a:pt x="19636" y="18994"/>
                  <a:pt x="19197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4"/>
                  <a:pt x="982" y="18000"/>
                </a:cubicBezTo>
                <a:lnTo>
                  <a:pt x="982" y="3600"/>
                </a:lnTo>
                <a:cubicBezTo>
                  <a:pt x="982" y="2606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7" y="1800"/>
                  <a:pt x="19636" y="2606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8"/>
                  <a:pt x="20618" y="18000"/>
                </a:cubicBezTo>
                <a:lnTo>
                  <a:pt x="20618" y="14401"/>
                </a:lnTo>
                <a:cubicBezTo>
                  <a:pt x="21160" y="14401"/>
                  <a:pt x="21600" y="13594"/>
                  <a:pt x="21600" y="12600"/>
                </a:cubicBezTo>
                <a:lnTo>
                  <a:pt x="21600" y="9000"/>
                </a:lnTo>
                <a:cubicBezTo>
                  <a:pt x="21600" y="8006"/>
                  <a:pt x="21160" y="7200"/>
                  <a:pt x="20618" y="72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36" name="Shape 2512"/>
          <p:cNvSpPr/>
          <p:nvPr/>
        </p:nvSpPr>
        <p:spPr>
          <a:xfrm>
            <a:off x="1959518" y="3026348"/>
            <a:ext cx="253828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2161"/>
                </a:moveTo>
                <a:lnTo>
                  <a:pt x="12960" y="2178"/>
                </a:lnTo>
                <a:cubicBezTo>
                  <a:pt x="12662" y="2178"/>
                  <a:pt x="12420" y="2398"/>
                  <a:pt x="12420" y="2669"/>
                </a:cubicBezTo>
                <a:cubicBezTo>
                  <a:pt x="12420" y="2940"/>
                  <a:pt x="12662" y="3160"/>
                  <a:pt x="12960" y="3160"/>
                </a:cubicBezTo>
                <a:lnTo>
                  <a:pt x="12960" y="3172"/>
                </a:lnTo>
                <a:cubicBezTo>
                  <a:pt x="17287" y="4066"/>
                  <a:pt x="20520" y="7577"/>
                  <a:pt x="20520" y="11782"/>
                </a:cubicBezTo>
                <a:cubicBezTo>
                  <a:pt x="20520" y="16662"/>
                  <a:pt x="16168" y="20618"/>
                  <a:pt x="10800" y="20618"/>
                </a:cubicBezTo>
                <a:cubicBezTo>
                  <a:pt x="5432" y="20618"/>
                  <a:pt x="1080" y="16662"/>
                  <a:pt x="1080" y="11782"/>
                </a:cubicBezTo>
                <a:cubicBezTo>
                  <a:pt x="1080" y="7577"/>
                  <a:pt x="4313" y="4066"/>
                  <a:pt x="8640" y="3172"/>
                </a:cubicBezTo>
                <a:lnTo>
                  <a:pt x="8640" y="3160"/>
                </a:lnTo>
                <a:cubicBezTo>
                  <a:pt x="8938" y="3160"/>
                  <a:pt x="9180" y="2940"/>
                  <a:pt x="9180" y="2669"/>
                </a:cubicBezTo>
                <a:cubicBezTo>
                  <a:pt x="9180" y="2398"/>
                  <a:pt x="8938" y="2178"/>
                  <a:pt x="8640" y="2178"/>
                </a:cubicBezTo>
                <a:lnTo>
                  <a:pt x="8640" y="2161"/>
                </a:lnTo>
                <a:cubicBezTo>
                  <a:pt x="3710" y="3071"/>
                  <a:pt x="0" y="7031"/>
                  <a:pt x="0" y="11782"/>
                </a:cubicBezTo>
                <a:cubicBezTo>
                  <a:pt x="0" y="17204"/>
                  <a:pt x="4835" y="21600"/>
                  <a:pt x="10800" y="21600"/>
                </a:cubicBezTo>
                <a:cubicBezTo>
                  <a:pt x="16765" y="21600"/>
                  <a:pt x="21600" y="17204"/>
                  <a:pt x="21600" y="11782"/>
                </a:cubicBezTo>
                <a:cubicBezTo>
                  <a:pt x="21600" y="7031"/>
                  <a:pt x="17890" y="3071"/>
                  <a:pt x="12960" y="2161"/>
                </a:cubicBezTo>
                <a:moveTo>
                  <a:pt x="10800" y="12763"/>
                </a:moveTo>
                <a:cubicBezTo>
                  <a:pt x="11098" y="12763"/>
                  <a:pt x="11340" y="12544"/>
                  <a:pt x="11340" y="12272"/>
                </a:cubicBezTo>
                <a:lnTo>
                  <a:pt x="11340" y="491"/>
                </a:lnTo>
                <a:cubicBezTo>
                  <a:pt x="11340" y="220"/>
                  <a:pt x="11098" y="0"/>
                  <a:pt x="10800" y="0"/>
                </a:cubicBezTo>
                <a:cubicBezTo>
                  <a:pt x="10502" y="0"/>
                  <a:pt x="10260" y="220"/>
                  <a:pt x="10260" y="491"/>
                </a:cubicBezTo>
                <a:lnTo>
                  <a:pt x="10260" y="12272"/>
                </a:lnTo>
                <a:cubicBezTo>
                  <a:pt x="10260" y="12544"/>
                  <a:pt x="10502" y="12763"/>
                  <a:pt x="10800" y="1276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37" name="Shape 2513"/>
          <p:cNvSpPr/>
          <p:nvPr/>
        </p:nvSpPr>
        <p:spPr>
          <a:xfrm>
            <a:off x="2479575" y="3064381"/>
            <a:ext cx="279459" cy="203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21600"/>
                </a:moveTo>
                <a:lnTo>
                  <a:pt x="13255" y="21600"/>
                </a:lnTo>
                <a:lnTo>
                  <a:pt x="13255" y="0"/>
                </a:lnTo>
                <a:lnTo>
                  <a:pt x="12273" y="0"/>
                </a:lnTo>
                <a:cubicBezTo>
                  <a:pt x="12273" y="0"/>
                  <a:pt x="12273" y="21600"/>
                  <a:pt x="12273" y="21600"/>
                </a:cubicBezTo>
                <a:close/>
                <a:moveTo>
                  <a:pt x="14236" y="21600"/>
                </a:moveTo>
                <a:lnTo>
                  <a:pt x="16691" y="21600"/>
                </a:lnTo>
                <a:lnTo>
                  <a:pt x="16691" y="0"/>
                </a:lnTo>
                <a:lnTo>
                  <a:pt x="14236" y="0"/>
                </a:lnTo>
                <a:cubicBezTo>
                  <a:pt x="14236" y="0"/>
                  <a:pt x="14236" y="21600"/>
                  <a:pt x="14236" y="21600"/>
                </a:cubicBezTo>
                <a:close/>
                <a:moveTo>
                  <a:pt x="17673" y="21600"/>
                </a:moveTo>
                <a:lnTo>
                  <a:pt x="18655" y="21600"/>
                </a:lnTo>
                <a:lnTo>
                  <a:pt x="18655" y="0"/>
                </a:lnTo>
                <a:lnTo>
                  <a:pt x="17673" y="0"/>
                </a:lnTo>
                <a:cubicBezTo>
                  <a:pt x="17673" y="0"/>
                  <a:pt x="17673" y="21600"/>
                  <a:pt x="17673" y="21600"/>
                </a:cubicBezTo>
                <a:close/>
                <a:moveTo>
                  <a:pt x="20618" y="0"/>
                </a:moveTo>
                <a:lnTo>
                  <a:pt x="19636" y="0"/>
                </a:lnTo>
                <a:lnTo>
                  <a:pt x="19636" y="21600"/>
                </a:ln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4909" y="21600"/>
                </a:moveTo>
                <a:lnTo>
                  <a:pt x="5891" y="21600"/>
                </a:lnTo>
                <a:lnTo>
                  <a:pt x="5891" y="0"/>
                </a:lnTo>
                <a:lnTo>
                  <a:pt x="4909" y="0"/>
                </a:lnTo>
                <a:cubicBezTo>
                  <a:pt x="4909" y="0"/>
                  <a:pt x="4909" y="21600"/>
                  <a:pt x="4909" y="21600"/>
                </a:cubicBezTo>
                <a:close/>
                <a:moveTo>
                  <a:pt x="0" y="1350"/>
                </a:move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moveTo>
                  <a:pt x="1964" y="21600"/>
                </a:moveTo>
                <a:lnTo>
                  <a:pt x="3927" y="21600"/>
                </a:lnTo>
                <a:lnTo>
                  <a:pt x="3927" y="0"/>
                </a:lnTo>
                <a:lnTo>
                  <a:pt x="1964" y="0"/>
                </a:lnTo>
                <a:cubicBezTo>
                  <a:pt x="1964" y="0"/>
                  <a:pt x="1964" y="21600"/>
                  <a:pt x="1964" y="21600"/>
                </a:cubicBezTo>
                <a:close/>
                <a:moveTo>
                  <a:pt x="6873" y="21600"/>
                </a:moveTo>
                <a:lnTo>
                  <a:pt x="9327" y="21600"/>
                </a:lnTo>
                <a:lnTo>
                  <a:pt x="9327" y="0"/>
                </a:lnTo>
                <a:lnTo>
                  <a:pt x="6873" y="0"/>
                </a:lnTo>
                <a:cubicBezTo>
                  <a:pt x="6873" y="0"/>
                  <a:pt x="6873" y="21600"/>
                  <a:pt x="6873" y="21600"/>
                </a:cubicBezTo>
                <a:close/>
                <a:moveTo>
                  <a:pt x="10309" y="21600"/>
                </a:moveTo>
                <a:lnTo>
                  <a:pt x="11291" y="21600"/>
                </a:lnTo>
                <a:lnTo>
                  <a:pt x="11291" y="0"/>
                </a:lnTo>
                <a:lnTo>
                  <a:pt x="10309" y="0"/>
                </a:lnTo>
                <a:cubicBezTo>
                  <a:pt x="10309" y="0"/>
                  <a:pt x="10309" y="21600"/>
                  <a:pt x="10309" y="21600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38" name="Shape 2514"/>
          <p:cNvSpPr/>
          <p:nvPr/>
        </p:nvSpPr>
        <p:spPr>
          <a:xfrm>
            <a:off x="3013688" y="3026348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15421"/>
                </a:moveTo>
                <a:cubicBezTo>
                  <a:pt x="10666" y="15276"/>
                  <a:pt x="10995" y="15082"/>
                  <a:pt x="11291" y="14845"/>
                </a:cubicBezTo>
                <a:lnTo>
                  <a:pt x="11291" y="8719"/>
                </a:lnTo>
                <a:cubicBezTo>
                  <a:pt x="10995" y="8482"/>
                  <a:pt x="10666" y="8287"/>
                  <a:pt x="10309" y="8143"/>
                </a:cubicBezTo>
                <a:cubicBezTo>
                  <a:pt x="10309" y="8143"/>
                  <a:pt x="10309" y="15421"/>
                  <a:pt x="10309" y="15421"/>
                </a:cubicBezTo>
                <a:close/>
                <a:moveTo>
                  <a:pt x="12273" y="13681"/>
                </a:moveTo>
                <a:cubicBezTo>
                  <a:pt x="12585" y="13118"/>
                  <a:pt x="12764" y="12471"/>
                  <a:pt x="12764" y="11782"/>
                </a:cubicBezTo>
                <a:cubicBezTo>
                  <a:pt x="12764" y="11092"/>
                  <a:pt x="12585" y="10445"/>
                  <a:pt x="12273" y="9882"/>
                </a:cubicBezTo>
                <a:cubicBezTo>
                  <a:pt x="12273" y="9882"/>
                  <a:pt x="12273" y="13681"/>
                  <a:pt x="12273" y="13681"/>
                </a:cubicBezTo>
                <a:close/>
                <a:moveTo>
                  <a:pt x="5891" y="14373"/>
                </a:moveTo>
                <a:lnTo>
                  <a:pt x="5891" y="9190"/>
                </a:lnTo>
                <a:cubicBezTo>
                  <a:pt x="5282" y="9882"/>
                  <a:pt x="4909" y="10788"/>
                  <a:pt x="4909" y="11782"/>
                </a:cubicBezTo>
                <a:cubicBezTo>
                  <a:pt x="4909" y="12776"/>
                  <a:pt x="5282" y="13681"/>
                  <a:pt x="5891" y="14373"/>
                </a:cubicBezTo>
                <a:moveTo>
                  <a:pt x="6873" y="8384"/>
                </a:moveTo>
                <a:lnTo>
                  <a:pt x="6873" y="15179"/>
                </a:lnTo>
                <a:cubicBezTo>
                  <a:pt x="7451" y="15514"/>
                  <a:pt x="8120" y="15709"/>
                  <a:pt x="8836" y="15709"/>
                </a:cubicBezTo>
                <a:cubicBezTo>
                  <a:pt x="9003" y="15709"/>
                  <a:pt x="9166" y="15696"/>
                  <a:pt x="9327" y="15675"/>
                </a:cubicBezTo>
                <a:lnTo>
                  <a:pt x="9327" y="7888"/>
                </a:lnTo>
                <a:cubicBezTo>
                  <a:pt x="9166" y="7868"/>
                  <a:pt x="9003" y="7854"/>
                  <a:pt x="8836" y="7854"/>
                </a:cubicBezTo>
                <a:cubicBezTo>
                  <a:pt x="8120" y="7854"/>
                  <a:pt x="7451" y="8049"/>
                  <a:pt x="6873" y="8384"/>
                </a:cubicBezTo>
                <a:moveTo>
                  <a:pt x="20618" y="0"/>
                </a:moveTo>
                <a:lnTo>
                  <a:pt x="19636" y="0"/>
                </a:lnTo>
                <a:lnTo>
                  <a:pt x="19636" y="15709"/>
                </a:ln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8836" y="17672"/>
                </a:moveTo>
                <a:cubicBezTo>
                  <a:pt x="5583" y="17672"/>
                  <a:pt x="2945" y="15035"/>
                  <a:pt x="2945" y="11782"/>
                </a:cubicBezTo>
                <a:cubicBezTo>
                  <a:pt x="2945" y="8528"/>
                  <a:pt x="5583" y="5891"/>
                  <a:pt x="8836" y="5891"/>
                </a:cubicBezTo>
                <a:cubicBezTo>
                  <a:pt x="12090" y="5891"/>
                  <a:pt x="14727" y="8528"/>
                  <a:pt x="14727" y="11782"/>
                </a:cubicBezTo>
                <a:cubicBezTo>
                  <a:pt x="14727" y="15035"/>
                  <a:pt x="12090" y="17672"/>
                  <a:pt x="8836" y="17672"/>
                </a:cubicBezTo>
                <a:moveTo>
                  <a:pt x="14027" y="16277"/>
                </a:moveTo>
                <a:cubicBezTo>
                  <a:pt x="15072" y="15072"/>
                  <a:pt x="15709" y="13503"/>
                  <a:pt x="15709" y="11782"/>
                </a:cubicBezTo>
                <a:cubicBezTo>
                  <a:pt x="15709" y="7986"/>
                  <a:pt x="12632" y="4909"/>
                  <a:pt x="8836" y="4909"/>
                </a:cubicBezTo>
                <a:cubicBezTo>
                  <a:pt x="5041" y="4909"/>
                  <a:pt x="1964" y="7986"/>
                  <a:pt x="1964" y="11782"/>
                </a:cubicBezTo>
                <a:cubicBezTo>
                  <a:pt x="1964" y="15577"/>
                  <a:pt x="5041" y="18654"/>
                  <a:pt x="8836" y="18654"/>
                </a:cubicBezTo>
                <a:cubicBezTo>
                  <a:pt x="10557" y="18654"/>
                  <a:pt x="12127" y="18017"/>
                  <a:pt x="13333" y="16972"/>
                </a:cubicBezTo>
                <a:lnTo>
                  <a:pt x="17817" y="21456"/>
                </a:lnTo>
                <a:cubicBezTo>
                  <a:pt x="17905" y="21545"/>
                  <a:pt x="18028" y="21600"/>
                  <a:pt x="18164" y="21600"/>
                </a:cubicBezTo>
                <a:cubicBezTo>
                  <a:pt x="18434" y="21600"/>
                  <a:pt x="18655" y="21380"/>
                  <a:pt x="18655" y="21109"/>
                </a:cubicBezTo>
                <a:cubicBezTo>
                  <a:pt x="18655" y="20974"/>
                  <a:pt x="18600" y="20851"/>
                  <a:pt x="18511" y="20762"/>
                </a:cubicBezTo>
                <a:cubicBezTo>
                  <a:pt x="18511" y="20762"/>
                  <a:pt x="14027" y="16277"/>
                  <a:pt x="14027" y="16277"/>
                </a:cubicBezTo>
                <a:close/>
                <a:moveTo>
                  <a:pt x="17673" y="15709"/>
                </a:moveTo>
                <a:lnTo>
                  <a:pt x="18655" y="15709"/>
                </a:lnTo>
                <a:lnTo>
                  <a:pt x="18655" y="0"/>
                </a:lnTo>
                <a:lnTo>
                  <a:pt x="17673" y="0"/>
                </a:lnTo>
                <a:cubicBezTo>
                  <a:pt x="17673" y="0"/>
                  <a:pt x="17673" y="15709"/>
                  <a:pt x="17673" y="15709"/>
                </a:cubicBezTo>
                <a:close/>
                <a:moveTo>
                  <a:pt x="16691" y="15709"/>
                </a:moveTo>
                <a:lnTo>
                  <a:pt x="16691" y="11783"/>
                </a:lnTo>
                <a:cubicBezTo>
                  <a:pt x="16691" y="13214"/>
                  <a:pt x="16301" y="14553"/>
                  <a:pt x="15631" y="15709"/>
                </a:cubicBezTo>
                <a:cubicBezTo>
                  <a:pt x="15631" y="15709"/>
                  <a:pt x="16691" y="15709"/>
                  <a:pt x="16691" y="15709"/>
                </a:cubicBezTo>
                <a:close/>
                <a:moveTo>
                  <a:pt x="16691" y="0"/>
                </a:moveTo>
                <a:lnTo>
                  <a:pt x="14236" y="0"/>
                </a:lnTo>
                <a:lnTo>
                  <a:pt x="14236" y="6088"/>
                </a:lnTo>
                <a:cubicBezTo>
                  <a:pt x="15745" y="7519"/>
                  <a:pt x="16691" y="9538"/>
                  <a:pt x="16691" y="11781"/>
                </a:cubicBezTo>
                <a:cubicBezTo>
                  <a:pt x="16691" y="11781"/>
                  <a:pt x="16691" y="0"/>
                  <a:pt x="16691" y="0"/>
                </a:cubicBezTo>
                <a:close/>
                <a:moveTo>
                  <a:pt x="11291" y="0"/>
                </a:moveTo>
                <a:lnTo>
                  <a:pt x="10309" y="0"/>
                </a:lnTo>
                <a:lnTo>
                  <a:pt x="10309" y="4070"/>
                </a:lnTo>
                <a:cubicBezTo>
                  <a:pt x="10645" y="4134"/>
                  <a:pt x="10972" y="4219"/>
                  <a:pt x="11291" y="4324"/>
                </a:cubicBezTo>
                <a:cubicBezTo>
                  <a:pt x="11291" y="4324"/>
                  <a:pt x="11291" y="0"/>
                  <a:pt x="11291" y="0"/>
                </a:cubicBezTo>
                <a:close/>
                <a:moveTo>
                  <a:pt x="1964" y="15709"/>
                </a:moveTo>
                <a:lnTo>
                  <a:pt x="2041" y="15709"/>
                </a:lnTo>
                <a:cubicBezTo>
                  <a:pt x="2016" y="15666"/>
                  <a:pt x="1988" y="15625"/>
                  <a:pt x="1964" y="15581"/>
                </a:cubicBezTo>
                <a:cubicBezTo>
                  <a:pt x="1964" y="15581"/>
                  <a:pt x="1964" y="15709"/>
                  <a:pt x="1964" y="15709"/>
                </a:cubicBezTo>
                <a:close/>
                <a:moveTo>
                  <a:pt x="13255" y="0"/>
                </a:moveTo>
                <a:lnTo>
                  <a:pt x="12273" y="0"/>
                </a:lnTo>
                <a:lnTo>
                  <a:pt x="12273" y="4727"/>
                </a:lnTo>
                <a:cubicBezTo>
                  <a:pt x="12613" y="4894"/>
                  <a:pt x="12944" y="5077"/>
                  <a:pt x="13255" y="5289"/>
                </a:cubicBezTo>
                <a:cubicBezTo>
                  <a:pt x="13255" y="5289"/>
                  <a:pt x="13255" y="0"/>
                  <a:pt x="13255" y="0"/>
                </a:cubicBezTo>
                <a:close/>
                <a:moveTo>
                  <a:pt x="9327" y="3952"/>
                </a:moveTo>
                <a:lnTo>
                  <a:pt x="9327" y="0"/>
                </a:lnTo>
                <a:lnTo>
                  <a:pt x="6873" y="0"/>
                </a:lnTo>
                <a:lnTo>
                  <a:pt x="6873" y="4185"/>
                </a:lnTo>
                <a:cubicBezTo>
                  <a:pt x="7501" y="4023"/>
                  <a:pt x="8157" y="3927"/>
                  <a:pt x="8836" y="3927"/>
                </a:cubicBezTo>
                <a:cubicBezTo>
                  <a:pt x="9002" y="3927"/>
                  <a:pt x="9164" y="3942"/>
                  <a:pt x="9327" y="3952"/>
                </a:cubicBezTo>
                <a:moveTo>
                  <a:pt x="5891" y="0"/>
                </a:moveTo>
                <a:lnTo>
                  <a:pt x="4909" y="0"/>
                </a:lnTo>
                <a:lnTo>
                  <a:pt x="4909" y="4987"/>
                </a:lnTo>
                <a:cubicBezTo>
                  <a:pt x="5224" y="4804"/>
                  <a:pt x="5551" y="4641"/>
                  <a:pt x="5891" y="4504"/>
                </a:cubicBezTo>
                <a:cubicBezTo>
                  <a:pt x="5891" y="4504"/>
                  <a:pt x="5891" y="0"/>
                  <a:pt x="5891" y="0"/>
                </a:cubicBezTo>
                <a:close/>
                <a:moveTo>
                  <a:pt x="0" y="982"/>
                </a:move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moveTo>
                  <a:pt x="3927" y="5656"/>
                </a:moveTo>
                <a:lnTo>
                  <a:pt x="3927" y="0"/>
                </a:lnTo>
                <a:lnTo>
                  <a:pt x="1964" y="0"/>
                </a:lnTo>
                <a:lnTo>
                  <a:pt x="1964" y="7982"/>
                </a:lnTo>
                <a:cubicBezTo>
                  <a:pt x="2462" y="7084"/>
                  <a:pt x="3131" y="6294"/>
                  <a:pt x="3927" y="5656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39" name="Shape 2515"/>
          <p:cNvSpPr/>
          <p:nvPr/>
        </p:nvSpPr>
        <p:spPr>
          <a:xfrm>
            <a:off x="3546974" y="3064381"/>
            <a:ext cx="279459" cy="203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21600"/>
                </a:moveTo>
                <a:lnTo>
                  <a:pt x="11782" y="21600"/>
                </a:lnTo>
                <a:lnTo>
                  <a:pt x="11782" y="17550"/>
                </a:lnTo>
                <a:lnTo>
                  <a:pt x="9818" y="17550"/>
                </a:lnTo>
                <a:cubicBezTo>
                  <a:pt x="9818" y="17550"/>
                  <a:pt x="9818" y="21600"/>
                  <a:pt x="9818" y="21600"/>
                </a:cubicBezTo>
                <a:close/>
                <a:moveTo>
                  <a:pt x="7855" y="21600"/>
                </a:moveTo>
                <a:lnTo>
                  <a:pt x="8836" y="21600"/>
                </a:lnTo>
                <a:lnTo>
                  <a:pt x="8836" y="17550"/>
                </a:lnTo>
                <a:lnTo>
                  <a:pt x="7855" y="17550"/>
                </a:lnTo>
                <a:cubicBezTo>
                  <a:pt x="7855" y="17550"/>
                  <a:pt x="7855" y="21600"/>
                  <a:pt x="7855" y="21600"/>
                </a:cubicBezTo>
                <a:close/>
                <a:moveTo>
                  <a:pt x="2945" y="21600"/>
                </a:moveTo>
                <a:lnTo>
                  <a:pt x="3927" y="21600"/>
                </a:lnTo>
                <a:lnTo>
                  <a:pt x="3927" y="17550"/>
                </a:lnTo>
                <a:lnTo>
                  <a:pt x="2945" y="17550"/>
                </a:lnTo>
                <a:cubicBezTo>
                  <a:pt x="2945" y="17550"/>
                  <a:pt x="2945" y="21600"/>
                  <a:pt x="2945" y="21600"/>
                </a:cubicBezTo>
                <a:close/>
                <a:moveTo>
                  <a:pt x="4909" y="21600"/>
                </a:moveTo>
                <a:lnTo>
                  <a:pt x="6873" y="21600"/>
                </a:lnTo>
                <a:lnTo>
                  <a:pt x="6873" y="17550"/>
                </a:lnTo>
                <a:lnTo>
                  <a:pt x="4909" y="17550"/>
                </a:lnTo>
                <a:cubicBezTo>
                  <a:pt x="4909" y="17550"/>
                  <a:pt x="4909" y="21600"/>
                  <a:pt x="4909" y="21600"/>
                </a:cubicBezTo>
                <a:close/>
                <a:moveTo>
                  <a:pt x="12764" y="21600"/>
                </a:moveTo>
                <a:lnTo>
                  <a:pt x="13745" y="21600"/>
                </a:lnTo>
                <a:lnTo>
                  <a:pt x="13745" y="17550"/>
                </a:lnTo>
                <a:lnTo>
                  <a:pt x="12764" y="17550"/>
                </a:lnTo>
                <a:cubicBezTo>
                  <a:pt x="12764" y="17550"/>
                  <a:pt x="12764" y="21600"/>
                  <a:pt x="12764" y="21600"/>
                </a:cubicBezTo>
                <a:close/>
                <a:moveTo>
                  <a:pt x="20618" y="14850"/>
                </a:moveTo>
                <a:lnTo>
                  <a:pt x="982" y="14850"/>
                </a:lnTo>
                <a:lnTo>
                  <a:pt x="982" y="13500"/>
                </a:lnTo>
                <a:lnTo>
                  <a:pt x="20618" y="13500"/>
                </a:lnTo>
                <a:cubicBezTo>
                  <a:pt x="20618" y="13500"/>
                  <a:pt x="20618" y="14850"/>
                  <a:pt x="20618" y="14850"/>
                </a:cubicBezTo>
                <a:close/>
                <a:moveTo>
                  <a:pt x="20618" y="12150"/>
                </a:moveTo>
                <a:lnTo>
                  <a:pt x="982" y="12150"/>
                </a:lnTo>
                <a:cubicBezTo>
                  <a:pt x="440" y="12150"/>
                  <a:pt x="0" y="12755"/>
                  <a:pt x="0" y="13500"/>
                </a:cubicBezTo>
                <a:lnTo>
                  <a:pt x="0" y="14850"/>
                </a:lnTo>
                <a:cubicBezTo>
                  <a:pt x="0" y="15595"/>
                  <a:pt x="440" y="16200"/>
                  <a:pt x="982" y="16200"/>
                </a:cubicBezTo>
                <a:lnTo>
                  <a:pt x="20618" y="16200"/>
                </a:lnTo>
                <a:cubicBezTo>
                  <a:pt x="21160" y="16200"/>
                  <a:pt x="21600" y="15595"/>
                  <a:pt x="21600" y="14850"/>
                </a:cubicBezTo>
                <a:lnTo>
                  <a:pt x="21600" y="13500"/>
                </a:lnTo>
                <a:cubicBezTo>
                  <a:pt x="21600" y="12755"/>
                  <a:pt x="21160" y="12150"/>
                  <a:pt x="20618" y="12150"/>
                </a:cubicBezTo>
                <a:moveTo>
                  <a:pt x="982" y="20250"/>
                </a:moveTo>
                <a:cubicBezTo>
                  <a:pt x="982" y="20996"/>
                  <a:pt x="1422" y="21600"/>
                  <a:pt x="1964" y="21600"/>
                </a:cubicBezTo>
                <a:lnTo>
                  <a:pt x="1964" y="17550"/>
                </a:lnTo>
                <a:lnTo>
                  <a:pt x="982" y="17550"/>
                </a:lnTo>
                <a:cubicBezTo>
                  <a:pt x="982" y="17550"/>
                  <a:pt x="982" y="20250"/>
                  <a:pt x="982" y="20250"/>
                </a:cubicBezTo>
                <a:close/>
                <a:moveTo>
                  <a:pt x="16691" y="21600"/>
                </a:moveTo>
                <a:lnTo>
                  <a:pt x="17673" y="21600"/>
                </a:lnTo>
                <a:lnTo>
                  <a:pt x="17673" y="17550"/>
                </a:lnTo>
                <a:lnTo>
                  <a:pt x="16691" y="17550"/>
                </a:lnTo>
                <a:cubicBezTo>
                  <a:pt x="16691" y="17550"/>
                  <a:pt x="16691" y="21600"/>
                  <a:pt x="16691" y="21600"/>
                </a:cubicBezTo>
                <a:close/>
                <a:moveTo>
                  <a:pt x="14727" y="21600"/>
                </a:moveTo>
                <a:lnTo>
                  <a:pt x="15709" y="21600"/>
                </a:lnTo>
                <a:lnTo>
                  <a:pt x="15709" y="17550"/>
                </a:lnTo>
                <a:lnTo>
                  <a:pt x="14727" y="17550"/>
                </a:lnTo>
                <a:cubicBezTo>
                  <a:pt x="14727" y="17550"/>
                  <a:pt x="14727" y="21600"/>
                  <a:pt x="14727" y="21600"/>
                </a:cubicBezTo>
                <a:close/>
                <a:moveTo>
                  <a:pt x="18655" y="21600"/>
                </a:moveTo>
                <a:lnTo>
                  <a:pt x="19636" y="21600"/>
                </a:lnTo>
                <a:cubicBezTo>
                  <a:pt x="20178" y="21600"/>
                  <a:pt x="20618" y="20996"/>
                  <a:pt x="20618" y="20250"/>
                </a:cubicBezTo>
                <a:lnTo>
                  <a:pt x="20618" y="17550"/>
                </a:lnTo>
                <a:lnTo>
                  <a:pt x="18655" y="17550"/>
                </a:lnTo>
                <a:cubicBezTo>
                  <a:pt x="18655" y="17550"/>
                  <a:pt x="18655" y="21600"/>
                  <a:pt x="18655" y="21600"/>
                </a:cubicBezTo>
                <a:close/>
                <a:moveTo>
                  <a:pt x="15709" y="0"/>
                </a:moveTo>
                <a:lnTo>
                  <a:pt x="14727" y="0"/>
                </a:lnTo>
                <a:lnTo>
                  <a:pt x="14727" y="10800"/>
                </a:lnTo>
                <a:lnTo>
                  <a:pt x="15709" y="10800"/>
                </a:lnTo>
                <a:cubicBezTo>
                  <a:pt x="15709" y="10800"/>
                  <a:pt x="15709" y="0"/>
                  <a:pt x="15709" y="0"/>
                </a:cubicBezTo>
                <a:close/>
                <a:moveTo>
                  <a:pt x="20618" y="1350"/>
                </a:moveTo>
                <a:cubicBezTo>
                  <a:pt x="20618" y="605"/>
                  <a:pt x="20178" y="0"/>
                  <a:pt x="19636" y="0"/>
                </a:cubicBezTo>
                <a:lnTo>
                  <a:pt x="18655" y="0"/>
                </a:lnTo>
                <a:lnTo>
                  <a:pt x="18655" y="10800"/>
                </a:lnTo>
                <a:lnTo>
                  <a:pt x="20618" y="10800"/>
                </a:lnTo>
                <a:cubicBezTo>
                  <a:pt x="20618" y="10800"/>
                  <a:pt x="20618" y="1350"/>
                  <a:pt x="20618" y="1350"/>
                </a:cubicBezTo>
                <a:close/>
                <a:moveTo>
                  <a:pt x="13745" y="0"/>
                </a:moveTo>
                <a:lnTo>
                  <a:pt x="12764" y="0"/>
                </a:lnTo>
                <a:lnTo>
                  <a:pt x="12764" y="10800"/>
                </a:lnTo>
                <a:lnTo>
                  <a:pt x="13745" y="10800"/>
                </a:lnTo>
                <a:cubicBezTo>
                  <a:pt x="13745" y="10800"/>
                  <a:pt x="13745" y="0"/>
                  <a:pt x="13745" y="0"/>
                </a:cubicBezTo>
                <a:close/>
                <a:moveTo>
                  <a:pt x="17673" y="0"/>
                </a:moveTo>
                <a:lnTo>
                  <a:pt x="16691" y="0"/>
                </a:lnTo>
                <a:lnTo>
                  <a:pt x="16691" y="10800"/>
                </a:lnTo>
                <a:lnTo>
                  <a:pt x="17673" y="10800"/>
                </a:lnTo>
                <a:cubicBezTo>
                  <a:pt x="17673" y="10800"/>
                  <a:pt x="17673" y="0"/>
                  <a:pt x="17673" y="0"/>
                </a:cubicBezTo>
                <a:close/>
                <a:moveTo>
                  <a:pt x="1964" y="0"/>
                </a:moveTo>
                <a:cubicBezTo>
                  <a:pt x="1422" y="0"/>
                  <a:pt x="982" y="605"/>
                  <a:pt x="982" y="1350"/>
                </a:cubicBezTo>
                <a:lnTo>
                  <a:pt x="982" y="10800"/>
                </a:lnTo>
                <a:lnTo>
                  <a:pt x="1964" y="10800"/>
                </a:lnTo>
                <a:cubicBezTo>
                  <a:pt x="1964" y="10800"/>
                  <a:pt x="1964" y="0"/>
                  <a:pt x="1964" y="0"/>
                </a:cubicBezTo>
                <a:close/>
                <a:moveTo>
                  <a:pt x="3927" y="0"/>
                </a:moveTo>
                <a:lnTo>
                  <a:pt x="2945" y="0"/>
                </a:lnTo>
                <a:lnTo>
                  <a:pt x="2945" y="10800"/>
                </a:lnTo>
                <a:lnTo>
                  <a:pt x="3927" y="10800"/>
                </a:lnTo>
                <a:cubicBezTo>
                  <a:pt x="3927" y="10800"/>
                  <a:pt x="3927" y="0"/>
                  <a:pt x="3927" y="0"/>
                </a:cubicBezTo>
                <a:close/>
                <a:moveTo>
                  <a:pt x="6873" y="0"/>
                </a:moveTo>
                <a:lnTo>
                  <a:pt x="4909" y="0"/>
                </a:lnTo>
                <a:lnTo>
                  <a:pt x="4909" y="10800"/>
                </a:lnTo>
                <a:lnTo>
                  <a:pt x="6873" y="10800"/>
                </a:lnTo>
                <a:cubicBezTo>
                  <a:pt x="6873" y="10800"/>
                  <a:pt x="6873" y="0"/>
                  <a:pt x="6873" y="0"/>
                </a:cubicBezTo>
                <a:close/>
                <a:moveTo>
                  <a:pt x="8836" y="0"/>
                </a:moveTo>
                <a:lnTo>
                  <a:pt x="7855" y="0"/>
                </a:lnTo>
                <a:lnTo>
                  <a:pt x="7855" y="10800"/>
                </a:lnTo>
                <a:lnTo>
                  <a:pt x="8836" y="10800"/>
                </a:lnTo>
                <a:cubicBezTo>
                  <a:pt x="8836" y="10800"/>
                  <a:pt x="8836" y="0"/>
                  <a:pt x="8836" y="0"/>
                </a:cubicBezTo>
                <a:close/>
                <a:moveTo>
                  <a:pt x="11782" y="0"/>
                </a:moveTo>
                <a:lnTo>
                  <a:pt x="9818" y="0"/>
                </a:lnTo>
                <a:lnTo>
                  <a:pt x="9818" y="10800"/>
                </a:lnTo>
                <a:lnTo>
                  <a:pt x="11782" y="10800"/>
                </a:lnTo>
                <a:cubicBezTo>
                  <a:pt x="11782" y="10800"/>
                  <a:pt x="11782" y="0"/>
                  <a:pt x="11782" y="0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40" name="Shape 2516"/>
          <p:cNvSpPr/>
          <p:nvPr/>
        </p:nvSpPr>
        <p:spPr>
          <a:xfrm>
            <a:off x="4080261" y="3026348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0309"/>
                </a:moveTo>
                <a:cubicBezTo>
                  <a:pt x="2726" y="10309"/>
                  <a:pt x="2945" y="10090"/>
                  <a:pt x="2945" y="9818"/>
                </a:cubicBezTo>
                <a:cubicBezTo>
                  <a:pt x="2945" y="9547"/>
                  <a:pt x="2726" y="9327"/>
                  <a:pt x="2455" y="9327"/>
                </a:cubicBezTo>
                <a:cubicBezTo>
                  <a:pt x="2183" y="9327"/>
                  <a:pt x="1964" y="9547"/>
                  <a:pt x="1964" y="9818"/>
                </a:cubicBezTo>
                <a:cubicBezTo>
                  <a:pt x="1964" y="10090"/>
                  <a:pt x="2183" y="10309"/>
                  <a:pt x="2455" y="10309"/>
                </a:cubicBezTo>
                <a:moveTo>
                  <a:pt x="20618" y="11782"/>
                </a:moveTo>
                <a:lnTo>
                  <a:pt x="982" y="11782"/>
                </a:ln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1782"/>
                  <a:pt x="20618" y="11782"/>
                </a:cubicBezTo>
                <a:close/>
                <a:moveTo>
                  <a:pt x="2945" y="982"/>
                </a:moveTo>
                <a:lnTo>
                  <a:pt x="14727" y="982"/>
                </a:lnTo>
                <a:lnTo>
                  <a:pt x="14727" y="4418"/>
                </a:lnTo>
                <a:cubicBezTo>
                  <a:pt x="14727" y="4690"/>
                  <a:pt x="14947" y="4909"/>
                  <a:pt x="15218" y="4909"/>
                </a:cubicBezTo>
                <a:lnTo>
                  <a:pt x="18655" y="4909"/>
                </a:lnTo>
                <a:lnTo>
                  <a:pt x="18655" y="6873"/>
                </a:lnTo>
                <a:lnTo>
                  <a:pt x="2945" y="6873"/>
                </a:lnTo>
                <a:cubicBezTo>
                  <a:pt x="2945" y="6873"/>
                  <a:pt x="2945" y="982"/>
                  <a:pt x="2945" y="982"/>
                </a:cubicBezTo>
                <a:close/>
                <a:moveTo>
                  <a:pt x="15709" y="1473"/>
                </a:moveTo>
                <a:lnTo>
                  <a:pt x="18164" y="3927"/>
                </a:lnTo>
                <a:lnTo>
                  <a:pt x="15709" y="3927"/>
                </a:lnTo>
                <a:cubicBezTo>
                  <a:pt x="15709" y="3927"/>
                  <a:pt x="15709" y="1473"/>
                  <a:pt x="15709" y="1473"/>
                </a:cubicBezTo>
                <a:close/>
                <a:moveTo>
                  <a:pt x="20618" y="6873"/>
                </a:moveTo>
                <a:lnTo>
                  <a:pt x="19636" y="6873"/>
                </a:lnTo>
                <a:lnTo>
                  <a:pt x="19636" y="3927"/>
                </a:lnTo>
                <a:lnTo>
                  <a:pt x="15709" y="0"/>
                </a:lnTo>
                <a:lnTo>
                  <a:pt x="2945" y="0"/>
                </a:lnTo>
                <a:cubicBezTo>
                  <a:pt x="2403" y="0"/>
                  <a:pt x="1964" y="440"/>
                  <a:pt x="1964" y="982"/>
                </a:cubicBezTo>
                <a:lnTo>
                  <a:pt x="1964" y="6873"/>
                </a:lnTo>
                <a:lnTo>
                  <a:pt x="982" y="6873"/>
                </a:lnTo>
                <a:cubicBezTo>
                  <a:pt x="439" y="6873"/>
                  <a:pt x="0" y="7313"/>
                  <a:pt x="0" y="7855"/>
                </a:cubicBezTo>
                <a:lnTo>
                  <a:pt x="0" y="11782"/>
                </a:lnTo>
                <a:cubicBezTo>
                  <a:pt x="0" y="12324"/>
                  <a:pt x="439" y="12764"/>
                  <a:pt x="982" y="12764"/>
                </a:cubicBezTo>
                <a:lnTo>
                  <a:pt x="1964" y="12764"/>
                </a:lnTo>
                <a:lnTo>
                  <a:pt x="1964" y="21109"/>
                </a:lnTo>
                <a:cubicBezTo>
                  <a:pt x="1964" y="21381"/>
                  <a:pt x="2183" y="21600"/>
                  <a:pt x="2455" y="21600"/>
                </a:cubicBezTo>
                <a:cubicBezTo>
                  <a:pt x="2726" y="21600"/>
                  <a:pt x="2945" y="21381"/>
                  <a:pt x="2945" y="21109"/>
                </a:cubicBezTo>
                <a:lnTo>
                  <a:pt x="2945" y="12764"/>
                </a:lnTo>
                <a:lnTo>
                  <a:pt x="3927" y="12764"/>
                </a:ln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cubicBezTo>
                  <a:pt x="4690" y="18655"/>
                  <a:pt x="4909" y="18435"/>
                  <a:pt x="4909" y="18164"/>
                </a:cubicBezTo>
                <a:lnTo>
                  <a:pt x="4909" y="12764"/>
                </a:lnTo>
                <a:lnTo>
                  <a:pt x="5891" y="12764"/>
                </a:lnTo>
                <a:lnTo>
                  <a:pt x="5891" y="15218"/>
                </a:lnTo>
                <a:cubicBezTo>
                  <a:pt x="5891" y="15490"/>
                  <a:pt x="6110" y="15709"/>
                  <a:pt x="6382" y="15709"/>
                </a:cubicBezTo>
                <a:cubicBezTo>
                  <a:pt x="6653" y="15709"/>
                  <a:pt x="6873" y="15490"/>
                  <a:pt x="6873" y="15218"/>
                </a:cubicBezTo>
                <a:lnTo>
                  <a:pt x="6873" y="12764"/>
                </a:lnTo>
                <a:lnTo>
                  <a:pt x="7855" y="12764"/>
                </a:lnTo>
                <a:lnTo>
                  <a:pt x="7855" y="20127"/>
                </a:lnTo>
                <a:cubicBezTo>
                  <a:pt x="7855" y="20399"/>
                  <a:pt x="8074" y="20618"/>
                  <a:pt x="8345" y="20618"/>
                </a:cubicBezTo>
                <a:cubicBezTo>
                  <a:pt x="8617" y="20618"/>
                  <a:pt x="8836" y="20399"/>
                  <a:pt x="8836" y="20127"/>
                </a:cubicBezTo>
                <a:lnTo>
                  <a:pt x="8836" y="12764"/>
                </a:lnTo>
                <a:lnTo>
                  <a:pt x="10309" y="12764"/>
                </a:lnTo>
                <a:lnTo>
                  <a:pt x="10309" y="19145"/>
                </a:lnTo>
                <a:cubicBezTo>
                  <a:pt x="10309" y="19417"/>
                  <a:pt x="10529" y="19636"/>
                  <a:pt x="10800" y="19636"/>
                </a:cubicBezTo>
                <a:cubicBezTo>
                  <a:pt x="11071" y="19636"/>
                  <a:pt x="11291" y="19417"/>
                  <a:pt x="11291" y="19145"/>
                </a:cubicBezTo>
                <a:lnTo>
                  <a:pt x="11291" y="12764"/>
                </a:lnTo>
                <a:lnTo>
                  <a:pt x="12764" y="12764"/>
                </a:lnTo>
                <a:lnTo>
                  <a:pt x="12764" y="16200"/>
                </a:lnTo>
                <a:cubicBezTo>
                  <a:pt x="12764" y="16472"/>
                  <a:pt x="12983" y="16691"/>
                  <a:pt x="13255" y="16691"/>
                </a:cubicBezTo>
                <a:cubicBezTo>
                  <a:pt x="13526" y="16691"/>
                  <a:pt x="13745" y="16472"/>
                  <a:pt x="13745" y="16200"/>
                </a:cubicBezTo>
                <a:lnTo>
                  <a:pt x="13745" y="12764"/>
                </a:lnTo>
                <a:lnTo>
                  <a:pt x="14727" y="12764"/>
                </a:lnTo>
                <a:lnTo>
                  <a:pt x="14727" y="17182"/>
                </a:lnTo>
                <a:cubicBezTo>
                  <a:pt x="14727" y="17453"/>
                  <a:pt x="14947" y="17673"/>
                  <a:pt x="15218" y="17673"/>
                </a:cubicBezTo>
                <a:cubicBezTo>
                  <a:pt x="15490" y="17673"/>
                  <a:pt x="15709" y="17453"/>
                  <a:pt x="15709" y="17182"/>
                </a:cubicBezTo>
                <a:lnTo>
                  <a:pt x="15709" y="12764"/>
                </a:lnTo>
                <a:lnTo>
                  <a:pt x="16691" y="12764"/>
                </a:lnTo>
                <a:lnTo>
                  <a:pt x="16691" y="20127"/>
                </a:lnTo>
                <a:cubicBezTo>
                  <a:pt x="16691" y="20399"/>
                  <a:pt x="16910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2764"/>
                </a:lnTo>
                <a:lnTo>
                  <a:pt x="18655" y="12764"/>
                </a:lnTo>
                <a:lnTo>
                  <a:pt x="18655" y="19145"/>
                </a:lnTo>
                <a:cubicBezTo>
                  <a:pt x="18655" y="19417"/>
                  <a:pt x="18874" y="19636"/>
                  <a:pt x="19145" y="19636"/>
                </a:cubicBezTo>
                <a:cubicBezTo>
                  <a:pt x="19417" y="19636"/>
                  <a:pt x="19636" y="19417"/>
                  <a:pt x="19636" y="19145"/>
                </a:cubicBezTo>
                <a:lnTo>
                  <a:pt x="19636" y="12764"/>
                </a:lnTo>
                <a:lnTo>
                  <a:pt x="20618" y="12764"/>
                </a:lnTo>
                <a:cubicBezTo>
                  <a:pt x="21160" y="12764"/>
                  <a:pt x="21600" y="12324"/>
                  <a:pt x="21600" y="11782"/>
                </a:cubicBezTo>
                <a:lnTo>
                  <a:pt x="21600" y="7855"/>
                </a:lnTo>
                <a:cubicBezTo>
                  <a:pt x="21600" y="7313"/>
                  <a:pt x="21160" y="6873"/>
                  <a:pt x="20618" y="6873"/>
                </a:cubicBezTo>
                <a:moveTo>
                  <a:pt x="4418" y="10309"/>
                </a:moveTo>
                <a:cubicBezTo>
                  <a:pt x="4690" y="10309"/>
                  <a:pt x="4909" y="10090"/>
                  <a:pt x="4909" y="9818"/>
                </a:cubicBezTo>
                <a:cubicBezTo>
                  <a:pt x="4909" y="9547"/>
                  <a:pt x="4690" y="9327"/>
                  <a:pt x="4418" y="9327"/>
                </a:cubicBezTo>
                <a:cubicBezTo>
                  <a:pt x="4147" y="9327"/>
                  <a:pt x="3927" y="9547"/>
                  <a:pt x="3927" y="9818"/>
                </a:cubicBezTo>
                <a:cubicBezTo>
                  <a:pt x="3927" y="10090"/>
                  <a:pt x="4147" y="10309"/>
                  <a:pt x="4418" y="10309"/>
                </a:cubicBezTo>
                <a:moveTo>
                  <a:pt x="12273" y="3927"/>
                </a:moveTo>
                <a:lnTo>
                  <a:pt x="5400" y="3927"/>
                </a:lnTo>
                <a:cubicBezTo>
                  <a:pt x="5129" y="3927"/>
                  <a:pt x="4909" y="4147"/>
                  <a:pt x="4909" y="4418"/>
                </a:cubicBezTo>
                <a:cubicBezTo>
                  <a:pt x="4909" y="4690"/>
                  <a:pt x="5129" y="4909"/>
                  <a:pt x="5400" y="4909"/>
                </a:cubicBezTo>
                <a:lnTo>
                  <a:pt x="12273" y="4909"/>
                </a:lnTo>
                <a:cubicBezTo>
                  <a:pt x="12544" y="4909"/>
                  <a:pt x="12764" y="4690"/>
                  <a:pt x="12764" y="4418"/>
                </a:cubicBezTo>
                <a:cubicBezTo>
                  <a:pt x="12764" y="4147"/>
                  <a:pt x="12544" y="3927"/>
                  <a:pt x="12273" y="3927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41" name="Shape 2517"/>
          <p:cNvSpPr/>
          <p:nvPr/>
        </p:nvSpPr>
        <p:spPr>
          <a:xfrm>
            <a:off x="4625950" y="3026348"/>
            <a:ext cx="253828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80" y="20121"/>
                </a:moveTo>
                <a:cubicBezTo>
                  <a:pt x="11880" y="20393"/>
                  <a:pt x="11637" y="20612"/>
                  <a:pt x="11337" y="20612"/>
                </a:cubicBezTo>
                <a:cubicBezTo>
                  <a:pt x="11181" y="20612"/>
                  <a:pt x="11043" y="20552"/>
                  <a:pt x="10944" y="20457"/>
                </a:cubicBezTo>
                <a:lnTo>
                  <a:pt x="10941" y="20459"/>
                </a:lnTo>
                <a:lnTo>
                  <a:pt x="10800" y="20342"/>
                </a:lnTo>
                <a:lnTo>
                  <a:pt x="10800" y="1256"/>
                </a:lnTo>
                <a:lnTo>
                  <a:pt x="10958" y="1126"/>
                </a:lnTo>
                <a:lnTo>
                  <a:pt x="10960" y="1127"/>
                </a:lnTo>
                <a:cubicBezTo>
                  <a:pt x="11057" y="1042"/>
                  <a:pt x="11190" y="987"/>
                  <a:pt x="11337" y="987"/>
                </a:cubicBezTo>
                <a:cubicBezTo>
                  <a:pt x="11637" y="987"/>
                  <a:pt x="11880" y="1208"/>
                  <a:pt x="11880" y="1479"/>
                </a:cubicBezTo>
                <a:cubicBezTo>
                  <a:pt x="11880" y="1479"/>
                  <a:pt x="11880" y="20121"/>
                  <a:pt x="11880" y="20121"/>
                </a:cubicBezTo>
                <a:close/>
                <a:moveTo>
                  <a:pt x="9720" y="19448"/>
                </a:moveTo>
                <a:lnTo>
                  <a:pt x="4320" y="14979"/>
                </a:lnTo>
                <a:lnTo>
                  <a:pt x="4320" y="6606"/>
                </a:lnTo>
                <a:lnTo>
                  <a:pt x="4562" y="6407"/>
                </a:lnTo>
                <a:lnTo>
                  <a:pt x="4559" y="6406"/>
                </a:lnTo>
                <a:lnTo>
                  <a:pt x="9720" y="2147"/>
                </a:lnTo>
                <a:cubicBezTo>
                  <a:pt x="9720" y="2147"/>
                  <a:pt x="9720" y="19448"/>
                  <a:pt x="9720" y="19448"/>
                </a:cubicBezTo>
                <a:close/>
                <a:moveTo>
                  <a:pt x="3240" y="14649"/>
                </a:moveTo>
                <a:cubicBezTo>
                  <a:pt x="2008" y="14285"/>
                  <a:pt x="1080" y="12700"/>
                  <a:pt x="1080" y="10800"/>
                </a:cubicBezTo>
                <a:cubicBezTo>
                  <a:pt x="1080" y="8900"/>
                  <a:pt x="2008" y="7315"/>
                  <a:pt x="3240" y="6952"/>
                </a:cubicBezTo>
                <a:cubicBezTo>
                  <a:pt x="3240" y="6952"/>
                  <a:pt x="3240" y="14649"/>
                  <a:pt x="3240" y="14649"/>
                </a:cubicBezTo>
                <a:close/>
                <a:moveTo>
                  <a:pt x="12966" y="1472"/>
                </a:moveTo>
                <a:cubicBezTo>
                  <a:pt x="12966" y="658"/>
                  <a:pt x="12238" y="0"/>
                  <a:pt x="11339" y="0"/>
                </a:cubicBezTo>
                <a:cubicBezTo>
                  <a:pt x="10880" y="0"/>
                  <a:pt x="10467" y="174"/>
                  <a:pt x="10170" y="451"/>
                </a:cubicBezTo>
                <a:lnTo>
                  <a:pt x="3565" y="5905"/>
                </a:lnTo>
                <a:cubicBezTo>
                  <a:pt x="1578" y="6050"/>
                  <a:pt x="0" y="8183"/>
                  <a:pt x="0" y="10800"/>
                </a:cubicBezTo>
                <a:cubicBezTo>
                  <a:pt x="0" y="13425"/>
                  <a:pt x="1588" y="15563"/>
                  <a:pt x="3585" y="15696"/>
                </a:cubicBezTo>
                <a:lnTo>
                  <a:pt x="10170" y="21149"/>
                </a:lnTo>
                <a:cubicBezTo>
                  <a:pt x="10466" y="21426"/>
                  <a:pt x="10879" y="21600"/>
                  <a:pt x="11339" y="21600"/>
                </a:cubicBezTo>
                <a:cubicBezTo>
                  <a:pt x="12238" y="21600"/>
                  <a:pt x="12966" y="20941"/>
                  <a:pt x="12966" y="20129"/>
                </a:cubicBezTo>
                <a:cubicBezTo>
                  <a:pt x="12966" y="20110"/>
                  <a:pt x="12961" y="20092"/>
                  <a:pt x="12960" y="20073"/>
                </a:cubicBezTo>
                <a:lnTo>
                  <a:pt x="12960" y="1527"/>
                </a:lnTo>
                <a:cubicBezTo>
                  <a:pt x="12961" y="1508"/>
                  <a:pt x="12966" y="1490"/>
                  <a:pt x="12966" y="1472"/>
                </a:cubicBezTo>
                <a:moveTo>
                  <a:pt x="19124" y="10800"/>
                </a:moveTo>
                <a:lnTo>
                  <a:pt x="21442" y="8693"/>
                </a:lnTo>
                <a:cubicBezTo>
                  <a:pt x="21540" y="8604"/>
                  <a:pt x="21600" y="8481"/>
                  <a:pt x="21600" y="8345"/>
                </a:cubicBezTo>
                <a:cubicBezTo>
                  <a:pt x="21600" y="8074"/>
                  <a:pt x="21358" y="7855"/>
                  <a:pt x="21060" y="7855"/>
                </a:cubicBezTo>
                <a:cubicBezTo>
                  <a:pt x="20911" y="7855"/>
                  <a:pt x="20776" y="7909"/>
                  <a:pt x="20678" y="7998"/>
                </a:cubicBezTo>
                <a:lnTo>
                  <a:pt x="18360" y="10106"/>
                </a:lnTo>
                <a:lnTo>
                  <a:pt x="16042" y="7998"/>
                </a:lnTo>
                <a:cubicBezTo>
                  <a:pt x="15944" y="7909"/>
                  <a:pt x="15809" y="7855"/>
                  <a:pt x="15660" y="7855"/>
                </a:cubicBezTo>
                <a:cubicBezTo>
                  <a:pt x="15362" y="7855"/>
                  <a:pt x="15120" y="8074"/>
                  <a:pt x="15120" y="8345"/>
                </a:cubicBezTo>
                <a:cubicBezTo>
                  <a:pt x="15120" y="8481"/>
                  <a:pt x="15180" y="8604"/>
                  <a:pt x="15278" y="8693"/>
                </a:cubicBezTo>
                <a:lnTo>
                  <a:pt x="17596" y="10800"/>
                </a:lnTo>
                <a:lnTo>
                  <a:pt x="15278" y="12907"/>
                </a:lnTo>
                <a:cubicBezTo>
                  <a:pt x="15180" y="12996"/>
                  <a:pt x="15120" y="13119"/>
                  <a:pt x="15120" y="13255"/>
                </a:cubicBezTo>
                <a:cubicBezTo>
                  <a:pt x="15120" y="13526"/>
                  <a:pt x="15362" y="13745"/>
                  <a:pt x="15660" y="13745"/>
                </a:cubicBezTo>
                <a:cubicBezTo>
                  <a:pt x="15809" y="13745"/>
                  <a:pt x="15944" y="13691"/>
                  <a:pt x="16042" y="13602"/>
                </a:cubicBezTo>
                <a:lnTo>
                  <a:pt x="18360" y="11494"/>
                </a:lnTo>
                <a:lnTo>
                  <a:pt x="20678" y="13602"/>
                </a:lnTo>
                <a:cubicBezTo>
                  <a:pt x="20776" y="13691"/>
                  <a:pt x="20911" y="13745"/>
                  <a:pt x="21060" y="13745"/>
                </a:cubicBezTo>
                <a:cubicBezTo>
                  <a:pt x="21358" y="13745"/>
                  <a:pt x="21600" y="13526"/>
                  <a:pt x="21600" y="13255"/>
                </a:cubicBezTo>
                <a:cubicBezTo>
                  <a:pt x="21600" y="13119"/>
                  <a:pt x="21540" y="12996"/>
                  <a:pt x="21442" y="12907"/>
                </a:cubicBezTo>
                <a:cubicBezTo>
                  <a:pt x="21442" y="12907"/>
                  <a:pt x="19124" y="10800"/>
                  <a:pt x="19124" y="10800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42" name="Shape 2518"/>
          <p:cNvSpPr/>
          <p:nvPr/>
        </p:nvSpPr>
        <p:spPr>
          <a:xfrm>
            <a:off x="5210497" y="3026348"/>
            <a:ext cx="152131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90" y="20121"/>
                </a:moveTo>
                <a:cubicBezTo>
                  <a:pt x="19790" y="20393"/>
                  <a:pt x="19385" y="20612"/>
                  <a:pt x="18886" y="20612"/>
                </a:cubicBezTo>
                <a:cubicBezTo>
                  <a:pt x="18626" y="20612"/>
                  <a:pt x="18396" y="20552"/>
                  <a:pt x="18231" y="20457"/>
                </a:cubicBezTo>
                <a:lnTo>
                  <a:pt x="18227" y="20459"/>
                </a:lnTo>
                <a:lnTo>
                  <a:pt x="17991" y="20342"/>
                </a:lnTo>
                <a:lnTo>
                  <a:pt x="17991" y="1256"/>
                </a:lnTo>
                <a:lnTo>
                  <a:pt x="18255" y="1126"/>
                </a:lnTo>
                <a:lnTo>
                  <a:pt x="18258" y="1127"/>
                </a:lnTo>
                <a:cubicBezTo>
                  <a:pt x="18421" y="1042"/>
                  <a:pt x="18641" y="987"/>
                  <a:pt x="18886" y="987"/>
                </a:cubicBezTo>
                <a:cubicBezTo>
                  <a:pt x="19385" y="987"/>
                  <a:pt x="19790" y="1208"/>
                  <a:pt x="19790" y="1479"/>
                </a:cubicBezTo>
                <a:cubicBezTo>
                  <a:pt x="19790" y="1479"/>
                  <a:pt x="19790" y="20121"/>
                  <a:pt x="19790" y="20121"/>
                </a:cubicBezTo>
                <a:close/>
                <a:moveTo>
                  <a:pt x="16192" y="19448"/>
                </a:moveTo>
                <a:lnTo>
                  <a:pt x="7196" y="14978"/>
                </a:lnTo>
                <a:lnTo>
                  <a:pt x="7196" y="6607"/>
                </a:lnTo>
                <a:lnTo>
                  <a:pt x="7599" y="6407"/>
                </a:lnTo>
                <a:lnTo>
                  <a:pt x="7595" y="6406"/>
                </a:lnTo>
                <a:lnTo>
                  <a:pt x="16192" y="2147"/>
                </a:lnTo>
                <a:cubicBezTo>
                  <a:pt x="16192" y="2147"/>
                  <a:pt x="16192" y="19448"/>
                  <a:pt x="16192" y="19448"/>
                </a:cubicBezTo>
                <a:close/>
                <a:moveTo>
                  <a:pt x="5397" y="14648"/>
                </a:moveTo>
                <a:cubicBezTo>
                  <a:pt x="3344" y="14284"/>
                  <a:pt x="1799" y="12700"/>
                  <a:pt x="1799" y="10800"/>
                </a:cubicBezTo>
                <a:cubicBezTo>
                  <a:pt x="1799" y="8900"/>
                  <a:pt x="3344" y="7315"/>
                  <a:pt x="5397" y="6952"/>
                </a:cubicBezTo>
                <a:cubicBezTo>
                  <a:pt x="5397" y="6952"/>
                  <a:pt x="5397" y="14648"/>
                  <a:pt x="5397" y="14648"/>
                </a:cubicBezTo>
                <a:close/>
                <a:moveTo>
                  <a:pt x="21589" y="1527"/>
                </a:moveTo>
                <a:cubicBezTo>
                  <a:pt x="21591" y="1508"/>
                  <a:pt x="21600" y="1490"/>
                  <a:pt x="21600" y="1472"/>
                </a:cubicBezTo>
                <a:cubicBezTo>
                  <a:pt x="21600" y="658"/>
                  <a:pt x="20386" y="0"/>
                  <a:pt x="18889" y="0"/>
                </a:cubicBezTo>
                <a:cubicBezTo>
                  <a:pt x="18123" y="0"/>
                  <a:pt x="17435" y="174"/>
                  <a:pt x="16942" y="451"/>
                </a:cubicBezTo>
                <a:lnTo>
                  <a:pt x="5939" y="5905"/>
                </a:lnTo>
                <a:cubicBezTo>
                  <a:pt x="2628" y="6050"/>
                  <a:pt x="0" y="8183"/>
                  <a:pt x="0" y="10800"/>
                </a:cubicBezTo>
                <a:cubicBezTo>
                  <a:pt x="0" y="13425"/>
                  <a:pt x="2646" y="15563"/>
                  <a:pt x="5972" y="15696"/>
                </a:cubicBezTo>
                <a:lnTo>
                  <a:pt x="16942" y="21148"/>
                </a:lnTo>
                <a:cubicBezTo>
                  <a:pt x="17434" y="21426"/>
                  <a:pt x="18123" y="21600"/>
                  <a:pt x="18889" y="21600"/>
                </a:cubicBezTo>
                <a:cubicBezTo>
                  <a:pt x="20386" y="21600"/>
                  <a:pt x="21600" y="20941"/>
                  <a:pt x="21600" y="20129"/>
                </a:cubicBezTo>
                <a:cubicBezTo>
                  <a:pt x="21600" y="20110"/>
                  <a:pt x="21591" y="20092"/>
                  <a:pt x="21589" y="20073"/>
                </a:cubicBezTo>
                <a:cubicBezTo>
                  <a:pt x="21589" y="20073"/>
                  <a:pt x="21589" y="1527"/>
                  <a:pt x="21589" y="1527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43" name="Shape 2519"/>
          <p:cNvSpPr/>
          <p:nvPr/>
        </p:nvSpPr>
        <p:spPr>
          <a:xfrm>
            <a:off x="5718153" y="3026348"/>
            <a:ext cx="203393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50" y="20121"/>
                </a:moveTo>
                <a:cubicBezTo>
                  <a:pt x="14850" y="20393"/>
                  <a:pt x="14546" y="20612"/>
                  <a:pt x="14171" y="20612"/>
                </a:cubicBezTo>
                <a:cubicBezTo>
                  <a:pt x="13977" y="20612"/>
                  <a:pt x="13804" y="20552"/>
                  <a:pt x="13680" y="20457"/>
                </a:cubicBezTo>
                <a:lnTo>
                  <a:pt x="13677" y="20459"/>
                </a:lnTo>
                <a:lnTo>
                  <a:pt x="13500" y="20342"/>
                </a:lnTo>
                <a:lnTo>
                  <a:pt x="13500" y="1256"/>
                </a:lnTo>
                <a:lnTo>
                  <a:pt x="13698" y="1126"/>
                </a:lnTo>
                <a:lnTo>
                  <a:pt x="13700" y="1127"/>
                </a:lnTo>
                <a:cubicBezTo>
                  <a:pt x="13822" y="1042"/>
                  <a:pt x="13988" y="987"/>
                  <a:pt x="14171" y="987"/>
                </a:cubicBezTo>
                <a:cubicBezTo>
                  <a:pt x="14546" y="987"/>
                  <a:pt x="14850" y="1208"/>
                  <a:pt x="14850" y="1479"/>
                </a:cubicBezTo>
                <a:cubicBezTo>
                  <a:pt x="14850" y="1479"/>
                  <a:pt x="14850" y="20121"/>
                  <a:pt x="14850" y="20121"/>
                </a:cubicBezTo>
                <a:close/>
                <a:moveTo>
                  <a:pt x="12150" y="19448"/>
                </a:moveTo>
                <a:lnTo>
                  <a:pt x="5400" y="14978"/>
                </a:lnTo>
                <a:lnTo>
                  <a:pt x="5400" y="6607"/>
                </a:lnTo>
                <a:lnTo>
                  <a:pt x="5702" y="6407"/>
                </a:lnTo>
                <a:lnTo>
                  <a:pt x="5699" y="6406"/>
                </a:lnTo>
                <a:lnTo>
                  <a:pt x="12150" y="2147"/>
                </a:lnTo>
                <a:cubicBezTo>
                  <a:pt x="12150" y="2147"/>
                  <a:pt x="12150" y="19448"/>
                  <a:pt x="12150" y="19448"/>
                </a:cubicBezTo>
                <a:close/>
                <a:moveTo>
                  <a:pt x="4050" y="14648"/>
                </a:moveTo>
                <a:cubicBezTo>
                  <a:pt x="2509" y="14284"/>
                  <a:pt x="1350" y="12700"/>
                  <a:pt x="1350" y="10800"/>
                </a:cubicBezTo>
                <a:cubicBezTo>
                  <a:pt x="1350" y="8900"/>
                  <a:pt x="2509" y="7315"/>
                  <a:pt x="4050" y="6952"/>
                </a:cubicBezTo>
                <a:cubicBezTo>
                  <a:pt x="4050" y="6952"/>
                  <a:pt x="4050" y="14648"/>
                  <a:pt x="4050" y="14648"/>
                </a:cubicBezTo>
                <a:close/>
                <a:moveTo>
                  <a:pt x="16208" y="1472"/>
                </a:moveTo>
                <a:cubicBezTo>
                  <a:pt x="16208" y="658"/>
                  <a:pt x="15297" y="0"/>
                  <a:pt x="14174" y="0"/>
                </a:cubicBezTo>
                <a:cubicBezTo>
                  <a:pt x="13599" y="0"/>
                  <a:pt x="13083" y="174"/>
                  <a:pt x="12713" y="451"/>
                </a:cubicBezTo>
                <a:lnTo>
                  <a:pt x="4456" y="5905"/>
                </a:lnTo>
                <a:cubicBezTo>
                  <a:pt x="1972" y="6050"/>
                  <a:pt x="0" y="8183"/>
                  <a:pt x="0" y="10800"/>
                </a:cubicBezTo>
                <a:cubicBezTo>
                  <a:pt x="0" y="13425"/>
                  <a:pt x="1985" y="15563"/>
                  <a:pt x="4481" y="15696"/>
                </a:cubicBezTo>
                <a:lnTo>
                  <a:pt x="12713" y="21148"/>
                </a:lnTo>
                <a:cubicBezTo>
                  <a:pt x="13083" y="21426"/>
                  <a:pt x="13599" y="21600"/>
                  <a:pt x="14174" y="21600"/>
                </a:cubicBezTo>
                <a:cubicBezTo>
                  <a:pt x="15297" y="21600"/>
                  <a:pt x="16208" y="20941"/>
                  <a:pt x="16208" y="20129"/>
                </a:cubicBezTo>
                <a:cubicBezTo>
                  <a:pt x="16208" y="20110"/>
                  <a:pt x="16201" y="20092"/>
                  <a:pt x="16200" y="20073"/>
                </a:cubicBezTo>
                <a:lnTo>
                  <a:pt x="16200" y="1527"/>
                </a:lnTo>
                <a:cubicBezTo>
                  <a:pt x="16201" y="1508"/>
                  <a:pt x="16208" y="1490"/>
                  <a:pt x="16208" y="1472"/>
                </a:cubicBezTo>
                <a:moveTo>
                  <a:pt x="18225" y="7855"/>
                </a:moveTo>
                <a:cubicBezTo>
                  <a:pt x="17852" y="7855"/>
                  <a:pt x="17550" y="8074"/>
                  <a:pt x="17550" y="8345"/>
                </a:cubicBezTo>
                <a:cubicBezTo>
                  <a:pt x="17550" y="8617"/>
                  <a:pt x="17852" y="8836"/>
                  <a:pt x="18225" y="8836"/>
                </a:cubicBezTo>
                <a:cubicBezTo>
                  <a:pt x="19344" y="8836"/>
                  <a:pt x="20250" y="9716"/>
                  <a:pt x="20250" y="10800"/>
                </a:cubicBezTo>
                <a:cubicBezTo>
                  <a:pt x="20250" y="11884"/>
                  <a:pt x="19344" y="12764"/>
                  <a:pt x="18225" y="12764"/>
                </a:cubicBezTo>
                <a:cubicBezTo>
                  <a:pt x="17852" y="12764"/>
                  <a:pt x="17550" y="12983"/>
                  <a:pt x="17550" y="13255"/>
                </a:cubicBezTo>
                <a:cubicBezTo>
                  <a:pt x="17550" y="13526"/>
                  <a:pt x="17852" y="13745"/>
                  <a:pt x="18225" y="13745"/>
                </a:cubicBezTo>
                <a:cubicBezTo>
                  <a:pt x="20089" y="13745"/>
                  <a:pt x="21600" y="12426"/>
                  <a:pt x="21600" y="10800"/>
                </a:cubicBezTo>
                <a:cubicBezTo>
                  <a:pt x="21600" y="9173"/>
                  <a:pt x="20089" y="7855"/>
                  <a:pt x="18225" y="785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44" name="Shape 2520"/>
          <p:cNvSpPr/>
          <p:nvPr/>
        </p:nvSpPr>
        <p:spPr>
          <a:xfrm>
            <a:off x="6289472" y="1426490"/>
            <a:ext cx="254655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60" y="7855"/>
                </a:moveTo>
                <a:cubicBezTo>
                  <a:pt x="15362" y="7855"/>
                  <a:pt x="15120" y="8075"/>
                  <a:pt x="15120" y="8345"/>
                </a:cubicBezTo>
                <a:cubicBezTo>
                  <a:pt x="15120" y="8617"/>
                  <a:pt x="15362" y="8836"/>
                  <a:pt x="15660" y="8836"/>
                </a:cubicBezTo>
                <a:cubicBezTo>
                  <a:pt x="16555" y="8836"/>
                  <a:pt x="17280" y="9716"/>
                  <a:pt x="17280" y="10800"/>
                </a:cubicBezTo>
                <a:cubicBezTo>
                  <a:pt x="17280" y="11884"/>
                  <a:pt x="16555" y="12764"/>
                  <a:pt x="15660" y="12764"/>
                </a:cubicBezTo>
                <a:cubicBezTo>
                  <a:pt x="15362" y="12764"/>
                  <a:pt x="15120" y="12984"/>
                  <a:pt x="15120" y="13255"/>
                </a:cubicBezTo>
                <a:cubicBezTo>
                  <a:pt x="15120" y="13526"/>
                  <a:pt x="15362" y="13745"/>
                  <a:pt x="15660" y="13745"/>
                </a:cubicBezTo>
                <a:cubicBezTo>
                  <a:pt x="17151" y="13745"/>
                  <a:pt x="18360" y="12427"/>
                  <a:pt x="18360" y="10800"/>
                </a:cubicBezTo>
                <a:cubicBezTo>
                  <a:pt x="18360" y="9174"/>
                  <a:pt x="17151" y="7855"/>
                  <a:pt x="15660" y="7855"/>
                </a:cubicBezTo>
                <a:moveTo>
                  <a:pt x="18472" y="5611"/>
                </a:moveTo>
                <a:lnTo>
                  <a:pt x="18463" y="5625"/>
                </a:lnTo>
                <a:cubicBezTo>
                  <a:pt x="18383" y="5584"/>
                  <a:pt x="18296" y="5554"/>
                  <a:pt x="18198" y="5554"/>
                </a:cubicBezTo>
                <a:cubicBezTo>
                  <a:pt x="17900" y="5554"/>
                  <a:pt x="17660" y="5774"/>
                  <a:pt x="17660" y="6044"/>
                </a:cubicBezTo>
                <a:cubicBezTo>
                  <a:pt x="17660" y="6216"/>
                  <a:pt x="17763" y="6361"/>
                  <a:pt x="17910" y="6449"/>
                </a:cubicBezTo>
                <a:lnTo>
                  <a:pt x="17909" y="6451"/>
                </a:lnTo>
                <a:cubicBezTo>
                  <a:pt x="19460" y="7271"/>
                  <a:pt x="20520" y="8909"/>
                  <a:pt x="20520" y="10800"/>
                </a:cubicBezTo>
                <a:cubicBezTo>
                  <a:pt x="20520" y="12689"/>
                  <a:pt x="19463" y="14325"/>
                  <a:pt x="17915" y="15147"/>
                </a:cubicBezTo>
                <a:lnTo>
                  <a:pt x="17919" y="15152"/>
                </a:lnTo>
                <a:cubicBezTo>
                  <a:pt x="17771" y="15239"/>
                  <a:pt x="17668" y="15384"/>
                  <a:pt x="17668" y="15556"/>
                </a:cubicBezTo>
                <a:cubicBezTo>
                  <a:pt x="17668" y="15827"/>
                  <a:pt x="17910" y="16046"/>
                  <a:pt x="18208" y="16046"/>
                </a:cubicBezTo>
                <a:cubicBezTo>
                  <a:pt x="18306" y="16046"/>
                  <a:pt x="18393" y="16016"/>
                  <a:pt x="18473" y="15975"/>
                </a:cubicBezTo>
                <a:lnTo>
                  <a:pt x="18480" y="15985"/>
                </a:lnTo>
                <a:cubicBezTo>
                  <a:pt x="20338" y="14990"/>
                  <a:pt x="21600" y="13041"/>
                  <a:pt x="21600" y="10800"/>
                </a:cubicBezTo>
                <a:cubicBezTo>
                  <a:pt x="21600" y="8556"/>
                  <a:pt x="20334" y="6606"/>
                  <a:pt x="18472" y="5611"/>
                </a:cubicBezTo>
                <a:moveTo>
                  <a:pt x="11880" y="20121"/>
                </a:moveTo>
                <a:cubicBezTo>
                  <a:pt x="11880" y="20393"/>
                  <a:pt x="11637" y="20612"/>
                  <a:pt x="11337" y="20612"/>
                </a:cubicBezTo>
                <a:cubicBezTo>
                  <a:pt x="11181" y="20612"/>
                  <a:pt x="11043" y="20552"/>
                  <a:pt x="10944" y="20457"/>
                </a:cubicBezTo>
                <a:lnTo>
                  <a:pt x="10942" y="20459"/>
                </a:lnTo>
                <a:lnTo>
                  <a:pt x="10800" y="20342"/>
                </a:lnTo>
                <a:lnTo>
                  <a:pt x="10800" y="1256"/>
                </a:lnTo>
                <a:lnTo>
                  <a:pt x="10958" y="1126"/>
                </a:lnTo>
                <a:lnTo>
                  <a:pt x="10960" y="1127"/>
                </a:lnTo>
                <a:cubicBezTo>
                  <a:pt x="11058" y="1042"/>
                  <a:pt x="11190" y="988"/>
                  <a:pt x="11337" y="988"/>
                </a:cubicBezTo>
                <a:cubicBezTo>
                  <a:pt x="11637" y="988"/>
                  <a:pt x="11880" y="1208"/>
                  <a:pt x="11880" y="1480"/>
                </a:cubicBezTo>
                <a:cubicBezTo>
                  <a:pt x="11880" y="1480"/>
                  <a:pt x="11880" y="20121"/>
                  <a:pt x="11880" y="20121"/>
                </a:cubicBezTo>
                <a:close/>
                <a:moveTo>
                  <a:pt x="9720" y="19448"/>
                </a:moveTo>
                <a:lnTo>
                  <a:pt x="4320" y="14979"/>
                </a:lnTo>
                <a:lnTo>
                  <a:pt x="4320" y="6607"/>
                </a:lnTo>
                <a:lnTo>
                  <a:pt x="4561" y="6407"/>
                </a:lnTo>
                <a:lnTo>
                  <a:pt x="4560" y="6406"/>
                </a:lnTo>
                <a:lnTo>
                  <a:pt x="9720" y="2147"/>
                </a:lnTo>
                <a:cubicBezTo>
                  <a:pt x="9720" y="2147"/>
                  <a:pt x="9720" y="19448"/>
                  <a:pt x="9720" y="19448"/>
                </a:cubicBezTo>
                <a:close/>
                <a:moveTo>
                  <a:pt x="3240" y="14649"/>
                </a:moveTo>
                <a:cubicBezTo>
                  <a:pt x="2008" y="14285"/>
                  <a:pt x="1080" y="12700"/>
                  <a:pt x="1080" y="10800"/>
                </a:cubicBezTo>
                <a:cubicBezTo>
                  <a:pt x="1080" y="8900"/>
                  <a:pt x="2008" y="7316"/>
                  <a:pt x="3240" y="6952"/>
                </a:cubicBezTo>
                <a:cubicBezTo>
                  <a:pt x="3240" y="6952"/>
                  <a:pt x="3240" y="14649"/>
                  <a:pt x="3240" y="14649"/>
                </a:cubicBezTo>
                <a:close/>
                <a:moveTo>
                  <a:pt x="12966" y="1472"/>
                </a:moveTo>
                <a:cubicBezTo>
                  <a:pt x="12966" y="659"/>
                  <a:pt x="12238" y="0"/>
                  <a:pt x="11339" y="0"/>
                </a:cubicBezTo>
                <a:cubicBezTo>
                  <a:pt x="10879" y="0"/>
                  <a:pt x="10466" y="175"/>
                  <a:pt x="10170" y="451"/>
                </a:cubicBezTo>
                <a:lnTo>
                  <a:pt x="3565" y="5905"/>
                </a:lnTo>
                <a:cubicBezTo>
                  <a:pt x="1578" y="6051"/>
                  <a:pt x="0" y="8183"/>
                  <a:pt x="0" y="10800"/>
                </a:cubicBezTo>
                <a:cubicBezTo>
                  <a:pt x="0" y="13426"/>
                  <a:pt x="1588" y="15564"/>
                  <a:pt x="3585" y="15697"/>
                </a:cubicBezTo>
                <a:lnTo>
                  <a:pt x="10170" y="21148"/>
                </a:lnTo>
                <a:cubicBezTo>
                  <a:pt x="10466" y="21426"/>
                  <a:pt x="10879" y="21600"/>
                  <a:pt x="11339" y="21600"/>
                </a:cubicBezTo>
                <a:cubicBezTo>
                  <a:pt x="12238" y="21600"/>
                  <a:pt x="12966" y="20941"/>
                  <a:pt x="12966" y="20129"/>
                </a:cubicBezTo>
                <a:cubicBezTo>
                  <a:pt x="12966" y="20110"/>
                  <a:pt x="12961" y="20093"/>
                  <a:pt x="12960" y="20074"/>
                </a:cubicBezTo>
                <a:lnTo>
                  <a:pt x="12960" y="1527"/>
                </a:lnTo>
                <a:cubicBezTo>
                  <a:pt x="12961" y="1508"/>
                  <a:pt x="12966" y="1490"/>
                  <a:pt x="12966" y="147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45" name="Shape 2521"/>
          <p:cNvSpPr/>
          <p:nvPr/>
        </p:nvSpPr>
        <p:spPr>
          <a:xfrm>
            <a:off x="6810356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121"/>
                </a:moveTo>
                <a:cubicBezTo>
                  <a:pt x="10800" y="20393"/>
                  <a:pt x="10579" y="20612"/>
                  <a:pt x="10306" y="20612"/>
                </a:cubicBezTo>
                <a:cubicBezTo>
                  <a:pt x="10165" y="20612"/>
                  <a:pt x="10039" y="20552"/>
                  <a:pt x="9949" y="20457"/>
                </a:cubicBezTo>
                <a:lnTo>
                  <a:pt x="9947" y="20459"/>
                </a:lnTo>
                <a:lnTo>
                  <a:pt x="9818" y="20342"/>
                </a:lnTo>
                <a:lnTo>
                  <a:pt x="9818" y="1256"/>
                </a:lnTo>
                <a:lnTo>
                  <a:pt x="9962" y="1126"/>
                </a:lnTo>
                <a:lnTo>
                  <a:pt x="9963" y="1127"/>
                </a:lnTo>
                <a:cubicBezTo>
                  <a:pt x="10052" y="1042"/>
                  <a:pt x="10173" y="987"/>
                  <a:pt x="10306" y="987"/>
                </a:cubicBezTo>
                <a:cubicBezTo>
                  <a:pt x="10579" y="987"/>
                  <a:pt x="10800" y="1208"/>
                  <a:pt x="10800" y="1479"/>
                </a:cubicBezTo>
                <a:cubicBezTo>
                  <a:pt x="10800" y="1479"/>
                  <a:pt x="10800" y="20121"/>
                  <a:pt x="10800" y="20121"/>
                </a:cubicBezTo>
                <a:close/>
                <a:moveTo>
                  <a:pt x="8836" y="19448"/>
                </a:moveTo>
                <a:lnTo>
                  <a:pt x="3927" y="14979"/>
                </a:lnTo>
                <a:lnTo>
                  <a:pt x="3927" y="6607"/>
                </a:lnTo>
                <a:lnTo>
                  <a:pt x="4147" y="6407"/>
                </a:lnTo>
                <a:lnTo>
                  <a:pt x="4145" y="6406"/>
                </a:lnTo>
                <a:lnTo>
                  <a:pt x="8836" y="2147"/>
                </a:lnTo>
                <a:cubicBezTo>
                  <a:pt x="8836" y="2147"/>
                  <a:pt x="8836" y="19448"/>
                  <a:pt x="8836" y="19448"/>
                </a:cubicBezTo>
                <a:close/>
                <a:moveTo>
                  <a:pt x="2945" y="14649"/>
                </a:moveTo>
                <a:cubicBezTo>
                  <a:pt x="1825" y="14285"/>
                  <a:pt x="982" y="12700"/>
                  <a:pt x="982" y="10800"/>
                </a:cubicBezTo>
                <a:cubicBezTo>
                  <a:pt x="982" y="8900"/>
                  <a:pt x="1825" y="7315"/>
                  <a:pt x="2945" y="6952"/>
                </a:cubicBezTo>
                <a:cubicBezTo>
                  <a:pt x="2945" y="6952"/>
                  <a:pt x="2945" y="14649"/>
                  <a:pt x="2945" y="14649"/>
                </a:cubicBezTo>
                <a:close/>
                <a:moveTo>
                  <a:pt x="11787" y="1472"/>
                </a:moveTo>
                <a:cubicBezTo>
                  <a:pt x="11787" y="658"/>
                  <a:pt x="11126" y="0"/>
                  <a:pt x="10308" y="0"/>
                </a:cubicBezTo>
                <a:cubicBezTo>
                  <a:pt x="9890" y="0"/>
                  <a:pt x="9515" y="174"/>
                  <a:pt x="9246" y="451"/>
                </a:cubicBezTo>
                <a:lnTo>
                  <a:pt x="3241" y="5905"/>
                </a:lnTo>
                <a:cubicBezTo>
                  <a:pt x="1434" y="6051"/>
                  <a:pt x="0" y="8183"/>
                  <a:pt x="0" y="10800"/>
                </a:cubicBezTo>
                <a:cubicBezTo>
                  <a:pt x="0" y="13425"/>
                  <a:pt x="1444" y="15563"/>
                  <a:pt x="3259" y="15696"/>
                </a:cubicBezTo>
                <a:lnTo>
                  <a:pt x="9245" y="21148"/>
                </a:lnTo>
                <a:cubicBezTo>
                  <a:pt x="9514" y="21426"/>
                  <a:pt x="9890" y="21600"/>
                  <a:pt x="10308" y="21600"/>
                </a:cubicBezTo>
                <a:cubicBezTo>
                  <a:pt x="11126" y="21600"/>
                  <a:pt x="11787" y="20941"/>
                  <a:pt x="11787" y="20129"/>
                </a:cubicBezTo>
                <a:cubicBezTo>
                  <a:pt x="11787" y="20110"/>
                  <a:pt x="11782" y="20092"/>
                  <a:pt x="11782" y="20073"/>
                </a:cubicBezTo>
                <a:lnTo>
                  <a:pt x="11782" y="1527"/>
                </a:lnTo>
                <a:cubicBezTo>
                  <a:pt x="11782" y="1508"/>
                  <a:pt x="11787" y="1490"/>
                  <a:pt x="11787" y="1472"/>
                </a:cubicBezTo>
                <a:moveTo>
                  <a:pt x="13255" y="7855"/>
                </a:moveTo>
                <a:cubicBezTo>
                  <a:pt x="12984" y="7855"/>
                  <a:pt x="12764" y="8074"/>
                  <a:pt x="12764" y="8345"/>
                </a:cubicBezTo>
                <a:cubicBezTo>
                  <a:pt x="12764" y="8617"/>
                  <a:pt x="12984" y="8836"/>
                  <a:pt x="13255" y="8836"/>
                </a:cubicBezTo>
                <a:cubicBezTo>
                  <a:pt x="14068" y="8836"/>
                  <a:pt x="14727" y="9716"/>
                  <a:pt x="14727" y="10800"/>
                </a:cubicBezTo>
                <a:cubicBezTo>
                  <a:pt x="14727" y="11884"/>
                  <a:pt x="14068" y="12764"/>
                  <a:pt x="13255" y="12764"/>
                </a:cubicBezTo>
                <a:cubicBezTo>
                  <a:pt x="12984" y="12764"/>
                  <a:pt x="12764" y="12983"/>
                  <a:pt x="12764" y="13255"/>
                </a:cubicBezTo>
                <a:cubicBezTo>
                  <a:pt x="12764" y="13526"/>
                  <a:pt x="12984" y="13745"/>
                  <a:pt x="13255" y="13745"/>
                </a:cubicBezTo>
                <a:cubicBezTo>
                  <a:pt x="14610" y="13745"/>
                  <a:pt x="15709" y="12427"/>
                  <a:pt x="15709" y="10800"/>
                </a:cubicBezTo>
                <a:cubicBezTo>
                  <a:pt x="15709" y="9173"/>
                  <a:pt x="14610" y="7855"/>
                  <a:pt x="13255" y="7855"/>
                </a:cubicBezTo>
                <a:moveTo>
                  <a:pt x="17948" y="3495"/>
                </a:moveTo>
                <a:lnTo>
                  <a:pt x="17938" y="3509"/>
                </a:lnTo>
                <a:cubicBezTo>
                  <a:pt x="17860" y="3458"/>
                  <a:pt x="17773" y="3421"/>
                  <a:pt x="17674" y="3421"/>
                </a:cubicBezTo>
                <a:cubicBezTo>
                  <a:pt x="17403" y="3421"/>
                  <a:pt x="17184" y="3641"/>
                  <a:pt x="17184" y="3912"/>
                </a:cubicBezTo>
                <a:cubicBezTo>
                  <a:pt x="17184" y="4073"/>
                  <a:pt x="17266" y="4209"/>
                  <a:pt x="17386" y="4298"/>
                </a:cubicBezTo>
                <a:cubicBezTo>
                  <a:pt x="19336" y="5711"/>
                  <a:pt x="20618" y="8095"/>
                  <a:pt x="20618" y="10800"/>
                </a:cubicBezTo>
                <a:cubicBezTo>
                  <a:pt x="20618" y="13505"/>
                  <a:pt x="19336" y="15889"/>
                  <a:pt x="17385" y="17302"/>
                </a:cubicBezTo>
                <a:lnTo>
                  <a:pt x="17389" y="17309"/>
                </a:lnTo>
                <a:cubicBezTo>
                  <a:pt x="17275" y="17398"/>
                  <a:pt x="17197" y="17531"/>
                  <a:pt x="17197" y="17688"/>
                </a:cubicBezTo>
                <a:cubicBezTo>
                  <a:pt x="17197" y="17959"/>
                  <a:pt x="17417" y="18179"/>
                  <a:pt x="17688" y="18179"/>
                </a:cubicBezTo>
                <a:cubicBezTo>
                  <a:pt x="17788" y="18179"/>
                  <a:pt x="17875" y="18142"/>
                  <a:pt x="17952" y="18091"/>
                </a:cubicBezTo>
                <a:lnTo>
                  <a:pt x="17957" y="18098"/>
                </a:lnTo>
                <a:cubicBezTo>
                  <a:pt x="17982" y="18080"/>
                  <a:pt x="18004" y="18057"/>
                  <a:pt x="18029" y="18039"/>
                </a:cubicBezTo>
                <a:cubicBezTo>
                  <a:pt x="18031" y="18037"/>
                  <a:pt x="18034" y="18035"/>
                  <a:pt x="18037" y="18033"/>
                </a:cubicBezTo>
                <a:cubicBezTo>
                  <a:pt x="20189" y="16435"/>
                  <a:pt x="21600" y="13794"/>
                  <a:pt x="21600" y="10800"/>
                </a:cubicBezTo>
                <a:cubicBezTo>
                  <a:pt x="21600" y="7763"/>
                  <a:pt x="20152" y="5085"/>
                  <a:pt x="17948" y="3495"/>
                </a:cubicBezTo>
                <a:moveTo>
                  <a:pt x="15811" y="5611"/>
                </a:moveTo>
                <a:lnTo>
                  <a:pt x="15802" y="5625"/>
                </a:lnTo>
                <a:cubicBezTo>
                  <a:pt x="15730" y="5584"/>
                  <a:pt x="15651" y="5553"/>
                  <a:pt x="15562" y="5553"/>
                </a:cubicBezTo>
                <a:cubicBezTo>
                  <a:pt x="15291" y="5553"/>
                  <a:pt x="15072" y="5773"/>
                  <a:pt x="15072" y="6044"/>
                </a:cubicBezTo>
                <a:cubicBezTo>
                  <a:pt x="15072" y="6216"/>
                  <a:pt x="15166" y="6361"/>
                  <a:pt x="15300" y="6448"/>
                </a:cubicBezTo>
                <a:lnTo>
                  <a:pt x="15299" y="6450"/>
                </a:lnTo>
                <a:cubicBezTo>
                  <a:pt x="16709" y="7270"/>
                  <a:pt x="17673" y="8909"/>
                  <a:pt x="17673" y="10800"/>
                </a:cubicBezTo>
                <a:cubicBezTo>
                  <a:pt x="17673" y="12688"/>
                  <a:pt x="16712" y="14325"/>
                  <a:pt x="15305" y="15146"/>
                </a:cubicBezTo>
                <a:lnTo>
                  <a:pt x="15309" y="15151"/>
                </a:lnTo>
                <a:cubicBezTo>
                  <a:pt x="15174" y="15239"/>
                  <a:pt x="15080" y="15384"/>
                  <a:pt x="15080" y="15555"/>
                </a:cubicBezTo>
                <a:cubicBezTo>
                  <a:pt x="15080" y="15827"/>
                  <a:pt x="15300" y="16046"/>
                  <a:pt x="15571" y="16046"/>
                </a:cubicBezTo>
                <a:cubicBezTo>
                  <a:pt x="15660" y="16046"/>
                  <a:pt x="15740" y="16016"/>
                  <a:pt x="15812" y="15975"/>
                </a:cubicBezTo>
                <a:lnTo>
                  <a:pt x="15819" y="15985"/>
                </a:lnTo>
                <a:cubicBezTo>
                  <a:pt x="17507" y="14989"/>
                  <a:pt x="18655" y="13041"/>
                  <a:pt x="18655" y="10800"/>
                </a:cubicBezTo>
                <a:cubicBezTo>
                  <a:pt x="18655" y="8556"/>
                  <a:pt x="17504" y="6606"/>
                  <a:pt x="15811" y="561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46" name="Shape 2522"/>
          <p:cNvSpPr/>
          <p:nvPr/>
        </p:nvSpPr>
        <p:spPr>
          <a:xfrm>
            <a:off x="7343642" y="1438892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4" extrusionOk="0">
                <a:moveTo>
                  <a:pt x="17182" y="13452"/>
                </a:moveTo>
                <a:cubicBezTo>
                  <a:pt x="16640" y="13452"/>
                  <a:pt x="16200" y="13935"/>
                  <a:pt x="16200" y="14529"/>
                </a:cubicBezTo>
                <a:cubicBezTo>
                  <a:pt x="16200" y="15123"/>
                  <a:pt x="16640" y="15605"/>
                  <a:pt x="17182" y="15605"/>
                </a:cubicBezTo>
                <a:cubicBezTo>
                  <a:pt x="17724" y="15605"/>
                  <a:pt x="18164" y="15123"/>
                  <a:pt x="18164" y="14529"/>
                </a:cubicBezTo>
                <a:cubicBezTo>
                  <a:pt x="18164" y="13935"/>
                  <a:pt x="17724" y="13452"/>
                  <a:pt x="17182" y="13452"/>
                </a:cubicBezTo>
                <a:moveTo>
                  <a:pt x="15218" y="15605"/>
                </a:moveTo>
                <a:cubicBezTo>
                  <a:pt x="14676" y="15605"/>
                  <a:pt x="14236" y="16087"/>
                  <a:pt x="14236" y="16681"/>
                </a:cubicBezTo>
                <a:cubicBezTo>
                  <a:pt x="14236" y="17276"/>
                  <a:pt x="14676" y="17757"/>
                  <a:pt x="15218" y="17757"/>
                </a:cubicBezTo>
                <a:cubicBezTo>
                  <a:pt x="15760" y="17757"/>
                  <a:pt x="16200" y="17276"/>
                  <a:pt x="16200" y="16681"/>
                </a:cubicBezTo>
                <a:cubicBezTo>
                  <a:pt x="16200" y="16087"/>
                  <a:pt x="15760" y="15605"/>
                  <a:pt x="15218" y="15605"/>
                </a:cubicBezTo>
                <a:moveTo>
                  <a:pt x="16200" y="20448"/>
                </a:moveTo>
                <a:cubicBezTo>
                  <a:pt x="14668" y="20448"/>
                  <a:pt x="13319" y="19593"/>
                  <a:pt x="12527" y="18295"/>
                </a:cubicBezTo>
                <a:lnTo>
                  <a:pt x="9073" y="18295"/>
                </a:lnTo>
                <a:cubicBezTo>
                  <a:pt x="8281" y="19593"/>
                  <a:pt x="6932" y="20448"/>
                  <a:pt x="5400" y="20448"/>
                </a:cubicBezTo>
                <a:cubicBezTo>
                  <a:pt x="2960" y="20448"/>
                  <a:pt x="982" y="18280"/>
                  <a:pt x="982" y="15605"/>
                </a:cubicBezTo>
                <a:cubicBezTo>
                  <a:pt x="982" y="12930"/>
                  <a:pt x="2960" y="10762"/>
                  <a:pt x="5400" y="10762"/>
                </a:cubicBezTo>
                <a:lnTo>
                  <a:pt x="16200" y="10762"/>
                </a:lnTo>
                <a:cubicBezTo>
                  <a:pt x="18640" y="10762"/>
                  <a:pt x="20618" y="12930"/>
                  <a:pt x="20618" y="15605"/>
                </a:cubicBezTo>
                <a:cubicBezTo>
                  <a:pt x="20618" y="18280"/>
                  <a:pt x="18640" y="20448"/>
                  <a:pt x="16200" y="20448"/>
                </a:cubicBezTo>
                <a:moveTo>
                  <a:pt x="16200" y="9686"/>
                </a:moveTo>
                <a:lnTo>
                  <a:pt x="11319" y="9686"/>
                </a:lnTo>
                <a:cubicBezTo>
                  <a:pt x="10837" y="8713"/>
                  <a:pt x="11227" y="8217"/>
                  <a:pt x="11943" y="7448"/>
                </a:cubicBezTo>
                <a:cubicBezTo>
                  <a:pt x="12528" y="6820"/>
                  <a:pt x="13255" y="6038"/>
                  <a:pt x="13255" y="4843"/>
                </a:cubicBezTo>
                <a:cubicBezTo>
                  <a:pt x="13255" y="1854"/>
                  <a:pt x="10169" y="128"/>
                  <a:pt x="10038" y="56"/>
                </a:cubicBezTo>
                <a:cubicBezTo>
                  <a:pt x="9796" y="-76"/>
                  <a:pt x="9501" y="32"/>
                  <a:pt x="9379" y="297"/>
                </a:cubicBezTo>
                <a:cubicBezTo>
                  <a:pt x="9258" y="562"/>
                  <a:pt x="9356" y="886"/>
                  <a:pt x="9598" y="1019"/>
                </a:cubicBezTo>
                <a:cubicBezTo>
                  <a:pt x="9625" y="1034"/>
                  <a:pt x="12273" y="2523"/>
                  <a:pt x="12273" y="4843"/>
                </a:cubicBezTo>
                <a:cubicBezTo>
                  <a:pt x="12273" y="5586"/>
                  <a:pt x="11779" y="6117"/>
                  <a:pt x="11255" y="6679"/>
                </a:cubicBezTo>
                <a:cubicBezTo>
                  <a:pt x="10584" y="7401"/>
                  <a:pt x="9775" y="8296"/>
                  <a:pt x="10277" y="9686"/>
                </a:cubicBezTo>
                <a:lnTo>
                  <a:pt x="5400" y="9686"/>
                </a:lnTo>
                <a:cubicBezTo>
                  <a:pt x="2418" y="9686"/>
                  <a:pt x="0" y="12336"/>
                  <a:pt x="0" y="15605"/>
                </a:cubicBezTo>
                <a:cubicBezTo>
                  <a:pt x="0" y="18874"/>
                  <a:pt x="2418" y="21524"/>
                  <a:pt x="5400" y="21524"/>
                </a:cubicBezTo>
                <a:cubicBezTo>
                  <a:pt x="7077" y="21524"/>
                  <a:pt x="8575" y="20686"/>
                  <a:pt x="9565" y="19372"/>
                </a:cubicBezTo>
                <a:lnTo>
                  <a:pt x="12035" y="19372"/>
                </a:lnTo>
                <a:cubicBezTo>
                  <a:pt x="13025" y="20686"/>
                  <a:pt x="14523" y="21524"/>
                  <a:pt x="16200" y="21524"/>
                </a:cubicBezTo>
                <a:cubicBezTo>
                  <a:pt x="19182" y="21524"/>
                  <a:pt x="21600" y="18874"/>
                  <a:pt x="21600" y="15605"/>
                </a:cubicBezTo>
                <a:cubicBezTo>
                  <a:pt x="21600" y="12336"/>
                  <a:pt x="19182" y="9686"/>
                  <a:pt x="16200" y="9686"/>
                </a:cubicBezTo>
                <a:moveTo>
                  <a:pt x="6873" y="15067"/>
                </a:moveTo>
                <a:lnTo>
                  <a:pt x="5891" y="15067"/>
                </a:lnTo>
                <a:lnTo>
                  <a:pt x="5891" y="13990"/>
                </a:lnTo>
                <a:cubicBezTo>
                  <a:pt x="5891" y="13694"/>
                  <a:pt x="5671" y="13452"/>
                  <a:pt x="5400" y="13452"/>
                </a:cubicBezTo>
                <a:cubicBezTo>
                  <a:pt x="5129" y="13452"/>
                  <a:pt x="4909" y="13694"/>
                  <a:pt x="4909" y="13990"/>
                </a:cubicBezTo>
                <a:lnTo>
                  <a:pt x="4909" y="15067"/>
                </a:lnTo>
                <a:lnTo>
                  <a:pt x="3927" y="15067"/>
                </a:lnTo>
                <a:cubicBezTo>
                  <a:pt x="3656" y="15067"/>
                  <a:pt x="3436" y="15307"/>
                  <a:pt x="3436" y="15605"/>
                </a:cubicBezTo>
                <a:cubicBezTo>
                  <a:pt x="3436" y="15903"/>
                  <a:pt x="3656" y="16143"/>
                  <a:pt x="3927" y="16143"/>
                </a:cubicBezTo>
                <a:lnTo>
                  <a:pt x="4909" y="16143"/>
                </a:lnTo>
                <a:lnTo>
                  <a:pt x="4909" y="17219"/>
                </a:lnTo>
                <a:cubicBezTo>
                  <a:pt x="4909" y="17517"/>
                  <a:pt x="5129" y="17757"/>
                  <a:pt x="5400" y="17757"/>
                </a:cubicBezTo>
                <a:cubicBezTo>
                  <a:pt x="5671" y="17757"/>
                  <a:pt x="5891" y="17517"/>
                  <a:pt x="5891" y="17219"/>
                </a:cubicBezTo>
                <a:lnTo>
                  <a:pt x="5891" y="16143"/>
                </a:lnTo>
                <a:lnTo>
                  <a:pt x="6873" y="16143"/>
                </a:lnTo>
                <a:cubicBezTo>
                  <a:pt x="7144" y="16143"/>
                  <a:pt x="7364" y="15903"/>
                  <a:pt x="7364" y="15605"/>
                </a:cubicBezTo>
                <a:cubicBezTo>
                  <a:pt x="7364" y="15307"/>
                  <a:pt x="7144" y="15067"/>
                  <a:pt x="6873" y="15067"/>
                </a:cubicBezTo>
                <a:moveTo>
                  <a:pt x="12273" y="12376"/>
                </a:moveTo>
                <a:cubicBezTo>
                  <a:pt x="12002" y="12376"/>
                  <a:pt x="11782" y="12617"/>
                  <a:pt x="11782" y="12914"/>
                </a:cubicBezTo>
                <a:cubicBezTo>
                  <a:pt x="11782" y="13212"/>
                  <a:pt x="12002" y="13452"/>
                  <a:pt x="12273" y="13452"/>
                </a:cubicBezTo>
                <a:cubicBezTo>
                  <a:pt x="12544" y="13452"/>
                  <a:pt x="12764" y="13212"/>
                  <a:pt x="12764" y="12914"/>
                </a:cubicBezTo>
                <a:cubicBezTo>
                  <a:pt x="12764" y="12617"/>
                  <a:pt x="12544" y="12376"/>
                  <a:pt x="12273" y="12376"/>
                </a:cubicBezTo>
                <a:moveTo>
                  <a:pt x="9327" y="12376"/>
                </a:moveTo>
                <a:cubicBezTo>
                  <a:pt x="9056" y="12376"/>
                  <a:pt x="8836" y="12617"/>
                  <a:pt x="8836" y="12914"/>
                </a:cubicBezTo>
                <a:cubicBezTo>
                  <a:pt x="8836" y="13212"/>
                  <a:pt x="9056" y="13452"/>
                  <a:pt x="9327" y="13452"/>
                </a:cubicBezTo>
                <a:cubicBezTo>
                  <a:pt x="9598" y="13452"/>
                  <a:pt x="9818" y="13212"/>
                  <a:pt x="9818" y="12914"/>
                </a:cubicBezTo>
                <a:cubicBezTo>
                  <a:pt x="9818" y="12617"/>
                  <a:pt x="9598" y="12376"/>
                  <a:pt x="9327" y="12376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47" name="Shape 2523"/>
          <p:cNvSpPr/>
          <p:nvPr/>
        </p:nvSpPr>
        <p:spPr>
          <a:xfrm>
            <a:off x="7876929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15709"/>
                </a:moveTo>
                <a:lnTo>
                  <a:pt x="10309" y="15709"/>
                </a:lnTo>
                <a:cubicBezTo>
                  <a:pt x="10038" y="15709"/>
                  <a:pt x="9818" y="15929"/>
                  <a:pt x="9818" y="16200"/>
                </a:cubicBezTo>
                <a:cubicBezTo>
                  <a:pt x="9818" y="16472"/>
                  <a:pt x="10038" y="16691"/>
                  <a:pt x="10309" y="16691"/>
                </a:cubicBezTo>
                <a:lnTo>
                  <a:pt x="13255" y="16691"/>
                </a:lnTo>
                <a:cubicBezTo>
                  <a:pt x="13525" y="16691"/>
                  <a:pt x="13745" y="16472"/>
                  <a:pt x="13745" y="16200"/>
                </a:cubicBezTo>
                <a:cubicBezTo>
                  <a:pt x="13745" y="15929"/>
                  <a:pt x="13525" y="15709"/>
                  <a:pt x="13255" y="15709"/>
                </a:cubicBezTo>
                <a:moveTo>
                  <a:pt x="9818" y="12273"/>
                </a:moveTo>
                <a:cubicBezTo>
                  <a:pt x="9818" y="12112"/>
                  <a:pt x="9736" y="11976"/>
                  <a:pt x="9617" y="11887"/>
                </a:cubicBezTo>
                <a:lnTo>
                  <a:pt x="9622" y="11880"/>
                </a:lnTo>
                <a:lnTo>
                  <a:pt x="5695" y="8935"/>
                </a:lnTo>
                <a:lnTo>
                  <a:pt x="5690" y="8941"/>
                </a:lnTo>
                <a:cubicBezTo>
                  <a:pt x="5608" y="8880"/>
                  <a:pt x="5511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88"/>
                  <a:pt x="4991" y="9624"/>
                  <a:pt x="5110" y="9713"/>
                </a:cubicBezTo>
                <a:lnTo>
                  <a:pt x="5105" y="9720"/>
                </a:lnTo>
                <a:lnTo>
                  <a:pt x="8509" y="12273"/>
                </a:lnTo>
                <a:lnTo>
                  <a:pt x="5105" y="14826"/>
                </a:lnTo>
                <a:lnTo>
                  <a:pt x="5110" y="14832"/>
                </a:lnTo>
                <a:cubicBezTo>
                  <a:pt x="4991" y="14922"/>
                  <a:pt x="4909" y="15058"/>
                  <a:pt x="4909" y="15218"/>
                </a:cubicBezTo>
                <a:cubicBezTo>
                  <a:pt x="4909" y="15490"/>
                  <a:pt x="5129" y="15709"/>
                  <a:pt x="5400" y="15709"/>
                </a:cubicBezTo>
                <a:cubicBezTo>
                  <a:pt x="5511" y="15709"/>
                  <a:pt x="5607" y="15666"/>
                  <a:pt x="5690" y="15604"/>
                </a:cubicBezTo>
                <a:lnTo>
                  <a:pt x="5695" y="15611"/>
                </a:lnTo>
                <a:lnTo>
                  <a:pt x="9622" y="12666"/>
                </a:lnTo>
                <a:lnTo>
                  <a:pt x="9617" y="12659"/>
                </a:lnTo>
                <a:cubicBezTo>
                  <a:pt x="9736" y="12569"/>
                  <a:pt x="9818" y="12433"/>
                  <a:pt x="9818" y="12273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48" name="Shape 2524"/>
          <p:cNvSpPr/>
          <p:nvPr/>
        </p:nvSpPr>
        <p:spPr>
          <a:xfrm>
            <a:off x="8410215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9636"/>
                </a:moveTo>
                <a:lnTo>
                  <a:pt x="11291" y="19636"/>
                </a:lnTo>
                <a:cubicBezTo>
                  <a:pt x="11562" y="19636"/>
                  <a:pt x="11782" y="19416"/>
                  <a:pt x="11782" y="19146"/>
                </a:cubicBezTo>
                <a:cubicBezTo>
                  <a:pt x="11782" y="18874"/>
                  <a:pt x="11562" y="18655"/>
                  <a:pt x="11291" y="18655"/>
                </a:cubicBezTo>
                <a:lnTo>
                  <a:pt x="6382" y="18655"/>
                </a:lnTo>
                <a:cubicBezTo>
                  <a:pt x="6111" y="18655"/>
                  <a:pt x="5891" y="18874"/>
                  <a:pt x="5891" y="19146"/>
                </a:cubicBezTo>
                <a:cubicBezTo>
                  <a:pt x="5891" y="19416"/>
                  <a:pt x="6111" y="19636"/>
                  <a:pt x="6382" y="19636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lnTo>
                  <a:pt x="20618" y="17673"/>
                </a:ln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2822" y="10800"/>
                </a:moveTo>
                <a:lnTo>
                  <a:pt x="18778" y="10800"/>
                </a:lnTo>
                <a:lnTo>
                  <a:pt x="20461" y="16691"/>
                </a:lnTo>
                <a:lnTo>
                  <a:pt x="1139" y="16691"/>
                </a:lnTo>
                <a:cubicBezTo>
                  <a:pt x="1139" y="16691"/>
                  <a:pt x="2822" y="10800"/>
                  <a:pt x="2822" y="10800"/>
                </a:cubicBezTo>
                <a:close/>
                <a:moveTo>
                  <a:pt x="21600" y="17182"/>
                </a:moveTo>
                <a:cubicBezTo>
                  <a:pt x="21600" y="17118"/>
                  <a:pt x="21586" y="17057"/>
                  <a:pt x="21563" y="17000"/>
                </a:cubicBezTo>
                <a:lnTo>
                  <a:pt x="21565" y="17000"/>
                </a:lnTo>
                <a:lnTo>
                  <a:pt x="19602" y="10127"/>
                </a:lnTo>
                <a:lnTo>
                  <a:pt x="19599" y="10128"/>
                </a:lnTo>
                <a:cubicBezTo>
                  <a:pt x="19527" y="9947"/>
                  <a:pt x="19352" y="9818"/>
                  <a:pt x="19145" y="9818"/>
                </a:cubicBezTo>
                <a:lnTo>
                  <a:pt x="18164" y="9818"/>
                </a:lnTo>
                <a:lnTo>
                  <a:pt x="18164" y="3927"/>
                </a:lnTo>
                <a:cubicBezTo>
                  <a:pt x="18164" y="3656"/>
                  <a:pt x="17944" y="3436"/>
                  <a:pt x="17673" y="3436"/>
                </a:cubicBezTo>
                <a:cubicBezTo>
                  <a:pt x="17402" y="3436"/>
                  <a:pt x="17182" y="3656"/>
                  <a:pt x="17182" y="3927"/>
                </a:cubicBezTo>
                <a:lnTo>
                  <a:pt x="17182" y="9818"/>
                </a:lnTo>
                <a:lnTo>
                  <a:pt x="4418" y="9818"/>
                </a:lnTo>
                <a:lnTo>
                  <a:pt x="4418" y="3927"/>
                </a:lnTo>
                <a:cubicBezTo>
                  <a:pt x="4418" y="3656"/>
                  <a:pt x="4198" y="3436"/>
                  <a:pt x="3927" y="3436"/>
                </a:cubicBezTo>
                <a:cubicBezTo>
                  <a:pt x="3656" y="3436"/>
                  <a:pt x="3436" y="3656"/>
                  <a:pt x="3436" y="3927"/>
                </a:cubicBezTo>
                <a:lnTo>
                  <a:pt x="3436" y="9818"/>
                </a:lnTo>
                <a:lnTo>
                  <a:pt x="2455" y="9818"/>
                </a:lnTo>
                <a:cubicBezTo>
                  <a:pt x="2248" y="9818"/>
                  <a:pt x="2073" y="9947"/>
                  <a:pt x="2001" y="10128"/>
                </a:cubicBezTo>
                <a:lnTo>
                  <a:pt x="1998" y="10127"/>
                </a:lnTo>
                <a:lnTo>
                  <a:pt x="35" y="17000"/>
                </a:lnTo>
                <a:lnTo>
                  <a:pt x="37" y="17001"/>
                </a:lnTo>
                <a:cubicBezTo>
                  <a:pt x="14" y="17057"/>
                  <a:pt x="0" y="17118"/>
                  <a:pt x="0" y="17182"/>
                </a:cubicBezTo>
                <a:lnTo>
                  <a:pt x="0" y="18164"/>
                </a:lnTo>
                <a:lnTo>
                  <a:pt x="68" y="18164"/>
                </a:lnTo>
                <a:cubicBezTo>
                  <a:pt x="25" y="18320"/>
                  <a:pt x="0" y="18484"/>
                  <a:pt x="0" y="186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8655"/>
                </a:lnTo>
                <a:cubicBezTo>
                  <a:pt x="21600" y="18484"/>
                  <a:pt x="21575" y="18320"/>
                  <a:pt x="21532" y="18164"/>
                </a:cubicBezTo>
                <a:lnTo>
                  <a:pt x="21600" y="18164"/>
                </a:lnTo>
                <a:cubicBezTo>
                  <a:pt x="21600" y="18164"/>
                  <a:pt x="21600" y="17182"/>
                  <a:pt x="21600" y="17182"/>
                </a:cubicBezTo>
                <a:close/>
                <a:moveTo>
                  <a:pt x="4418" y="19636"/>
                </a:moveTo>
                <a:cubicBezTo>
                  <a:pt x="4689" y="19636"/>
                  <a:pt x="4909" y="19416"/>
                  <a:pt x="4909" y="19146"/>
                </a:cubicBezTo>
                <a:cubicBezTo>
                  <a:pt x="4909" y="18874"/>
                  <a:pt x="4689" y="18655"/>
                  <a:pt x="4418" y="18655"/>
                </a:cubicBezTo>
                <a:cubicBezTo>
                  <a:pt x="4147" y="18655"/>
                  <a:pt x="3927" y="18874"/>
                  <a:pt x="3927" y="19146"/>
                </a:cubicBezTo>
                <a:cubicBezTo>
                  <a:pt x="3927" y="19416"/>
                  <a:pt x="4147" y="19636"/>
                  <a:pt x="4418" y="19636"/>
                </a:cubicBezTo>
                <a:moveTo>
                  <a:pt x="2455" y="19636"/>
                </a:moveTo>
                <a:cubicBezTo>
                  <a:pt x="2725" y="19636"/>
                  <a:pt x="2945" y="19416"/>
                  <a:pt x="2945" y="19146"/>
                </a:cubicBezTo>
                <a:cubicBezTo>
                  <a:pt x="2945" y="18874"/>
                  <a:pt x="2725" y="18655"/>
                  <a:pt x="2455" y="18655"/>
                </a:cubicBezTo>
                <a:cubicBezTo>
                  <a:pt x="2184" y="18655"/>
                  <a:pt x="1964" y="18874"/>
                  <a:pt x="1964" y="19146"/>
                </a:cubicBezTo>
                <a:cubicBezTo>
                  <a:pt x="1964" y="19416"/>
                  <a:pt x="2184" y="19636"/>
                  <a:pt x="2455" y="19636"/>
                </a:cubicBezTo>
                <a:moveTo>
                  <a:pt x="12003" y="3573"/>
                </a:moveTo>
                <a:lnTo>
                  <a:pt x="12664" y="2838"/>
                </a:lnTo>
                <a:cubicBezTo>
                  <a:pt x="12214" y="2308"/>
                  <a:pt x="11550" y="1964"/>
                  <a:pt x="10800" y="1964"/>
                </a:cubicBezTo>
                <a:cubicBezTo>
                  <a:pt x="9997" y="1964"/>
                  <a:pt x="9290" y="2355"/>
                  <a:pt x="8842" y="2952"/>
                </a:cubicBezTo>
                <a:lnTo>
                  <a:pt x="9546" y="3655"/>
                </a:lnTo>
                <a:cubicBezTo>
                  <a:pt x="9805" y="3231"/>
                  <a:pt x="10267" y="2945"/>
                  <a:pt x="10800" y="2945"/>
                </a:cubicBezTo>
                <a:cubicBezTo>
                  <a:pt x="11298" y="2945"/>
                  <a:pt x="11736" y="3194"/>
                  <a:pt x="12003" y="3573"/>
                </a:cubicBezTo>
                <a:moveTo>
                  <a:pt x="10309" y="4418"/>
                </a:moveTo>
                <a:cubicBezTo>
                  <a:pt x="10309" y="4690"/>
                  <a:pt x="10529" y="4909"/>
                  <a:pt x="10800" y="4909"/>
                </a:cubicBezTo>
                <a:cubicBezTo>
                  <a:pt x="11071" y="4909"/>
                  <a:pt x="11291" y="4690"/>
                  <a:pt x="11291" y="4418"/>
                </a:cubicBezTo>
                <a:cubicBezTo>
                  <a:pt x="11291" y="4147"/>
                  <a:pt x="11071" y="3927"/>
                  <a:pt x="10800" y="3927"/>
                </a:cubicBezTo>
                <a:cubicBezTo>
                  <a:pt x="10529" y="3927"/>
                  <a:pt x="10309" y="4147"/>
                  <a:pt x="10309" y="4418"/>
                </a:cubicBezTo>
                <a:moveTo>
                  <a:pt x="10800" y="982"/>
                </a:moveTo>
                <a:cubicBezTo>
                  <a:pt x="11802" y="982"/>
                  <a:pt x="12701" y="1414"/>
                  <a:pt x="13330" y="2098"/>
                </a:cubicBezTo>
                <a:lnTo>
                  <a:pt x="13989" y="1366"/>
                </a:lnTo>
                <a:cubicBezTo>
                  <a:pt x="13185" y="525"/>
                  <a:pt x="12055" y="0"/>
                  <a:pt x="10800" y="0"/>
                </a:cubicBezTo>
                <a:cubicBezTo>
                  <a:pt x="9455" y="0"/>
                  <a:pt x="8252" y="603"/>
                  <a:pt x="7442" y="1551"/>
                </a:cubicBezTo>
                <a:lnTo>
                  <a:pt x="8138" y="2246"/>
                </a:lnTo>
                <a:cubicBezTo>
                  <a:pt x="8768" y="1475"/>
                  <a:pt x="9726" y="982"/>
                  <a:pt x="10800" y="9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49" name="Shape 2525"/>
          <p:cNvSpPr/>
          <p:nvPr/>
        </p:nvSpPr>
        <p:spPr>
          <a:xfrm>
            <a:off x="8943501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91"/>
                </a:moveTo>
                <a:cubicBezTo>
                  <a:pt x="20618" y="17775"/>
                  <a:pt x="19739" y="18655"/>
                  <a:pt x="18655" y="18655"/>
                </a:cubicBezTo>
                <a:lnTo>
                  <a:pt x="17673" y="18655"/>
                </a:lnTo>
                <a:lnTo>
                  <a:pt x="17673" y="14727"/>
                </a:lnTo>
                <a:cubicBezTo>
                  <a:pt x="17673" y="14186"/>
                  <a:pt x="17233" y="13745"/>
                  <a:pt x="16691" y="13745"/>
                </a:cubicBezTo>
                <a:lnTo>
                  <a:pt x="4909" y="13745"/>
                </a:lnTo>
                <a:cubicBezTo>
                  <a:pt x="4367" y="13745"/>
                  <a:pt x="3927" y="14186"/>
                  <a:pt x="3927" y="14727"/>
                </a:cubicBezTo>
                <a:lnTo>
                  <a:pt x="3927" y="18655"/>
                </a:lnTo>
                <a:lnTo>
                  <a:pt x="2945" y="18655"/>
                </a:lnTo>
                <a:cubicBezTo>
                  <a:pt x="1861" y="18655"/>
                  <a:pt x="982" y="17775"/>
                  <a:pt x="982" y="16691"/>
                </a:cubicBezTo>
                <a:lnTo>
                  <a:pt x="982" y="8836"/>
                </a:lnTo>
                <a:cubicBezTo>
                  <a:pt x="982" y="7752"/>
                  <a:pt x="1861" y="6873"/>
                  <a:pt x="2945" y="6873"/>
                </a:cubicBezTo>
                <a:lnTo>
                  <a:pt x="18655" y="6873"/>
                </a:lnTo>
                <a:cubicBezTo>
                  <a:pt x="19739" y="6873"/>
                  <a:pt x="20618" y="7752"/>
                  <a:pt x="20618" y="8836"/>
                </a:cubicBezTo>
                <a:cubicBezTo>
                  <a:pt x="20618" y="8836"/>
                  <a:pt x="20618" y="16691"/>
                  <a:pt x="20618" y="16691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4727"/>
                </a:lnTo>
                <a:lnTo>
                  <a:pt x="16691" y="14727"/>
                </a:lnTo>
                <a:cubicBezTo>
                  <a:pt x="16691" y="14727"/>
                  <a:pt x="16691" y="20618"/>
                  <a:pt x="16691" y="20618"/>
                </a:cubicBezTo>
                <a:close/>
                <a:moveTo>
                  <a:pt x="4909" y="982"/>
                </a:moveTo>
                <a:lnTo>
                  <a:pt x="16691" y="982"/>
                </a:lnTo>
                <a:lnTo>
                  <a:pt x="16691" y="5891"/>
                </a:lnTo>
                <a:lnTo>
                  <a:pt x="4909" y="5891"/>
                </a:lnTo>
                <a:cubicBezTo>
                  <a:pt x="4909" y="5891"/>
                  <a:pt x="4909" y="982"/>
                  <a:pt x="4909" y="982"/>
                </a:cubicBezTo>
                <a:close/>
                <a:moveTo>
                  <a:pt x="18655" y="5891"/>
                </a:moveTo>
                <a:lnTo>
                  <a:pt x="17673" y="5891"/>
                </a:ln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lnTo>
                  <a:pt x="2945" y="5891"/>
                </a:lnTo>
                <a:cubicBezTo>
                  <a:pt x="1318" y="5891"/>
                  <a:pt x="0" y="7210"/>
                  <a:pt x="0" y="8836"/>
                </a:cubicBezTo>
                <a:lnTo>
                  <a:pt x="0" y="16691"/>
                </a:lnTo>
                <a:cubicBezTo>
                  <a:pt x="0" y="18318"/>
                  <a:pt x="1318" y="19636"/>
                  <a:pt x="2945" y="19636"/>
                </a:cubicBezTo>
                <a:lnTo>
                  <a:pt x="3927" y="19636"/>
                </a:lnTo>
                <a:lnTo>
                  <a:pt x="3927" y="20618"/>
                </a:lnTo>
                <a:cubicBezTo>
                  <a:pt x="3927" y="21161"/>
                  <a:pt x="4367" y="21600"/>
                  <a:pt x="4909" y="21600"/>
                </a:cubicBezTo>
                <a:lnTo>
                  <a:pt x="16691" y="21600"/>
                </a:lnTo>
                <a:cubicBezTo>
                  <a:pt x="17233" y="21600"/>
                  <a:pt x="17673" y="21161"/>
                  <a:pt x="17673" y="20618"/>
                </a:cubicBezTo>
                <a:lnTo>
                  <a:pt x="17673" y="19636"/>
                </a:lnTo>
                <a:lnTo>
                  <a:pt x="18655" y="19636"/>
                </a:lnTo>
                <a:cubicBezTo>
                  <a:pt x="20282" y="19636"/>
                  <a:pt x="21600" y="18318"/>
                  <a:pt x="21600" y="16691"/>
                </a:cubicBezTo>
                <a:lnTo>
                  <a:pt x="21600" y="8836"/>
                </a:lnTo>
                <a:cubicBezTo>
                  <a:pt x="21600" y="7210"/>
                  <a:pt x="20282" y="5891"/>
                  <a:pt x="18655" y="5891"/>
                </a:cubicBezTo>
                <a:moveTo>
                  <a:pt x="17673" y="8836"/>
                </a:moveTo>
                <a:cubicBezTo>
                  <a:pt x="17131" y="8836"/>
                  <a:pt x="16691" y="9276"/>
                  <a:pt x="16691" y="9818"/>
                </a:cubicBezTo>
                <a:cubicBezTo>
                  <a:pt x="16691" y="10360"/>
                  <a:pt x="17131" y="10800"/>
                  <a:pt x="17673" y="10800"/>
                </a:cubicBezTo>
                <a:cubicBezTo>
                  <a:pt x="18214" y="10800"/>
                  <a:pt x="18655" y="10360"/>
                  <a:pt x="18655" y="9818"/>
                </a:cubicBezTo>
                <a:cubicBezTo>
                  <a:pt x="18655" y="9276"/>
                  <a:pt x="18214" y="8836"/>
                  <a:pt x="17673" y="8836"/>
                </a:cubicBezTo>
                <a:moveTo>
                  <a:pt x="14727" y="8836"/>
                </a:moveTo>
                <a:cubicBezTo>
                  <a:pt x="14186" y="8836"/>
                  <a:pt x="13745" y="9276"/>
                  <a:pt x="13745" y="9818"/>
                </a:cubicBezTo>
                <a:cubicBezTo>
                  <a:pt x="13745" y="10360"/>
                  <a:pt x="14186" y="10800"/>
                  <a:pt x="14727" y="10800"/>
                </a:cubicBezTo>
                <a:cubicBezTo>
                  <a:pt x="15269" y="10800"/>
                  <a:pt x="15709" y="10360"/>
                  <a:pt x="15709" y="9818"/>
                </a:cubicBezTo>
                <a:cubicBezTo>
                  <a:pt x="15709" y="9276"/>
                  <a:pt x="15269" y="8836"/>
                  <a:pt x="14727" y="8836"/>
                </a:cubicBezTo>
                <a:moveTo>
                  <a:pt x="7364" y="16691"/>
                </a:moveTo>
                <a:lnTo>
                  <a:pt x="12273" y="16691"/>
                </a:lnTo>
                <a:cubicBezTo>
                  <a:pt x="12544" y="16691"/>
                  <a:pt x="12764" y="16472"/>
                  <a:pt x="12764" y="16200"/>
                </a:cubicBezTo>
                <a:cubicBezTo>
                  <a:pt x="12764" y="15929"/>
                  <a:pt x="12544" y="15709"/>
                  <a:pt x="12273" y="15709"/>
                </a:cubicBezTo>
                <a:lnTo>
                  <a:pt x="7364" y="15709"/>
                </a:lnTo>
                <a:cubicBezTo>
                  <a:pt x="7092" y="15709"/>
                  <a:pt x="6873" y="15929"/>
                  <a:pt x="6873" y="16200"/>
                </a:cubicBezTo>
                <a:cubicBezTo>
                  <a:pt x="6873" y="16472"/>
                  <a:pt x="7092" y="16691"/>
                  <a:pt x="7364" y="16691"/>
                </a:cubicBezTo>
                <a:moveTo>
                  <a:pt x="7364" y="18655"/>
                </a:move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7893"/>
                  <a:pt x="14508" y="17673"/>
                  <a:pt x="14236" y="17673"/>
                </a:cubicBezTo>
                <a:lnTo>
                  <a:pt x="7364" y="17673"/>
                </a:lnTo>
                <a:cubicBezTo>
                  <a:pt x="7092" y="17673"/>
                  <a:pt x="6873" y="17893"/>
                  <a:pt x="6873" y="18164"/>
                </a:cubicBezTo>
                <a:cubicBezTo>
                  <a:pt x="6873" y="18435"/>
                  <a:pt x="7092" y="18655"/>
                  <a:pt x="7364" y="1865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50" name="Shape 2526"/>
          <p:cNvSpPr/>
          <p:nvPr/>
        </p:nvSpPr>
        <p:spPr>
          <a:xfrm>
            <a:off x="9515648" y="1426490"/>
            <a:ext cx="202566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51" name="Shape 2527"/>
          <p:cNvSpPr/>
          <p:nvPr/>
        </p:nvSpPr>
        <p:spPr>
          <a:xfrm>
            <a:off x="10010901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0" extrusionOk="0">
                <a:moveTo>
                  <a:pt x="4418" y="19095"/>
                </a:moveTo>
                <a:lnTo>
                  <a:pt x="5400" y="19095"/>
                </a:lnTo>
                <a:lnTo>
                  <a:pt x="5400" y="18117"/>
                </a:lnTo>
                <a:lnTo>
                  <a:pt x="4418" y="18117"/>
                </a:lnTo>
                <a:cubicBezTo>
                  <a:pt x="4418" y="18117"/>
                  <a:pt x="4418" y="19095"/>
                  <a:pt x="4418" y="19095"/>
                </a:cubicBezTo>
                <a:close/>
                <a:moveTo>
                  <a:pt x="6382" y="16160"/>
                </a:moveTo>
                <a:lnTo>
                  <a:pt x="5400" y="16160"/>
                </a:lnTo>
                <a:lnTo>
                  <a:pt x="5400" y="17139"/>
                </a:lnTo>
                <a:lnTo>
                  <a:pt x="6382" y="17139"/>
                </a:lnTo>
                <a:cubicBezTo>
                  <a:pt x="6382" y="17139"/>
                  <a:pt x="6382" y="16160"/>
                  <a:pt x="6382" y="16160"/>
                </a:cubicBezTo>
                <a:close/>
                <a:moveTo>
                  <a:pt x="2455" y="19095"/>
                </a:moveTo>
                <a:lnTo>
                  <a:pt x="3436" y="19095"/>
                </a:lnTo>
                <a:lnTo>
                  <a:pt x="3436" y="18117"/>
                </a:lnTo>
                <a:lnTo>
                  <a:pt x="2455" y="18117"/>
                </a:lnTo>
                <a:cubicBezTo>
                  <a:pt x="2455" y="18117"/>
                  <a:pt x="2455" y="19095"/>
                  <a:pt x="2455" y="19095"/>
                </a:cubicBezTo>
                <a:close/>
                <a:moveTo>
                  <a:pt x="4418" y="16160"/>
                </a:moveTo>
                <a:lnTo>
                  <a:pt x="2455" y="16160"/>
                </a:lnTo>
                <a:lnTo>
                  <a:pt x="2455" y="17139"/>
                </a:lnTo>
                <a:lnTo>
                  <a:pt x="4418" y="17139"/>
                </a:lnTo>
                <a:cubicBezTo>
                  <a:pt x="4418" y="17139"/>
                  <a:pt x="4418" y="16160"/>
                  <a:pt x="4418" y="16160"/>
                </a:cubicBezTo>
                <a:close/>
                <a:moveTo>
                  <a:pt x="3436" y="12248"/>
                </a:moveTo>
                <a:lnTo>
                  <a:pt x="2455" y="12248"/>
                </a:lnTo>
                <a:lnTo>
                  <a:pt x="2455" y="13226"/>
                </a:lnTo>
                <a:lnTo>
                  <a:pt x="3436" y="13226"/>
                </a:lnTo>
                <a:cubicBezTo>
                  <a:pt x="3436" y="13226"/>
                  <a:pt x="3436" y="12248"/>
                  <a:pt x="3436" y="12248"/>
                </a:cubicBezTo>
                <a:close/>
                <a:moveTo>
                  <a:pt x="3436" y="14204"/>
                </a:moveTo>
                <a:lnTo>
                  <a:pt x="2455" y="14204"/>
                </a:lnTo>
                <a:lnTo>
                  <a:pt x="2455" y="15182"/>
                </a:lnTo>
                <a:lnTo>
                  <a:pt x="3436" y="15182"/>
                </a:lnTo>
                <a:cubicBezTo>
                  <a:pt x="3436" y="15182"/>
                  <a:pt x="3436" y="14204"/>
                  <a:pt x="3436" y="14204"/>
                </a:cubicBezTo>
                <a:close/>
                <a:moveTo>
                  <a:pt x="6382" y="19095"/>
                </a:moveTo>
                <a:lnTo>
                  <a:pt x="13255" y="19095"/>
                </a:lnTo>
                <a:lnTo>
                  <a:pt x="13255" y="18117"/>
                </a:lnTo>
                <a:lnTo>
                  <a:pt x="6382" y="18117"/>
                </a:lnTo>
                <a:cubicBezTo>
                  <a:pt x="6382" y="18117"/>
                  <a:pt x="6382" y="19095"/>
                  <a:pt x="6382" y="19095"/>
                </a:cubicBezTo>
                <a:close/>
                <a:moveTo>
                  <a:pt x="18164" y="15182"/>
                </a:moveTo>
                <a:lnTo>
                  <a:pt x="19145" y="15182"/>
                </a:lnTo>
                <a:lnTo>
                  <a:pt x="19145" y="14204"/>
                </a:lnTo>
                <a:lnTo>
                  <a:pt x="18164" y="14204"/>
                </a:lnTo>
                <a:cubicBezTo>
                  <a:pt x="18164" y="14204"/>
                  <a:pt x="18164" y="15182"/>
                  <a:pt x="18164" y="15182"/>
                </a:cubicBezTo>
                <a:close/>
                <a:moveTo>
                  <a:pt x="5400" y="14204"/>
                </a:moveTo>
                <a:lnTo>
                  <a:pt x="4418" y="14204"/>
                </a:lnTo>
                <a:lnTo>
                  <a:pt x="4418" y="15182"/>
                </a:lnTo>
                <a:lnTo>
                  <a:pt x="5400" y="15182"/>
                </a:lnTo>
                <a:cubicBezTo>
                  <a:pt x="5400" y="15182"/>
                  <a:pt x="5400" y="14204"/>
                  <a:pt x="5400" y="14204"/>
                </a:cubicBezTo>
                <a:close/>
                <a:moveTo>
                  <a:pt x="14236" y="16160"/>
                </a:moveTo>
                <a:lnTo>
                  <a:pt x="13255" y="16160"/>
                </a:lnTo>
                <a:lnTo>
                  <a:pt x="13255" y="17139"/>
                </a:lnTo>
                <a:lnTo>
                  <a:pt x="14236" y="17139"/>
                </a:lnTo>
                <a:cubicBezTo>
                  <a:pt x="14236" y="17139"/>
                  <a:pt x="14236" y="16160"/>
                  <a:pt x="14236" y="16160"/>
                </a:cubicBezTo>
                <a:close/>
                <a:moveTo>
                  <a:pt x="20618" y="19584"/>
                </a:moveTo>
                <a:cubicBezTo>
                  <a:pt x="20618" y="20124"/>
                  <a:pt x="20178" y="20562"/>
                  <a:pt x="19636" y="20562"/>
                </a:cubicBezTo>
                <a:lnTo>
                  <a:pt x="1964" y="20562"/>
                </a:lnTo>
                <a:cubicBezTo>
                  <a:pt x="1421" y="20562"/>
                  <a:pt x="982" y="20124"/>
                  <a:pt x="982" y="19584"/>
                </a:cubicBezTo>
                <a:lnTo>
                  <a:pt x="982" y="11759"/>
                </a:lnTo>
                <a:cubicBezTo>
                  <a:pt x="982" y="11219"/>
                  <a:pt x="1421" y="10781"/>
                  <a:pt x="1964" y="10781"/>
                </a:cubicBezTo>
                <a:lnTo>
                  <a:pt x="19636" y="10781"/>
                </a:lnTo>
                <a:cubicBezTo>
                  <a:pt x="20178" y="10781"/>
                  <a:pt x="20618" y="11219"/>
                  <a:pt x="20618" y="11759"/>
                </a:cubicBezTo>
                <a:cubicBezTo>
                  <a:pt x="20618" y="11759"/>
                  <a:pt x="20618" y="19584"/>
                  <a:pt x="20618" y="19584"/>
                </a:cubicBezTo>
                <a:close/>
                <a:moveTo>
                  <a:pt x="19636" y="9803"/>
                </a:moveTo>
                <a:lnTo>
                  <a:pt x="10965" y="9803"/>
                </a:lnTo>
                <a:cubicBezTo>
                  <a:pt x="10831" y="9456"/>
                  <a:pt x="10774" y="9056"/>
                  <a:pt x="10870" y="8651"/>
                </a:cubicBezTo>
                <a:cubicBezTo>
                  <a:pt x="11059" y="7853"/>
                  <a:pt x="11782" y="7224"/>
                  <a:pt x="12961" y="6833"/>
                </a:cubicBezTo>
                <a:cubicBezTo>
                  <a:pt x="14940" y="6175"/>
                  <a:pt x="15841" y="4938"/>
                  <a:pt x="16249" y="4015"/>
                </a:cubicBezTo>
                <a:cubicBezTo>
                  <a:pt x="16747" y="2886"/>
                  <a:pt x="16801" y="1546"/>
                  <a:pt x="16396" y="335"/>
                </a:cubicBezTo>
                <a:cubicBezTo>
                  <a:pt x="16310" y="79"/>
                  <a:pt x="16032" y="-60"/>
                  <a:pt x="15774" y="25"/>
                </a:cubicBezTo>
                <a:cubicBezTo>
                  <a:pt x="15517" y="112"/>
                  <a:pt x="15378" y="388"/>
                  <a:pt x="15464" y="644"/>
                </a:cubicBezTo>
                <a:cubicBezTo>
                  <a:pt x="16091" y="2519"/>
                  <a:pt x="15480" y="4964"/>
                  <a:pt x="12650" y="5904"/>
                </a:cubicBezTo>
                <a:cubicBezTo>
                  <a:pt x="10733" y="6542"/>
                  <a:pt x="10105" y="7627"/>
                  <a:pt x="9915" y="8427"/>
                </a:cubicBezTo>
                <a:cubicBezTo>
                  <a:pt x="9809" y="8876"/>
                  <a:pt x="9824" y="9351"/>
                  <a:pt x="9937" y="9803"/>
                </a:cubicBezTo>
                <a:lnTo>
                  <a:pt x="1964" y="9803"/>
                </a:lnTo>
                <a:cubicBezTo>
                  <a:pt x="879" y="9803"/>
                  <a:pt x="0" y="10679"/>
                  <a:pt x="0" y="11759"/>
                </a:cubicBezTo>
                <a:lnTo>
                  <a:pt x="0" y="19584"/>
                </a:lnTo>
                <a:cubicBezTo>
                  <a:pt x="0" y="20664"/>
                  <a:pt x="879" y="21540"/>
                  <a:pt x="1964" y="21540"/>
                </a:cubicBezTo>
                <a:lnTo>
                  <a:pt x="19636" y="21540"/>
                </a:lnTo>
                <a:cubicBezTo>
                  <a:pt x="20721" y="21540"/>
                  <a:pt x="21600" y="20664"/>
                  <a:pt x="21600" y="19584"/>
                </a:cubicBezTo>
                <a:lnTo>
                  <a:pt x="21600" y="11759"/>
                </a:lnTo>
                <a:cubicBezTo>
                  <a:pt x="21600" y="10679"/>
                  <a:pt x="20721" y="9803"/>
                  <a:pt x="19636" y="9803"/>
                </a:cubicBezTo>
                <a:moveTo>
                  <a:pt x="17182" y="17139"/>
                </a:moveTo>
                <a:lnTo>
                  <a:pt x="19145" y="17139"/>
                </a:lnTo>
                <a:lnTo>
                  <a:pt x="19145" y="16160"/>
                </a:lnTo>
                <a:lnTo>
                  <a:pt x="17182" y="16160"/>
                </a:lnTo>
                <a:cubicBezTo>
                  <a:pt x="17182" y="16160"/>
                  <a:pt x="17182" y="17139"/>
                  <a:pt x="17182" y="17139"/>
                </a:cubicBezTo>
                <a:close/>
                <a:moveTo>
                  <a:pt x="14236" y="19095"/>
                </a:moveTo>
                <a:lnTo>
                  <a:pt x="15218" y="19095"/>
                </a:lnTo>
                <a:lnTo>
                  <a:pt x="15218" y="18117"/>
                </a:lnTo>
                <a:lnTo>
                  <a:pt x="14236" y="18117"/>
                </a:lnTo>
                <a:cubicBezTo>
                  <a:pt x="14236" y="18117"/>
                  <a:pt x="14236" y="19095"/>
                  <a:pt x="14236" y="19095"/>
                </a:cubicBezTo>
                <a:close/>
                <a:moveTo>
                  <a:pt x="16200" y="19095"/>
                </a:moveTo>
                <a:lnTo>
                  <a:pt x="17182" y="19095"/>
                </a:lnTo>
                <a:lnTo>
                  <a:pt x="17182" y="18117"/>
                </a:lnTo>
                <a:lnTo>
                  <a:pt x="16200" y="18117"/>
                </a:lnTo>
                <a:cubicBezTo>
                  <a:pt x="16200" y="18117"/>
                  <a:pt x="16200" y="19095"/>
                  <a:pt x="16200" y="19095"/>
                </a:cubicBezTo>
                <a:close/>
                <a:moveTo>
                  <a:pt x="18164" y="19095"/>
                </a:moveTo>
                <a:lnTo>
                  <a:pt x="19145" y="19095"/>
                </a:lnTo>
                <a:lnTo>
                  <a:pt x="19145" y="18117"/>
                </a:lnTo>
                <a:lnTo>
                  <a:pt x="18164" y="18117"/>
                </a:lnTo>
                <a:cubicBezTo>
                  <a:pt x="18164" y="18117"/>
                  <a:pt x="18164" y="19095"/>
                  <a:pt x="18164" y="19095"/>
                </a:cubicBezTo>
                <a:close/>
                <a:moveTo>
                  <a:pt x="16200" y="16160"/>
                </a:moveTo>
                <a:lnTo>
                  <a:pt x="15218" y="16160"/>
                </a:lnTo>
                <a:lnTo>
                  <a:pt x="15218" y="17139"/>
                </a:lnTo>
                <a:lnTo>
                  <a:pt x="16200" y="17139"/>
                </a:lnTo>
                <a:cubicBezTo>
                  <a:pt x="16200" y="17139"/>
                  <a:pt x="16200" y="16160"/>
                  <a:pt x="16200" y="16160"/>
                </a:cubicBezTo>
                <a:close/>
                <a:moveTo>
                  <a:pt x="18164" y="13226"/>
                </a:moveTo>
                <a:lnTo>
                  <a:pt x="19145" y="13226"/>
                </a:lnTo>
                <a:lnTo>
                  <a:pt x="19145" y="12248"/>
                </a:lnTo>
                <a:lnTo>
                  <a:pt x="18164" y="12248"/>
                </a:lnTo>
                <a:cubicBezTo>
                  <a:pt x="18164" y="12248"/>
                  <a:pt x="18164" y="13226"/>
                  <a:pt x="18164" y="13226"/>
                </a:cubicBezTo>
                <a:close/>
                <a:moveTo>
                  <a:pt x="13255" y="12248"/>
                </a:moveTo>
                <a:lnTo>
                  <a:pt x="12273" y="12248"/>
                </a:lnTo>
                <a:lnTo>
                  <a:pt x="12273" y="13226"/>
                </a:lnTo>
                <a:lnTo>
                  <a:pt x="13255" y="13226"/>
                </a:lnTo>
                <a:cubicBezTo>
                  <a:pt x="13255" y="13226"/>
                  <a:pt x="13255" y="12248"/>
                  <a:pt x="13255" y="12248"/>
                </a:cubicBezTo>
                <a:close/>
                <a:moveTo>
                  <a:pt x="13255" y="14204"/>
                </a:moveTo>
                <a:lnTo>
                  <a:pt x="12273" y="14204"/>
                </a:lnTo>
                <a:lnTo>
                  <a:pt x="12273" y="15182"/>
                </a:lnTo>
                <a:lnTo>
                  <a:pt x="13255" y="15182"/>
                </a:lnTo>
                <a:cubicBezTo>
                  <a:pt x="13255" y="15182"/>
                  <a:pt x="13255" y="14204"/>
                  <a:pt x="13255" y="14204"/>
                </a:cubicBezTo>
                <a:close/>
                <a:moveTo>
                  <a:pt x="15218" y="14204"/>
                </a:moveTo>
                <a:lnTo>
                  <a:pt x="14236" y="14204"/>
                </a:lnTo>
                <a:lnTo>
                  <a:pt x="14236" y="15182"/>
                </a:lnTo>
                <a:lnTo>
                  <a:pt x="15218" y="15182"/>
                </a:lnTo>
                <a:cubicBezTo>
                  <a:pt x="15218" y="15182"/>
                  <a:pt x="15218" y="14204"/>
                  <a:pt x="15218" y="14204"/>
                </a:cubicBezTo>
                <a:close/>
                <a:moveTo>
                  <a:pt x="17182" y="14204"/>
                </a:moveTo>
                <a:lnTo>
                  <a:pt x="16200" y="14204"/>
                </a:lnTo>
                <a:lnTo>
                  <a:pt x="16200" y="15182"/>
                </a:lnTo>
                <a:lnTo>
                  <a:pt x="17182" y="15182"/>
                </a:lnTo>
                <a:cubicBezTo>
                  <a:pt x="17182" y="15182"/>
                  <a:pt x="17182" y="14204"/>
                  <a:pt x="17182" y="14204"/>
                </a:cubicBezTo>
                <a:close/>
                <a:moveTo>
                  <a:pt x="15218" y="12248"/>
                </a:moveTo>
                <a:lnTo>
                  <a:pt x="14236" y="12248"/>
                </a:lnTo>
                <a:lnTo>
                  <a:pt x="14236" y="13226"/>
                </a:lnTo>
                <a:lnTo>
                  <a:pt x="15218" y="13226"/>
                </a:lnTo>
                <a:cubicBezTo>
                  <a:pt x="15218" y="13226"/>
                  <a:pt x="15218" y="12248"/>
                  <a:pt x="15218" y="12248"/>
                </a:cubicBezTo>
                <a:close/>
                <a:moveTo>
                  <a:pt x="17182" y="12248"/>
                </a:moveTo>
                <a:lnTo>
                  <a:pt x="16200" y="12248"/>
                </a:lnTo>
                <a:lnTo>
                  <a:pt x="16200" y="13226"/>
                </a:lnTo>
                <a:lnTo>
                  <a:pt x="17182" y="13226"/>
                </a:lnTo>
                <a:cubicBezTo>
                  <a:pt x="17182" y="13226"/>
                  <a:pt x="17182" y="12248"/>
                  <a:pt x="17182" y="12248"/>
                </a:cubicBezTo>
                <a:close/>
                <a:moveTo>
                  <a:pt x="11291" y="12248"/>
                </a:moveTo>
                <a:lnTo>
                  <a:pt x="10309" y="12248"/>
                </a:lnTo>
                <a:lnTo>
                  <a:pt x="10309" y="13226"/>
                </a:lnTo>
                <a:lnTo>
                  <a:pt x="11291" y="13226"/>
                </a:lnTo>
                <a:cubicBezTo>
                  <a:pt x="11291" y="13226"/>
                  <a:pt x="11291" y="12248"/>
                  <a:pt x="11291" y="12248"/>
                </a:cubicBezTo>
                <a:close/>
                <a:moveTo>
                  <a:pt x="5400" y="12248"/>
                </a:moveTo>
                <a:lnTo>
                  <a:pt x="4418" y="12248"/>
                </a:lnTo>
                <a:lnTo>
                  <a:pt x="4418" y="13226"/>
                </a:lnTo>
                <a:lnTo>
                  <a:pt x="5400" y="13226"/>
                </a:lnTo>
                <a:cubicBezTo>
                  <a:pt x="5400" y="13226"/>
                  <a:pt x="5400" y="12248"/>
                  <a:pt x="5400" y="12248"/>
                </a:cubicBezTo>
                <a:close/>
                <a:moveTo>
                  <a:pt x="7364" y="17139"/>
                </a:moveTo>
                <a:lnTo>
                  <a:pt x="8345" y="17139"/>
                </a:lnTo>
                <a:lnTo>
                  <a:pt x="8345" y="16160"/>
                </a:lnTo>
                <a:lnTo>
                  <a:pt x="7364" y="16160"/>
                </a:lnTo>
                <a:cubicBezTo>
                  <a:pt x="7364" y="16160"/>
                  <a:pt x="7364" y="17139"/>
                  <a:pt x="7364" y="17139"/>
                </a:cubicBezTo>
                <a:close/>
                <a:moveTo>
                  <a:pt x="7364" y="14204"/>
                </a:moveTo>
                <a:lnTo>
                  <a:pt x="6382" y="14204"/>
                </a:lnTo>
                <a:lnTo>
                  <a:pt x="6382" y="15182"/>
                </a:lnTo>
                <a:lnTo>
                  <a:pt x="7364" y="15182"/>
                </a:lnTo>
                <a:cubicBezTo>
                  <a:pt x="7364" y="15182"/>
                  <a:pt x="7364" y="14204"/>
                  <a:pt x="7364" y="14204"/>
                </a:cubicBezTo>
                <a:close/>
                <a:moveTo>
                  <a:pt x="7364" y="12248"/>
                </a:moveTo>
                <a:lnTo>
                  <a:pt x="6382" y="12248"/>
                </a:lnTo>
                <a:lnTo>
                  <a:pt x="6382" y="13226"/>
                </a:lnTo>
                <a:lnTo>
                  <a:pt x="7364" y="13226"/>
                </a:lnTo>
                <a:cubicBezTo>
                  <a:pt x="7364" y="13226"/>
                  <a:pt x="7364" y="12248"/>
                  <a:pt x="7364" y="12248"/>
                </a:cubicBezTo>
                <a:close/>
                <a:moveTo>
                  <a:pt x="9327" y="14204"/>
                </a:moveTo>
                <a:lnTo>
                  <a:pt x="8345" y="14204"/>
                </a:lnTo>
                <a:lnTo>
                  <a:pt x="8345" y="15182"/>
                </a:lnTo>
                <a:lnTo>
                  <a:pt x="9327" y="15182"/>
                </a:lnTo>
                <a:cubicBezTo>
                  <a:pt x="9327" y="15182"/>
                  <a:pt x="9327" y="14204"/>
                  <a:pt x="9327" y="14204"/>
                </a:cubicBezTo>
                <a:close/>
                <a:moveTo>
                  <a:pt x="11291" y="14204"/>
                </a:moveTo>
                <a:lnTo>
                  <a:pt x="10309" y="14204"/>
                </a:lnTo>
                <a:lnTo>
                  <a:pt x="10309" y="15182"/>
                </a:lnTo>
                <a:lnTo>
                  <a:pt x="11291" y="15182"/>
                </a:lnTo>
                <a:cubicBezTo>
                  <a:pt x="11291" y="15182"/>
                  <a:pt x="11291" y="14204"/>
                  <a:pt x="11291" y="14204"/>
                </a:cubicBezTo>
                <a:close/>
                <a:moveTo>
                  <a:pt x="9327" y="12248"/>
                </a:moveTo>
                <a:lnTo>
                  <a:pt x="8345" y="12248"/>
                </a:lnTo>
                <a:lnTo>
                  <a:pt x="8345" y="13226"/>
                </a:lnTo>
                <a:lnTo>
                  <a:pt x="9327" y="13226"/>
                </a:lnTo>
                <a:cubicBezTo>
                  <a:pt x="9327" y="13226"/>
                  <a:pt x="9327" y="12248"/>
                  <a:pt x="9327" y="12248"/>
                </a:cubicBezTo>
                <a:close/>
                <a:moveTo>
                  <a:pt x="11291" y="17139"/>
                </a:moveTo>
                <a:lnTo>
                  <a:pt x="12273" y="17139"/>
                </a:lnTo>
                <a:lnTo>
                  <a:pt x="12273" y="16160"/>
                </a:lnTo>
                <a:lnTo>
                  <a:pt x="11291" y="16160"/>
                </a:lnTo>
                <a:cubicBezTo>
                  <a:pt x="11291" y="16160"/>
                  <a:pt x="11291" y="17139"/>
                  <a:pt x="11291" y="17139"/>
                </a:cubicBezTo>
                <a:close/>
                <a:moveTo>
                  <a:pt x="9327" y="17139"/>
                </a:moveTo>
                <a:lnTo>
                  <a:pt x="10309" y="17139"/>
                </a:lnTo>
                <a:lnTo>
                  <a:pt x="10309" y="16160"/>
                </a:lnTo>
                <a:lnTo>
                  <a:pt x="9327" y="16160"/>
                </a:lnTo>
                <a:cubicBezTo>
                  <a:pt x="9327" y="16160"/>
                  <a:pt x="9327" y="17139"/>
                  <a:pt x="9327" y="17139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52" name="Shape 2528"/>
          <p:cNvSpPr/>
          <p:nvPr/>
        </p:nvSpPr>
        <p:spPr>
          <a:xfrm>
            <a:off x="10544187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145"/>
                </a:moveTo>
                <a:cubicBezTo>
                  <a:pt x="20618" y="19959"/>
                  <a:pt x="19959" y="20618"/>
                  <a:pt x="19145" y="20618"/>
                </a:cubicBezTo>
                <a:cubicBezTo>
                  <a:pt x="18332" y="20618"/>
                  <a:pt x="17673" y="19959"/>
                  <a:pt x="17673" y="19145"/>
                </a:cubicBezTo>
                <a:lnTo>
                  <a:pt x="17673" y="14236"/>
                </a:lnTo>
                <a:cubicBezTo>
                  <a:pt x="17673" y="13424"/>
                  <a:pt x="18332" y="12764"/>
                  <a:pt x="19145" y="12764"/>
                </a:cubicBezTo>
                <a:cubicBezTo>
                  <a:pt x="19959" y="12764"/>
                  <a:pt x="20618" y="13424"/>
                  <a:pt x="20618" y="14236"/>
                </a:cubicBezTo>
                <a:cubicBezTo>
                  <a:pt x="20618" y="14236"/>
                  <a:pt x="20618" y="19145"/>
                  <a:pt x="20618" y="19145"/>
                </a:cubicBezTo>
                <a:close/>
                <a:moveTo>
                  <a:pt x="3927" y="14236"/>
                </a:moveTo>
                <a:lnTo>
                  <a:pt x="3927" y="19145"/>
                </a:lnTo>
                <a:cubicBezTo>
                  <a:pt x="3927" y="19959"/>
                  <a:pt x="3268" y="20618"/>
                  <a:pt x="2455" y="20618"/>
                </a:cubicBezTo>
                <a:cubicBezTo>
                  <a:pt x="1641" y="20618"/>
                  <a:pt x="982" y="19959"/>
                  <a:pt x="982" y="19145"/>
                </a:cubicBezTo>
                <a:lnTo>
                  <a:pt x="982" y="14236"/>
                </a:lnTo>
                <a:cubicBezTo>
                  <a:pt x="982" y="13424"/>
                  <a:pt x="1641" y="12764"/>
                  <a:pt x="2455" y="12764"/>
                </a:cubicBezTo>
                <a:cubicBezTo>
                  <a:pt x="3268" y="12764"/>
                  <a:pt x="3927" y="13424"/>
                  <a:pt x="3927" y="14236"/>
                </a:cubicBezTo>
                <a:moveTo>
                  <a:pt x="19636" y="11831"/>
                </a:moveTo>
                <a:lnTo>
                  <a:pt x="19636" y="5891"/>
                </a:lnTo>
                <a:cubicBezTo>
                  <a:pt x="19636" y="2638"/>
                  <a:pt x="16999" y="0"/>
                  <a:pt x="13745" y="0"/>
                </a:cubicBezTo>
                <a:lnTo>
                  <a:pt x="7855" y="0"/>
                </a:lnTo>
                <a:cubicBezTo>
                  <a:pt x="4601" y="0"/>
                  <a:pt x="1964" y="2638"/>
                  <a:pt x="1964" y="5891"/>
                </a:cubicBezTo>
                <a:lnTo>
                  <a:pt x="1964" y="11831"/>
                </a:lnTo>
                <a:cubicBezTo>
                  <a:pt x="843" y="12059"/>
                  <a:pt x="0" y="13049"/>
                  <a:pt x="0" y="14236"/>
                </a:cubicBezTo>
                <a:lnTo>
                  <a:pt x="0" y="19145"/>
                </a:lnTo>
                <a:cubicBezTo>
                  <a:pt x="0" y="20501"/>
                  <a:pt x="1099" y="21600"/>
                  <a:pt x="2455" y="21600"/>
                </a:cubicBezTo>
                <a:cubicBezTo>
                  <a:pt x="3810" y="21600"/>
                  <a:pt x="4909" y="20501"/>
                  <a:pt x="4909" y="19145"/>
                </a:cubicBezTo>
                <a:lnTo>
                  <a:pt x="4909" y="14236"/>
                </a:lnTo>
                <a:cubicBezTo>
                  <a:pt x="4909" y="13049"/>
                  <a:pt x="4066" y="12059"/>
                  <a:pt x="2945" y="11831"/>
                </a:cubicBezTo>
                <a:lnTo>
                  <a:pt x="2945" y="5891"/>
                </a:lnTo>
                <a:cubicBezTo>
                  <a:pt x="2945" y="3180"/>
                  <a:pt x="5144" y="982"/>
                  <a:pt x="7855" y="982"/>
                </a:cubicBezTo>
                <a:lnTo>
                  <a:pt x="13745" y="982"/>
                </a:lnTo>
                <a:cubicBezTo>
                  <a:pt x="16457" y="982"/>
                  <a:pt x="18655" y="3180"/>
                  <a:pt x="18655" y="5891"/>
                </a:cubicBezTo>
                <a:lnTo>
                  <a:pt x="18655" y="11831"/>
                </a:lnTo>
                <a:cubicBezTo>
                  <a:pt x="17534" y="12059"/>
                  <a:pt x="16691" y="13049"/>
                  <a:pt x="16691" y="14236"/>
                </a:cubicBezTo>
                <a:lnTo>
                  <a:pt x="16691" y="19145"/>
                </a:lnTo>
                <a:cubicBezTo>
                  <a:pt x="16691" y="20501"/>
                  <a:pt x="17790" y="21600"/>
                  <a:pt x="19145" y="21600"/>
                </a:cubicBezTo>
                <a:cubicBezTo>
                  <a:pt x="20501" y="21600"/>
                  <a:pt x="21600" y="20501"/>
                  <a:pt x="21600" y="19145"/>
                </a:cubicBezTo>
                <a:lnTo>
                  <a:pt x="21600" y="14236"/>
                </a:lnTo>
                <a:cubicBezTo>
                  <a:pt x="21600" y="13049"/>
                  <a:pt x="20757" y="12059"/>
                  <a:pt x="19636" y="1183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53" name="Shape 2529"/>
          <p:cNvSpPr/>
          <p:nvPr/>
        </p:nvSpPr>
        <p:spPr>
          <a:xfrm>
            <a:off x="11077473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36" y="14727"/>
                </a:lnTo>
                <a:cubicBezTo>
                  <a:pt x="20178" y="14727"/>
                  <a:pt x="20618" y="15167"/>
                  <a:pt x="20618" y="15709"/>
                </a:cubicBez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8655" y="19145"/>
                </a:moveTo>
                <a:cubicBezTo>
                  <a:pt x="18655" y="19959"/>
                  <a:pt x="17995" y="20618"/>
                  <a:pt x="17182" y="20618"/>
                </a:cubicBezTo>
                <a:cubicBezTo>
                  <a:pt x="16368" y="20618"/>
                  <a:pt x="15709" y="19959"/>
                  <a:pt x="15709" y="19145"/>
                </a:cubicBezTo>
                <a:lnTo>
                  <a:pt x="15709" y="14236"/>
                </a:lnTo>
                <a:cubicBezTo>
                  <a:pt x="15709" y="13424"/>
                  <a:pt x="16368" y="12764"/>
                  <a:pt x="17182" y="12764"/>
                </a:cubicBezTo>
                <a:cubicBezTo>
                  <a:pt x="17995" y="12764"/>
                  <a:pt x="18655" y="13424"/>
                  <a:pt x="18655" y="14236"/>
                </a:cubicBezTo>
                <a:cubicBezTo>
                  <a:pt x="18655" y="14236"/>
                  <a:pt x="18655" y="19145"/>
                  <a:pt x="18655" y="19145"/>
                </a:cubicBezTo>
                <a:close/>
                <a:moveTo>
                  <a:pt x="4418" y="12764"/>
                </a:moveTo>
                <a:cubicBezTo>
                  <a:pt x="5231" y="12764"/>
                  <a:pt x="5891" y="13424"/>
                  <a:pt x="5891" y="14236"/>
                </a:cubicBezTo>
                <a:lnTo>
                  <a:pt x="5891" y="19145"/>
                </a:lnTo>
                <a:cubicBezTo>
                  <a:pt x="5891" y="19959"/>
                  <a:pt x="5231" y="20618"/>
                  <a:pt x="4418" y="20618"/>
                </a:cubicBezTo>
                <a:cubicBezTo>
                  <a:pt x="3605" y="20618"/>
                  <a:pt x="2945" y="19959"/>
                  <a:pt x="2945" y="19145"/>
                </a:cubicBezTo>
                <a:lnTo>
                  <a:pt x="2945" y="14236"/>
                </a:lnTo>
                <a:cubicBezTo>
                  <a:pt x="2945" y="13424"/>
                  <a:pt x="3605" y="12764"/>
                  <a:pt x="4418" y="12764"/>
                </a:cubicBezTo>
                <a:moveTo>
                  <a:pt x="1964" y="18655"/>
                </a:moveTo>
                <a:cubicBezTo>
                  <a:pt x="1422" y="18655"/>
                  <a:pt x="982" y="18215"/>
                  <a:pt x="982" y="17673"/>
                </a:cubicBezTo>
                <a:lnTo>
                  <a:pt x="982" y="15709"/>
                </a:lnTo>
                <a:cubicBezTo>
                  <a:pt x="982" y="15167"/>
                  <a:pt x="1422" y="14727"/>
                  <a:pt x="1964" y="14727"/>
                </a:cubicBezTo>
                <a:cubicBezTo>
                  <a:pt x="1964" y="14727"/>
                  <a:pt x="1964" y="18655"/>
                  <a:pt x="1964" y="18655"/>
                </a:cubicBezTo>
                <a:close/>
                <a:moveTo>
                  <a:pt x="19636" y="13745"/>
                </a:moveTo>
                <a:lnTo>
                  <a:pt x="19636" y="5891"/>
                </a:lnTo>
                <a:cubicBezTo>
                  <a:pt x="19636" y="2638"/>
                  <a:pt x="16999" y="0"/>
                  <a:pt x="13745" y="0"/>
                </a:cubicBezTo>
                <a:lnTo>
                  <a:pt x="7855" y="0"/>
                </a:lnTo>
                <a:cubicBezTo>
                  <a:pt x="4601" y="0"/>
                  <a:pt x="1964" y="2638"/>
                  <a:pt x="1964" y="5891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3" y="11782"/>
                  <a:pt x="3357" y="11973"/>
                  <a:pt x="2945" y="12284"/>
                </a:cubicBezTo>
                <a:lnTo>
                  <a:pt x="2945" y="5891"/>
                </a:lnTo>
                <a:cubicBezTo>
                  <a:pt x="2945" y="3180"/>
                  <a:pt x="5144" y="982"/>
                  <a:pt x="7855" y="982"/>
                </a:cubicBezTo>
                <a:lnTo>
                  <a:pt x="13745" y="982"/>
                </a:lnTo>
                <a:cubicBezTo>
                  <a:pt x="16456" y="982"/>
                  <a:pt x="18655" y="3180"/>
                  <a:pt x="18655" y="5891"/>
                </a:cubicBezTo>
                <a:lnTo>
                  <a:pt x="18655" y="12284"/>
                </a:lnTo>
                <a:cubicBezTo>
                  <a:pt x="18243" y="11973"/>
                  <a:pt x="17737" y="11782"/>
                  <a:pt x="17182" y="11782"/>
                </a:cubicBezTo>
                <a:cubicBezTo>
                  <a:pt x="15826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6" y="21600"/>
                  <a:pt x="17182" y="21600"/>
                </a:cubicBezTo>
                <a:cubicBezTo>
                  <a:pt x="18369" y="21600"/>
                  <a:pt x="19359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54" name="Shape 2530"/>
          <p:cNvSpPr/>
          <p:nvPr/>
        </p:nvSpPr>
        <p:spPr>
          <a:xfrm>
            <a:off x="6277070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6200"/>
                </a:moveTo>
                <a:lnTo>
                  <a:pt x="15709" y="16200"/>
                </a:lnTo>
                <a:lnTo>
                  <a:pt x="15709" y="14727"/>
                </a:lnTo>
                <a:lnTo>
                  <a:pt x="18655" y="14727"/>
                </a:lnTo>
                <a:cubicBezTo>
                  <a:pt x="18655" y="14727"/>
                  <a:pt x="18655" y="16200"/>
                  <a:pt x="18655" y="16200"/>
                </a:cubicBezTo>
                <a:close/>
                <a:moveTo>
                  <a:pt x="18655" y="18655"/>
                </a:moveTo>
                <a:lnTo>
                  <a:pt x="15709" y="18655"/>
                </a:lnTo>
                <a:lnTo>
                  <a:pt x="15709" y="17182"/>
                </a:lnTo>
                <a:lnTo>
                  <a:pt x="18655" y="17182"/>
                </a:lnTo>
                <a:cubicBezTo>
                  <a:pt x="18655" y="17182"/>
                  <a:pt x="18655" y="18655"/>
                  <a:pt x="18655" y="18655"/>
                </a:cubicBezTo>
                <a:close/>
                <a:moveTo>
                  <a:pt x="17182" y="20618"/>
                </a:moveTo>
                <a:cubicBezTo>
                  <a:pt x="16542" y="20618"/>
                  <a:pt x="16002" y="20207"/>
                  <a:pt x="15799" y="19636"/>
                </a:cubicBezTo>
                <a:lnTo>
                  <a:pt x="18564" y="19636"/>
                </a:lnTo>
                <a:cubicBezTo>
                  <a:pt x="18361" y="20207"/>
                  <a:pt x="17822" y="20618"/>
                  <a:pt x="17182" y="20618"/>
                </a:cubicBezTo>
                <a:moveTo>
                  <a:pt x="17182" y="12764"/>
                </a:moveTo>
                <a:cubicBezTo>
                  <a:pt x="17822" y="12764"/>
                  <a:pt x="18361" y="13175"/>
                  <a:pt x="18564" y="13745"/>
                </a:cubicBezTo>
                <a:lnTo>
                  <a:pt x="15799" y="13745"/>
                </a:lnTo>
                <a:cubicBezTo>
                  <a:pt x="16002" y="13175"/>
                  <a:pt x="16542" y="12764"/>
                  <a:pt x="17182" y="12764"/>
                </a:cubicBezTo>
                <a:moveTo>
                  <a:pt x="5891" y="16200"/>
                </a:moveTo>
                <a:lnTo>
                  <a:pt x="2945" y="16200"/>
                </a:lnTo>
                <a:lnTo>
                  <a:pt x="2945" y="14727"/>
                </a:lnTo>
                <a:lnTo>
                  <a:pt x="5891" y="14727"/>
                </a:lnTo>
                <a:cubicBezTo>
                  <a:pt x="5891" y="14727"/>
                  <a:pt x="5891" y="16200"/>
                  <a:pt x="5891" y="16200"/>
                </a:cubicBezTo>
                <a:close/>
                <a:moveTo>
                  <a:pt x="4418" y="12764"/>
                </a:moveTo>
                <a:cubicBezTo>
                  <a:pt x="5058" y="12764"/>
                  <a:pt x="5598" y="13175"/>
                  <a:pt x="5801" y="13745"/>
                </a:cubicBezTo>
                <a:lnTo>
                  <a:pt x="3036" y="13745"/>
                </a:lnTo>
                <a:cubicBezTo>
                  <a:pt x="3239" y="13175"/>
                  <a:pt x="3778" y="12764"/>
                  <a:pt x="4418" y="12764"/>
                </a:cubicBezTo>
                <a:moveTo>
                  <a:pt x="5891" y="18655"/>
                </a:moveTo>
                <a:lnTo>
                  <a:pt x="2945" y="18655"/>
                </a:lnTo>
                <a:lnTo>
                  <a:pt x="2945" y="17182"/>
                </a:lnTo>
                <a:lnTo>
                  <a:pt x="5891" y="17182"/>
                </a:lnTo>
                <a:cubicBezTo>
                  <a:pt x="5891" y="17182"/>
                  <a:pt x="5891" y="18655"/>
                  <a:pt x="5891" y="18655"/>
                </a:cubicBezTo>
                <a:close/>
                <a:moveTo>
                  <a:pt x="4418" y="20618"/>
                </a:moveTo>
                <a:cubicBezTo>
                  <a:pt x="3778" y="20618"/>
                  <a:pt x="3239" y="20207"/>
                  <a:pt x="3036" y="19636"/>
                </a:cubicBezTo>
                <a:lnTo>
                  <a:pt x="5801" y="19636"/>
                </a:lnTo>
                <a:cubicBezTo>
                  <a:pt x="5598" y="20207"/>
                  <a:pt x="5058" y="20618"/>
                  <a:pt x="4418" y="20618"/>
                </a:cubicBezTo>
                <a:moveTo>
                  <a:pt x="19636" y="13745"/>
                </a:moveTo>
                <a:lnTo>
                  <a:pt x="19636" y="8836"/>
                </a:lnTo>
                <a:cubicBezTo>
                  <a:pt x="19636" y="3956"/>
                  <a:pt x="15680" y="0"/>
                  <a:pt x="10800" y="0"/>
                </a:cubicBezTo>
                <a:cubicBezTo>
                  <a:pt x="5920" y="0"/>
                  <a:pt x="1964" y="3956"/>
                  <a:pt x="1964" y="8836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4" y="11782"/>
                  <a:pt x="3356" y="11971"/>
                  <a:pt x="2945" y="12282"/>
                </a:cubicBezTo>
                <a:lnTo>
                  <a:pt x="2945" y="8836"/>
                </a:lnTo>
                <a:cubicBezTo>
                  <a:pt x="2945" y="4499"/>
                  <a:pt x="6462" y="982"/>
                  <a:pt x="10800" y="982"/>
                </a:cubicBezTo>
                <a:cubicBezTo>
                  <a:pt x="15138" y="982"/>
                  <a:pt x="18655" y="4499"/>
                  <a:pt x="18655" y="8836"/>
                </a:cubicBezTo>
                <a:lnTo>
                  <a:pt x="18655" y="12282"/>
                </a:lnTo>
                <a:cubicBezTo>
                  <a:pt x="18244" y="11971"/>
                  <a:pt x="17736" y="11782"/>
                  <a:pt x="17182" y="11782"/>
                </a:cubicBezTo>
                <a:cubicBezTo>
                  <a:pt x="15826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6" y="21600"/>
                  <a:pt x="17182" y="21600"/>
                </a:cubicBezTo>
                <a:cubicBezTo>
                  <a:pt x="18369" y="21600"/>
                  <a:pt x="19360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55" name="Shape 2531"/>
          <p:cNvSpPr/>
          <p:nvPr/>
        </p:nvSpPr>
        <p:spPr>
          <a:xfrm>
            <a:off x="6810356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56" name="Shape 2532"/>
          <p:cNvSpPr/>
          <p:nvPr/>
        </p:nvSpPr>
        <p:spPr>
          <a:xfrm>
            <a:off x="7343642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1291"/>
                </a:moveTo>
                <a:lnTo>
                  <a:pt x="18655" y="7364"/>
                </a:lnTo>
                <a:cubicBezTo>
                  <a:pt x="19739" y="7364"/>
                  <a:pt x="20618" y="8243"/>
                  <a:pt x="20618" y="9327"/>
                </a:cubicBezTo>
                <a:cubicBezTo>
                  <a:pt x="20618" y="10412"/>
                  <a:pt x="19739" y="11291"/>
                  <a:pt x="18655" y="11291"/>
                </a:cubicBezTo>
                <a:moveTo>
                  <a:pt x="17673" y="17182"/>
                </a:moveTo>
                <a:cubicBezTo>
                  <a:pt x="17673" y="17453"/>
                  <a:pt x="17453" y="17673"/>
                  <a:pt x="17182" y="17673"/>
                </a:cubicBezTo>
                <a:cubicBezTo>
                  <a:pt x="16911" y="17673"/>
                  <a:pt x="16691" y="17453"/>
                  <a:pt x="16691" y="17182"/>
                </a:cubicBezTo>
                <a:lnTo>
                  <a:pt x="16691" y="1473"/>
                </a:lnTo>
                <a:cubicBezTo>
                  <a:pt x="16691" y="1202"/>
                  <a:pt x="16911" y="982"/>
                  <a:pt x="17182" y="982"/>
                </a:cubicBezTo>
                <a:cubicBezTo>
                  <a:pt x="17453" y="982"/>
                  <a:pt x="17673" y="1202"/>
                  <a:pt x="17673" y="1473"/>
                </a:cubicBezTo>
                <a:cubicBezTo>
                  <a:pt x="17673" y="1473"/>
                  <a:pt x="17673" y="17182"/>
                  <a:pt x="17673" y="17182"/>
                </a:cubicBezTo>
                <a:close/>
                <a:moveTo>
                  <a:pt x="15709" y="15780"/>
                </a:moveTo>
                <a:lnTo>
                  <a:pt x="8836" y="13718"/>
                </a:lnTo>
                <a:lnTo>
                  <a:pt x="8836" y="4937"/>
                </a:lnTo>
                <a:lnTo>
                  <a:pt x="15709" y="2875"/>
                </a:lnTo>
                <a:cubicBezTo>
                  <a:pt x="15709" y="2875"/>
                  <a:pt x="15709" y="15780"/>
                  <a:pt x="15709" y="15780"/>
                </a:cubicBezTo>
                <a:close/>
                <a:moveTo>
                  <a:pt x="9479" y="19636"/>
                </a:moveTo>
                <a:lnTo>
                  <a:pt x="9697" y="20618"/>
                </a:lnTo>
                <a:lnTo>
                  <a:pt x="6775" y="20618"/>
                </a:lnTo>
                <a:lnTo>
                  <a:pt x="6558" y="19636"/>
                </a:lnTo>
                <a:cubicBezTo>
                  <a:pt x="6558" y="19636"/>
                  <a:pt x="9479" y="19636"/>
                  <a:pt x="9479" y="19636"/>
                </a:cubicBezTo>
                <a:close/>
                <a:moveTo>
                  <a:pt x="6339" y="18655"/>
                </a:moveTo>
                <a:lnTo>
                  <a:pt x="5356" y="14232"/>
                </a:lnTo>
                <a:lnTo>
                  <a:pt x="8176" y="14545"/>
                </a:lnTo>
                <a:lnTo>
                  <a:pt x="8360" y="14600"/>
                </a:lnTo>
                <a:lnTo>
                  <a:pt x="9260" y="18655"/>
                </a:lnTo>
                <a:cubicBezTo>
                  <a:pt x="9260" y="18655"/>
                  <a:pt x="6339" y="18655"/>
                  <a:pt x="6339" y="18655"/>
                </a:cubicBezTo>
                <a:close/>
                <a:moveTo>
                  <a:pt x="982" y="12764"/>
                </a:moveTo>
                <a:lnTo>
                  <a:pt x="982" y="10800"/>
                </a:lnTo>
                <a:lnTo>
                  <a:pt x="3436" y="10800"/>
                </a:lnTo>
                <a:cubicBezTo>
                  <a:pt x="3707" y="10800"/>
                  <a:pt x="3927" y="10581"/>
                  <a:pt x="3927" y="10309"/>
                </a:cubicBezTo>
                <a:cubicBezTo>
                  <a:pt x="3927" y="10038"/>
                  <a:pt x="3707" y="9818"/>
                  <a:pt x="3436" y="9818"/>
                </a:cubicBezTo>
                <a:lnTo>
                  <a:pt x="982" y="9818"/>
                </a:lnTo>
                <a:lnTo>
                  <a:pt x="982" y="8836"/>
                </a:lnTo>
                <a:lnTo>
                  <a:pt x="2455" y="8836"/>
                </a:lnTo>
                <a:cubicBezTo>
                  <a:pt x="2725" y="8836"/>
                  <a:pt x="2945" y="8617"/>
                  <a:pt x="2945" y="8345"/>
                </a:cubicBezTo>
                <a:cubicBezTo>
                  <a:pt x="2945" y="8075"/>
                  <a:pt x="2725" y="7855"/>
                  <a:pt x="2455" y="7855"/>
                </a:cubicBezTo>
                <a:lnTo>
                  <a:pt x="982" y="7855"/>
                </a:lnTo>
                <a:lnTo>
                  <a:pt x="982" y="5891"/>
                </a:lnTo>
                <a:lnTo>
                  <a:pt x="7855" y="5128"/>
                </a:lnTo>
                <a:lnTo>
                  <a:pt x="7855" y="13528"/>
                </a:lnTo>
                <a:cubicBezTo>
                  <a:pt x="7855" y="13528"/>
                  <a:pt x="982" y="12764"/>
                  <a:pt x="982" y="12764"/>
                </a:cubicBezTo>
                <a:close/>
                <a:moveTo>
                  <a:pt x="18655" y="6382"/>
                </a:moveTo>
                <a:lnTo>
                  <a:pt x="18655" y="1473"/>
                </a:lnTo>
                <a:cubicBezTo>
                  <a:pt x="18655" y="659"/>
                  <a:pt x="17995" y="0"/>
                  <a:pt x="17182" y="0"/>
                </a:cubicBezTo>
                <a:cubicBezTo>
                  <a:pt x="16368" y="0"/>
                  <a:pt x="15709" y="659"/>
                  <a:pt x="15709" y="1473"/>
                </a:cubicBezTo>
                <a:lnTo>
                  <a:pt x="15709" y="1850"/>
                </a:lnTo>
                <a:lnTo>
                  <a:pt x="8175" y="4110"/>
                </a:ln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12764"/>
                </a:lnTo>
                <a:cubicBezTo>
                  <a:pt x="0" y="13306"/>
                  <a:pt x="440" y="13745"/>
                  <a:pt x="982" y="13745"/>
                </a:cubicBezTo>
                <a:lnTo>
                  <a:pt x="4325" y="14117"/>
                </a:lnTo>
                <a:lnTo>
                  <a:pt x="5903" y="21216"/>
                </a:lnTo>
                <a:lnTo>
                  <a:pt x="5912" y="21214"/>
                </a:lnTo>
                <a:cubicBezTo>
                  <a:pt x="5961" y="21433"/>
                  <a:pt x="6148" y="21600"/>
                  <a:pt x="6382" y="21600"/>
                </a:cubicBezTo>
                <a:lnTo>
                  <a:pt x="10309" y="21600"/>
                </a:lnTo>
                <a:cubicBezTo>
                  <a:pt x="10580" y="21600"/>
                  <a:pt x="10800" y="21381"/>
                  <a:pt x="10800" y="21109"/>
                </a:cubicBezTo>
                <a:cubicBezTo>
                  <a:pt x="10800" y="21072"/>
                  <a:pt x="10787" y="21039"/>
                  <a:pt x="10779" y="21005"/>
                </a:cubicBezTo>
                <a:lnTo>
                  <a:pt x="10788" y="21003"/>
                </a:lnTo>
                <a:lnTo>
                  <a:pt x="9437" y="14923"/>
                </a:lnTo>
                <a:lnTo>
                  <a:pt x="15709" y="16805"/>
                </a:lnTo>
                <a:lnTo>
                  <a:pt x="15709" y="17182"/>
                </a:lnTo>
                <a:cubicBezTo>
                  <a:pt x="15709" y="17995"/>
                  <a:pt x="16368" y="18655"/>
                  <a:pt x="17182" y="18655"/>
                </a:cubicBezTo>
                <a:cubicBezTo>
                  <a:pt x="17995" y="18655"/>
                  <a:pt x="18655" y="17995"/>
                  <a:pt x="18655" y="17182"/>
                </a:cubicBezTo>
                <a:lnTo>
                  <a:pt x="18655" y="12273"/>
                </a:lnTo>
                <a:cubicBezTo>
                  <a:pt x="20281" y="12273"/>
                  <a:pt x="21600" y="10954"/>
                  <a:pt x="21600" y="9327"/>
                </a:cubicBezTo>
                <a:cubicBezTo>
                  <a:pt x="21600" y="7701"/>
                  <a:pt x="20281" y="6382"/>
                  <a:pt x="18655" y="63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57" name="Shape 2533"/>
          <p:cNvSpPr/>
          <p:nvPr/>
        </p:nvSpPr>
        <p:spPr>
          <a:xfrm>
            <a:off x="7876929" y="1972178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880"/>
                </a:moveTo>
                <a:cubicBezTo>
                  <a:pt x="20618" y="12476"/>
                  <a:pt x="20178" y="12960"/>
                  <a:pt x="19636" y="12960"/>
                </a:cubicBezTo>
                <a:lnTo>
                  <a:pt x="19636" y="8640"/>
                </a:lnTo>
                <a:cubicBezTo>
                  <a:pt x="20178" y="8640"/>
                  <a:pt x="20618" y="9124"/>
                  <a:pt x="20618" y="9720"/>
                </a:cubicBezTo>
                <a:cubicBezTo>
                  <a:pt x="20618" y="9720"/>
                  <a:pt x="20618" y="11880"/>
                  <a:pt x="20618" y="11880"/>
                </a:cubicBezTo>
                <a:close/>
                <a:moveTo>
                  <a:pt x="18655" y="19980"/>
                </a:moveTo>
                <a:cubicBezTo>
                  <a:pt x="18655" y="20279"/>
                  <a:pt x="18434" y="20520"/>
                  <a:pt x="18164" y="20520"/>
                </a:cubicBezTo>
                <a:cubicBezTo>
                  <a:pt x="17893" y="20520"/>
                  <a:pt x="17673" y="20279"/>
                  <a:pt x="17673" y="19980"/>
                </a:cubicBezTo>
                <a:lnTo>
                  <a:pt x="17673" y="1620"/>
                </a:lnTo>
                <a:cubicBezTo>
                  <a:pt x="17673" y="1322"/>
                  <a:pt x="17893" y="1080"/>
                  <a:pt x="18164" y="1080"/>
                </a:cubicBezTo>
                <a:cubicBezTo>
                  <a:pt x="18434" y="1080"/>
                  <a:pt x="18655" y="1322"/>
                  <a:pt x="18655" y="1620"/>
                </a:cubicBezTo>
                <a:cubicBezTo>
                  <a:pt x="18655" y="1620"/>
                  <a:pt x="18655" y="19980"/>
                  <a:pt x="18655" y="19980"/>
                </a:cubicBezTo>
                <a:close/>
                <a:moveTo>
                  <a:pt x="16691" y="18404"/>
                </a:moveTo>
                <a:lnTo>
                  <a:pt x="2944" y="13512"/>
                </a:lnTo>
                <a:cubicBezTo>
                  <a:pt x="2944" y="13508"/>
                  <a:pt x="2945" y="13504"/>
                  <a:pt x="2945" y="13500"/>
                </a:cubicBezTo>
                <a:lnTo>
                  <a:pt x="2945" y="8100"/>
                </a:lnTo>
                <a:cubicBezTo>
                  <a:pt x="2945" y="8096"/>
                  <a:pt x="2944" y="8093"/>
                  <a:pt x="2944" y="8089"/>
                </a:cubicBezTo>
                <a:lnTo>
                  <a:pt x="16691" y="3197"/>
                </a:lnTo>
                <a:cubicBezTo>
                  <a:pt x="16691" y="3197"/>
                  <a:pt x="16691" y="18404"/>
                  <a:pt x="16691" y="18404"/>
                </a:cubicBezTo>
                <a:close/>
                <a:moveTo>
                  <a:pt x="12480" y="18725"/>
                </a:moveTo>
                <a:cubicBezTo>
                  <a:pt x="12316" y="19294"/>
                  <a:pt x="11764" y="19608"/>
                  <a:pt x="11247" y="19428"/>
                </a:cubicBezTo>
                <a:lnTo>
                  <a:pt x="6102" y="17625"/>
                </a:lnTo>
                <a:cubicBezTo>
                  <a:pt x="5585" y="17444"/>
                  <a:pt x="5299" y="16837"/>
                  <a:pt x="5464" y="16269"/>
                </a:cubicBezTo>
                <a:lnTo>
                  <a:pt x="5654" y="15610"/>
                </a:lnTo>
                <a:lnTo>
                  <a:pt x="12661" y="18104"/>
                </a:lnTo>
                <a:cubicBezTo>
                  <a:pt x="12661" y="18104"/>
                  <a:pt x="12480" y="18725"/>
                  <a:pt x="12480" y="18725"/>
                </a:cubicBezTo>
                <a:close/>
                <a:moveTo>
                  <a:pt x="1964" y="13500"/>
                </a:moveTo>
                <a:lnTo>
                  <a:pt x="982" y="13500"/>
                </a:lnTo>
                <a:lnTo>
                  <a:pt x="982" y="8100"/>
                </a:lnTo>
                <a:lnTo>
                  <a:pt x="1964" y="8100"/>
                </a:lnTo>
                <a:cubicBezTo>
                  <a:pt x="1964" y="8100"/>
                  <a:pt x="1964" y="13500"/>
                  <a:pt x="1964" y="13500"/>
                </a:cubicBezTo>
                <a:close/>
                <a:moveTo>
                  <a:pt x="19636" y="7560"/>
                </a:moveTo>
                <a:lnTo>
                  <a:pt x="19636" y="1620"/>
                </a:lnTo>
                <a:cubicBezTo>
                  <a:pt x="19636" y="725"/>
                  <a:pt x="18977" y="0"/>
                  <a:pt x="18164" y="0"/>
                </a:cubicBezTo>
                <a:cubicBezTo>
                  <a:pt x="17350" y="0"/>
                  <a:pt x="16691" y="725"/>
                  <a:pt x="16691" y="1620"/>
                </a:cubicBezTo>
                <a:lnTo>
                  <a:pt x="16691" y="2062"/>
                </a:lnTo>
                <a:lnTo>
                  <a:pt x="2411" y="7144"/>
                </a:lnTo>
                <a:cubicBezTo>
                  <a:pt x="2276" y="7067"/>
                  <a:pt x="2126" y="7020"/>
                  <a:pt x="1964" y="7020"/>
                </a:cubicBezTo>
                <a:lnTo>
                  <a:pt x="982" y="7020"/>
                </a:lnTo>
                <a:cubicBezTo>
                  <a:pt x="440" y="7020"/>
                  <a:pt x="0" y="7504"/>
                  <a:pt x="0" y="8100"/>
                </a:cubicBezTo>
                <a:lnTo>
                  <a:pt x="0" y="13500"/>
                </a:lnTo>
                <a:cubicBezTo>
                  <a:pt x="0" y="14097"/>
                  <a:pt x="440" y="14580"/>
                  <a:pt x="982" y="14580"/>
                </a:cubicBezTo>
                <a:lnTo>
                  <a:pt x="1964" y="14580"/>
                </a:lnTo>
                <a:cubicBezTo>
                  <a:pt x="2126" y="14580"/>
                  <a:pt x="2276" y="14533"/>
                  <a:pt x="2411" y="14457"/>
                </a:cubicBezTo>
                <a:lnTo>
                  <a:pt x="4720" y="15278"/>
                </a:lnTo>
                <a:lnTo>
                  <a:pt x="4529" y="15941"/>
                </a:lnTo>
                <a:cubicBezTo>
                  <a:pt x="4199" y="17078"/>
                  <a:pt x="4770" y="18292"/>
                  <a:pt x="5803" y="18654"/>
                </a:cubicBezTo>
                <a:lnTo>
                  <a:pt x="10949" y="20456"/>
                </a:lnTo>
                <a:cubicBezTo>
                  <a:pt x="11983" y="20819"/>
                  <a:pt x="13087" y="20190"/>
                  <a:pt x="13416" y="19053"/>
                </a:cubicBezTo>
                <a:lnTo>
                  <a:pt x="13595" y="18437"/>
                </a:lnTo>
                <a:lnTo>
                  <a:pt x="16691" y="19538"/>
                </a:lnTo>
                <a:lnTo>
                  <a:pt x="16691" y="19980"/>
                </a:lnTo>
                <a:cubicBezTo>
                  <a:pt x="16691" y="20875"/>
                  <a:pt x="17350" y="21600"/>
                  <a:pt x="18164" y="21600"/>
                </a:cubicBezTo>
                <a:cubicBezTo>
                  <a:pt x="18977" y="21600"/>
                  <a:pt x="19636" y="20875"/>
                  <a:pt x="19636" y="19980"/>
                </a:cubicBezTo>
                <a:lnTo>
                  <a:pt x="19636" y="14040"/>
                </a:lnTo>
                <a:cubicBezTo>
                  <a:pt x="20721" y="14040"/>
                  <a:pt x="21600" y="13073"/>
                  <a:pt x="21600" y="11880"/>
                </a:cubicBezTo>
                <a:lnTo>
                  <a:pt x="21600" y="9720"/>
                </a:lnTo>
                <a:cubicBezTo>
                  <a:pt x="21600" y="8527"/>
                  <a:pt x="20721" y="7560"/>
                  <a:pt x="19636" y="756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58" name="Shape 2534"/>
          <p:cNvSpPr/>
          <p:nvPr/>
        </p:nvSpPr>
        <p:spPr>
          <a:xfrm>
            <a:off x="8473879" y="1959776"/>
            <a:ext cx="152131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00" y="19924"/>
                </a:moveTo>
                <a:lnTo>
                  <a:pt x="12600" y="12476"/>
                </a:lnTo>
                <a:lnTo>
                  <a:pt x="19427" y="16200"/>
                </a:lnTo>
                <a:cubicBezTo>
                  <a:pt x="19427" y="16200"/>
                  <a:pt x="12600" y="19924"/>
                  <a:pt x="12600" y="19924"/>
                </a:cubicBezTo>
                <a:close/>
                <a:moveTo>
                  <a:pt x="12600" y="1676"/>
                </a:moveTo>
                <a:lnTo>
                  <a:pt x="19427" y="5400"/>
                </a:lnTo>
                <a:lnTo>
                  <a:pt x="12600" y="9124"/>
                </a:lnTo>
                <a:cubicBezTo>
                  <a:pt x="12600" y="9124"/>
                  <a:pt x="12600" y="1676"/>
                  <a:pt x="12600" y="1676"/>
                </a:cubicBezTo>
                <a:close/>
                <a:moveTo>
                  <a:pt x="21352" y="15862"/>
                </a:moveTo>
                <a:lnTo>
                  <a:pt x="21337" y="15854"/>
                </a:lnTo>
                <a:cubicBezTo>
                  <a:pt x="21336" y="15853"/>
                  <a:pt x="21335" y="15853"/>
                  <a:pt x="21335" y="15852"/>
                </a:cubicBezTo>
                <a:lnTo>
                  <a:pt x="12600" y="11088"/>
                </a:lnTo>
                <a:lnTo>
                  <a:pt x="12600" y="10512"/>
                </a:lnTo>
                <a:lnTo>
                  <a:pt x="21335" y="5748"/>
                </a:lnTo>
                <a:lnTo>
                  <a:pt x="21336" y="5747"/>
                </a:lnTo>
                <a:lnTo>
                  <a:pt x="21352" y="5739"/>
                </a:lnTo>
                <a:lnTo>
                  <a:pt x="21349" y="5738"/>
                </a:lnTo>
                <a:cubicBezTo>
                  <a:pt x="21503" y="5649"/>
                  <a:pt x="21600" y="5532"/>
                  <a:pt x="21600" y="5400"/>
                </a:cubicBezTo>
                <a:cubicBezTo>
                  <a:pt x="21600" y="5265"/>
                  <a:pt x="21499" y="5142"/>
                  <a:pt x="21336" y="5053"/>
                </a:cubicBezTo>
                <a:lnTo>
                  <a:pt x="12336" y="144"/>
                </a:lnTo>
                <a:cubicBezTo>
                  <a:pt x="12173" y="55"/>
                  <a:pt x="11948" y="0"/>
                  <a:pt x="11700" y="0"/>
                </a:cubicBezTo>
                <a:cubicBezTo>
                  <a:pt x="11203" y="0"/>
                  <a:pt x="10800" y="220"/>
                  <a:pt x="10800" y="491"/>
                </a:cubicBezTo>
                <a:lnTo>
                  <a:pt x="10800" y="10106"/>
                </a:lnTo>
                <a:lnTo>
                  <a:pt x="1552" y="5062"/>
                </a:lnTo>
                <a:lnTo>
                  <a:pt x="1549" y="5063"/>
                </a:lnTo>
                <a:cubicBezTo>
                  <a:pt x="1385" y="4969"/>
                  <a:pt x="1157" y="4909"/>
                  <a:pt x="900" y="4909"/>
                </a:cubicBezTo>
                <a:cubicBezTo>
                  <a:pt x="403" y="4909"/>
                  <a:pt x="0" y="5129"/>
                  <a:pt x="0" y="5400"/>
                </a:cubicBezTo>
                <a:cubicBezTo>
                  <a:pt x="0" y="5532"/>
                  <a:pt x="97" y="5649"/>
                  <a:pt x="251" y="5738"/>
                </a:cubicBezTo>
                <a:lnTo>
                  <a:pt x="248" y="5739"/>
                </a:lnTo>
                <a:lnTo>
                  <a:pt x="264" y="5747"/>
                </a:lnTo>
                <a:lnTo>
                  <a:pt x="264" y="5748"/>
                </a:lnTo>
                <a:lnTo>
                  <a:pt x="9527" y="10800"/>
                </a:lnTo>
                <a:lnTo>
                  <a:pt x="265" y="15852"/>
                </a:lnTo>
                <a:cubicBezTo>
                  <a:pt x="265" y="15853"/>
                  <a:pt x="264" y="15853"/>
                  <a:pt x="263" y="15854"/>
                </a:cubicBezTo>
                <a:lnTo>
                  <a:pt x="248" y="15862"/>
                </a:lnTo>
                <a:lnTo>
                  <a:pt x="251" y="15863"/>
                </a:lnTo>
                <a:cubicBezTo>
                  <a:pt x="97" y="15951"/>
                  <a:pt x="0" y="16069"/>
                  <a:pt x="0" y="16200"/>
                </a:cubicBezTo>
                <a:cubicBezTo>
                  <a:pt x="0" y="16471"/>
                  <a:pt x="403" y="16691"/>
                  <a:pt x="900" y="16691"/>
                </a:cubicBezTo>
                <a:cubicBezTo>
                  <a:pt x="1157" y="16691"/>
                  <a:pt x="1385" y="16631"/>
                  <a:pt x="1549" y="16537"/>
                </a:cubicBezTo>
                <a:lnTo>
                  <a:pt x="1552" y="16539"/>
                </a:lnTo>
                <a:lnTo>
                  <a:pt x="10800" y="11494"/>
                </a:lnTo>
                <a:lnTo>
                  <a:pt x="10800" y="21109"/>
                </a:lnTo>
                <a:cubicBezTo>
                  <a:pt x="10800" y="21380"/>
                  <a:pt x="11203" y="21600"/>
                  <a:pt x="11700" y="21600"/>
                </a:cubicBezTo>
                <a:cubicBezTo>
                  <a:pt x="11948" y="21600"/>
                  <a:pt x="12173" y="21546"/>
                  <a:pt x="12336" y="21456"/>
                </a:cubicBezTo>
                <a:lnTo>
                  <a:pt x="21336" y="16547"/>
                </a:lnTo>
                <a:cubicBezTo>
                  <a:pt x="21499" y="16458"/>
                  <a:pt x="21600" y="16336"/>
                  <a:pt x="21600" y="16200"/>
                </a:cubicBezTo>
                <a:cubicBezTo>
                  <a:pt x="21600" y="16069"/>
                  <a:pt x="21503" y="15951"/>
                  <a:pt x="21349" y="15863"/>
                </a:cubicBezTo>
                <a:cubicBezTo>
                  <a:pt x="21349" y="15863"/>
                  <a:pt x="21352" y="15862"/>
                  <a:pt x="21352" y="15862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59" name="Shape 2535"/>
          <p:cNvSpPr/>
          <p:nvPr/>
        </p:nvSpPr>
        <p:spPr>
          <a:xfrm>
            <a:off x="8969132" y="1959776"/>
            <a:ext cx="229024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00" y="16691"/>
                </a:moveTo>
                <a:lnTo>
                  <a:pt x="15600" y="16691"/>
                </a:lnTo>
                <a:lnTo>
                  <a:pt x="15600" y="14727"/>
                </a:lnTo>
                <a:lnTo>
                  <a:pt x="13200" y="14727"/>
                </a:lnTo>
                <a:cubicBezTo>
                  <a:pt x="13200" y="14727"/>
                  <a:pt x="13200" y="16691"/>
                  <a:pt x="13200" y="16691"/>
                </a:cubicBezTo>
                <a:close/>
                <a:moveTo>
                  <a:pt x="9600" y="10800"/>
                </a:moveTo>
                <a:lnTo>
                  <a:pt x="12000" y="10800"/>
                </a:lnTo>
                <a:lnTo>
                  <a:pt x="12000" y="8836"/>
                </a:lnTo>
                <a:lnTo>
                  <a:pt x="9600" y="8836"/>
                </a:lnTo>
                <a:cubicBezTo>
                  <a:pt x="9600" y="8836"/>
                  <a:pt x="9600" y="10800"/>
                  <a:pt x="9600" y="10800"/>
                </a:cubicBezTo>
                <a:close/>
                <a:moveTo>
                  <a:pt x="13200" y="19636"/>
                </a:moveTo>
                <a:lnTo>
                  <a:pt x="15600" y="19636"/>
                </a:lnTo>
                <a:lnTo>
                  <a:pt x="15600" y="17673"/>
                </a:lnTo>
                <a:lnTo>
                  <a:pt x="13200" y="17673"/>
                </a:lnTo>
                <a:cubicBezTo>
                  <a:pt x="13200" y="17673"/>
                  <a:pt x="13200" y="19636"/>
                  <a:pt x="13200" y="19636"/>
                </a:cubicBezTo>
                <a:close/>
                <a:moveTo>
                  <a:pt x="13200" y="13745"/>
                </a:moveTo>
                <a:lnTo>
                  <a:pt x="15600" y="13745"/>
                </a:lnTo>
                <a:lnTo>
                  <a:pt x="15600" y="11782"/>
                </a:lnTo>
                <a:lnTo>
                  <a:pt x="13200" y="11782"/>
                </a:lnTo>
                <a:cubicBezTo>
                  <a:pt x="13200" y="11782"/>
                  <a:pt x="13200" y="13745"/>
                  <a:pt x="13200" y="13745"/>
                </a:cubicBezTo>
                <a:close/>
                <a:moveTo>
                  <a:pt x="16800" y="10800"/>
                </a:moveTo>
                <a:lnTo>
                  <a:pt x="19200" y="10800"/>
                </a:lnTo>
                <a:lnTo>
                  <a:pt x="19200" y="8836"/>
                </a:lnTo>
                <a:lnTo>
                  <a:pt x="16800" y="8836"/>
                </a:lnTo>
                <a:cubicBezTo>
                  <a:pt x="16800" y="8836"/>
                  <a:pt x="16800" y="10800"/>
                  <a:pt x="16800" y="10800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13200" y="10800"/>
                </a:moveTo>
                <a:lnTo>
                  <a:pt x="15600" y="10800"/>
                </a:lnTo>
                <a:lnTo>
                  <a:pt x="15600" y="8836"/>
                </a:lnTo>
                <a:lnTo>
                  <a:pt x="13200" y="8836"/>
                </a:lnTo>
                <a:cubicBezTo>
                  <a:pt x="13200" y="8836"/>
                  <a:pt x="13200" y="10800"/>
                  <a:pt x="13200" y="10800"/>
                </a:cubicBezTo>
                <a:close/>
                <a:moveTo>
                  <a:pt x="3600" y="2945"/>
                </a:moveTo>
                <a:lnTo>
                  <a:pt x="18000" y="2945"/>
                </a:lnTo>
                <a:lnTo>
                  <a:pt x="18000" y="6873"/>
                </a:lnTo>
                <a:lnTo>
                  <a:pt x="3600" y="6873"/>
                </a:lnTo>
                <a:cubicBezTo>
                  <a:pt x="3600" y="6873"/>
                  <a:pt x="3600" y="2945"/>
                  <a:pt x="3600" y="2945"/>
                </a:cubicBezTo>
                <a:close/>
                <a:moveTo>
                  <a:pt x="2400" y="7855"/>
                </a:moveTo>
                <a:lnTo>
                  <a:pt x="19200" y="7855"/>
                </a:lnTo>
                <a:lnTo>
                  <a:pt x="19200" y="1964"/>
                </a:lnTo>
                <a:lnTo>
                  <a:pt x="2400" y="1964"/>
                </a:lnTo>
                <a:cubicBezTo>
                  <a:pt x="2400" y="1964"/>
                  <a:pt x="2400" y="7855"/>
                  <a:pt x="2400" y="7855"/>
                </a:cubicBezTo>
                <a:close/>
                <a:moveTo>
                  <a:pt x="9600" y="13745"/>
                </a:moveTo>
                <a:lnTo>
                  <a:pt x="12000" y="13745"/>
                </a:lnTo>
                <a:lnTo>
                  <a:pt x="12000" y="11782"/>
                </a:lnTo>
                <a:lnTo>
                  <a:pt x="9600" y="11782"/>
                </a:lnTo>
                <a:cubicBezTo>
                  <a:pt x="9600" y="11782"/>
                  <a:pt x="9600" y="13745"/>
                  <a:pt x="9600" y="13745"/>
                </a:cubicBezTo>
                <a:close/>
                <a:moveTo>
                  <a:pt x="16800" y="19636"/>
                </a:moveTo>
                <a:lnTo>
                  <a:pt x="19200" y="19636"/>
                </a:lnTo>
                <a:lnTo>
                  <a:pt x="19200" y="11782"/>
                </a:lnTo>
                <a:lnTo>
                  <a:pt x="16800" y="11782"/>
                </a:lnTo>
                <a:cubicBezTo>
                  <a:pt x="16800" y="11782"/>
                  <a:pt x="16800" y="19636"/>
                  <a:pt x="16800" y="19636"/>
                </a:cubicBezTo>
                <a:close/>
                <a:moveTo>
                  <a:pt x="2400" y="16691"/>
                </a:moveTo>
                <a:lnTo>
                  <a:pt x="4800" y="16691"/>
                </a:lnTo>
                <a:lnTo>
                  <a:pt x="4800" y="14727"/>
                </a:lnTo>
                <a:lnTo>
                  <a:pt x="2400" y="14727"/>
                </a:lnTo>
                <a:cubicBezTo>
                  <a:pt x="2400" y="14727"/>
                  <a:pt x="2400" y="16691"/>
                  <a:pt x="2400" y="16691"/>
                </a:cubicBezTo>
                <a:close/>
                <a:moveTo>
                  <a:pt x="2400" y="10800"/>
                </a:moveTo>
                <a:lnTo>
                  <a:pt x="4800" y="10800"/>
                </a:lnTo>
                <a:lnTo>
                  <a:pt x="4800" y="8836"/>
                </a:lnTo>
                <a:lnTo>
                  <a:pt x="2400" y="8836"/>
                </a:lnTo>
                <a:cubicBezTo>
                  <a:pt x="2400" y="8836"/>
                  <a:pt x="2400" y="10800"/>
                  <a:pt x="2400" y="10800"/>
                </a:cubicBezTo>
                <a:close/>
                <a:moveTo>
                  <a:pt x="2400" y="19636"/>
                </a:moveTo>
                <a:lnTo>
                  <a:pt x="4800" y="19636"/>
                </a:lnTo>
                <a:lnTo>
                  <a:pt x="4800" y="17673"/>
                </a:lnTo>
                <a:lnTo>
                  <a:pt x="2400" y="17673"/>
                </a:lnTo>
                <a:cubicBezTo>
                  <a:pt x="2400" y="17673"/>
                  <a:pt x="2400" y="19636"/>
                  <a:pt x="2400" y="19636"/>
                </a:cubicBezTo>
                <a:close/>
                <a:moveTo>
                  <a:pt x="2400" y="13745"/>
                </a:moveTo>
                <a:lnTo>
                  <a:pt x="4800" y="13745"/>
                </a:lnTo>
                <a:lnTo>
                  <a:pt x="4800" y="11782"/>
                </a:lnTo>
                <a:lnTo>
                  <a:pt x="2400" y="11782"/>
                </a:lnTo>
                <a:cubicBezTo>
                  <a:pt x="2400" y="11782"/>
                  <a:pt x="2400" y="13745"/>
                  <a:pt x="2400" y="13745"/>
                </a:cubicBezTo>
                <a:close/>
                <a:moveTo>
                  <a:pt x="9600" y="16691"/>
                </a:moveTo>
                <a:lnTo>
                  <a:pt x="12000" y="16691"/>
                </a:lnTo>
                <a:lnTo>
                  <a:pt x="12000" y="14727"/>
                </a:lnTo>
                <a:lnTo>
                  <a:pt x="9600" y="14727"/>
                </a:lnTo>
                <a:cubicBezTo>
                  <a:pt x="9600" y="14727"/>
                  <a:pt x="9600" y="16691"/>
                  <a:pt x="9600" y="16691"/>
                </a:cubicBezTo>
                <a:close/>
                <a:moveTo>
                  <a:pt x="6000" y="19636"/>
                </a:moveTo>
                <a:lnTo>
                  <a:pt x="8400" y="19636"/>
                </a:lnTo>
                <a:lnTo>
                  <a:pt x="8400" y="17673"/>
                </a:lnTo>
                <a:lnTo>
                  <a:pt x="6000" y="17673"/>
                </a:lnTo>
                <a:cubicBezTo>
                  <a:pt x="6000" y="17673"/>
                  <a:pt x="6000" y="19636"/>
                  <a:pt x="6000" y="19636"/>
                </a:cubicBezTo>
                <a:close/>
                <a:moveTo>
                  <a:pt x="9600" y="19636"/>
                </a:moveTo>
                <a:lnTo>
                  <a:pt x="12000" y="19636"/>
                </a:lnTo>
                <a:lnTo>
                  <a:pt x="12000" y="17673"/>
                </a:lnTo>
                <a:lnTo>
                  <a:pt x="9600" y="17673"/>
                </a:lnTo>
                <a:cubicBezTo>
                  <a:pt x="9600" y="17673"/>
                  <a:pt x="9600" y="19636"/>
                  <a:pt x="9600" y="19636"/>
                </a:cubicBezTo>
                <a:close/>
                <a:moveTo>
                  <a:pt x="6000" y="16691"/>
                </a:moveTo>
                <a:lnTo>
                  <a:pt x="8400" y="16691"/>
                </a:lnTo>
                <a:lnTo>
                  <a:pt x="8400" y="14727"/>
                </a:lnTo>
                <a:lnTo>
                  <a:pt x="6000" y="14727"/>
                </a:lnTo>
                <a:cubicBezTo>
                  <a:pt x="6000" y="14727"/>
                  <a:pt x="6000" y="16691"/>
                  <a:pt x="6000" y="16691"/>
                </a:cubicBezTo>
                <a:close/>
                <a:moveTo>
                  <a:pt x="6000" y="13745"/>
                </a:moveTo>
                <a:lnTo>
                  <a:pt x="8400" y="13745"/>
                </a:lnTo>
                <a:lnTo>
                  <a:pt x="8400" y="11782"/>
                </a:lnTo>
                <a:lnTo>
                  <a:pt x="6000" y="11782"/>
                </a:lnTo>
                <a:cubicBezTo>
                  <a:pt x="6000" y="11782"/>
                  <a:pt x="6000" y="13745"/>
                  <a:pt x="6000" y="13745"/>
                </a:cubicBezTo>
                <a:close/>
                <a:moveTo>
                  <a:pt x="6000" y="10800"/>
                </a:moveTo>
                <a:lnTo>
                  <a:pt x="8400" y="10800"/>
                </a:lnTo>
                <a:lnTo>
                  <a:pt x="8400" y="8836"/>
                </a:lnTo>
                <a:lnTo>
                  <a:pt x="6000" y="8836"/>
                </a:lnTo>
                <a:cubicBezTo>
                  <a:pt x="6000" y="8836"/>
                  <a:pt x="6000" y="10800"/>
                  <a:pt x="6000" y="10800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60" name="Shape 2536"/>
          <p:cNvSpPr/>
          <p:nvPr/>
        </p:nvSpPr>
        <p:spPr>
          <a:xfrm>
            <a:off x="9477615" y="1959776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82" y="11782"/>
                </a:moveTo>
                <a:lnTo>
                  <a:pt x="9818" y="11782"/>
                </a:lnTo>
                <a:lnTo>
                  <a:pt x="9818" y="13745"/>
                </a:lnTo>
                <a:lnTo>
                  <a:pt x="11782" y="13745"/>
                </a:lnTo>
                <a:cubicBezTo>
                  <a:pt x="11782" y="13745"/>
                  <a:pt x="11782" y="11782"/>
                  <a:pt x="11782" y="11782"/>
                </a:cubicBezTo>
                <a:close/>
                <a:moveTo>
                  <a:pt x="7855" y="17673"/>
                </a:moveTo>
                <a:lnTo>
                  <a:pt x="9818" y="17673"/>
                </a:lnTo>
                <a:lnTo>
                  <a:pt x="9818" y="16691"/>
                </a:lnTo>
                <a:lnTo>
                  <a:pt x="7855" y="16691"/>
                </a:lnTo>
                <a:cubicBezTo>
                  <a:pt x="7855" y="16691"/>
                  <a:pt x="7855" y="17673"/>
                  <a:pt x="7855" y="17673"/>
                </a:cubicBezTo>
                <a:close/>
                <a:moveTo>
                  <a:pt x="11782" y="17673"/>
                </a:moveTo>
                <a:lnTo>
                  <a:pt x="13745" y="17673"/>
                </a:lnTo>
                <a:lnTo>
                  <a:pt x="13745" y="16691"/>
                </a:lnTo>
                <a:lnTo>
                  <a:pt x="11782" y="16691"/>
                </a:lnTo>
                <a:cubicBezTo>
                  <a:pt x="11782" y="16691"/>
                  <a:pt x="11782" y="17673"/>
                  <a:pt x="11782" y="17673"/>
                </a:cubicBezTo>
                <a:close/>
                <a:moveTo>
                  <a:pt x="12764" y="8836"/>
                </a:moveTo>
                <a:cubicBezTo>
                  <a:pt x="12492" y="8836"/>
                  <a:pt x="12273" y="9056"/>
                  <a:pt x="12273" y="9327"/>
                </a:cubicBezTo>
                <a:cubicBezTo>
                  <a:pt x="12273" y="9599"/>
                  <a:pt x="12492" y="9818"/>
                  <a:pt x="12764" y="9818"/>
                </a:cubicBezTo>
                <a:cubicBezTo>
                  <a:pt x="13035" y="9818"/>
                  <a:pt x="13255" y="9599"/>
                  <a:pt x="13255" y="9327"/>
                </a:cubicBezTo>
                <a:cubicBezTo>
                  <a:pt x="13255" y="9056"/>
                  <a:pt x="13035" y="8836"/>
                  <a:pt x="12764" y="8836"/>
                </a:cubicBezTo>
                <a:moveTo>
                  <a:pt x="3927" y="12764"/>
                </a:moveTo>
                <a:cubicBezTo>
                  <a:pt x="3927" y="11679"/>
                  <a:pt x="4806" y="10800"/>
                  <a:pt x="5891" y="10800"/>
                </a:cubicBezTo>
                <a:cubicBezTo>
                  <a:pt x="6975" y="10800"/>
                  <a:pt x="7855" y="11679"/>
                  <a:pt x="7855" y="12764"/>
                </a:cubicBezTo>
                <a:cubicBezTo>
                  <a:pt x="7855" y="13848"/>
                  <a:pt x="6975" y="14727"/>
                  <a:pt x="5891" y="14727"/>
                </a:cubicBezTo>
                <a:cubicBezTo>
                  <a:pt x="4806" y="14727"/>
                  <a:pt x="3927" y="13848"/>
                  <a:pt x="3927" y="12764"/>
                </a:cubicBezTo>
                <a:moveTo>
                  <a:pt x="17673" y="12764"/>
                </a:moveTo>
                <a:cubicBezTo>
                  <a:pt x="17673" y="13848"/>
                  <a:pt x="16794" y="14727"/>
                  <a:pt x="15709" y="14727"/>
                </a:cubicBezTo>
                <a:cubicBezTo>
                  <a:pt x="14625" y="14727"/>
                  <a:pt x="13745" y="13848"/>
                  <a:pt x="13745" y="12764"/>
                </a:cubicBezTo>
                <a:cubicBezTo>
                  <a:pt x="13745" y="11679"/>
                  <a:pt x="14625" y="10800"/>
                  <a:pt x="15709" y="10800"/>
                </a:cubicBezTo>
                <a:cubicBezTo>
                  <a:pt x="16794" y="10800"/>
                  <a:pt x="17673" y="11679"/>
                  <a:pt x="17673" y="12764"/>
                </a:cubicBezTo>
                <a:moveTo>
                  <a:pt x="20618" y="8836"/>
                </a:moveTo>
                <a:lnTo>
                  <a:pt x="19145" y="8836"/>
                </a:lnTo>
                <a:cubicBezTo>
                  <a:pt x="18874" y="8836"/>
                  <a:pt x="18655" y="9056"/>
                  <a:pt x="18655" y="9327"/>
                </a:cubicBezTo>
                <a:cubicBezTo>
                  <a:pt x="18655" y="9599"/>
                  <a:pt x="18874" y="9818"/>
                  <a:pt x="19145" y="9818"/>
                </a:cubicBezTo>
                <a:lnTo>
                  <a:pt x="20618" y="9818"/>
                </a:lnTo>
                <a:lnTo>
                  <a:pt x="20618" y="12273"/>
                </a:lnTo>
                <a:lnTo>
                  <a:pt x="18605" y="12273"/>
                </a:lnTo>
                <a:cubicBezTo>
                  <a:pt x="18370" y="10881"/>
                  <a:pt x="17167" y="9818"/>
                  <a:pt x="15709" y="9818"/>
                </a:cubicBezTo>
                <a:cubicBezTo>
                  <a:pt x="14082" y="9818"/>
                  <a:pt x="12764" y="11137"/>
                  <a:pt x="12764" y="12764"/>
                </a:cubicBezTo>
                <a:cubicBezTo>
                  <a:pt x="12764" y="14390"/>
                  <a:pt x="14082" y="15709"/>
                  <a:pt x="15709" y="15709"/>
                </a:cubicBezTo>
                <a:cubicBezTo>
                  <a:pt x="17167" y="15709"/>
                  <a:pt x="18370" y="14646"/>
                  <a:pt x="18605" y="13255"/>
                </a:cubicBezTo>
                <a:lnTo>
                  <a:pt x="20618" y="13255"/>
                </a:lnTo>
                <a:lnTo>
                  <a:pt x="20618" y="18655"/>
                </a:lnTo>
                <a:lnTo>
                  <a:pt x="982" y="18655"/>
                </a:lnTo>
                <a:lnTo>
                  <a:pt x="982" y="13255"/>
                </a:lnTo>
                <a:lnTo>
                  <a:pt x="2995" y="13255"/>
                </a:lnTo>
                <a:cubicBezTo>
                  <a:pt x="3230" y="14646"/>
                  <a:pt x="4433" y="15709"/>
                  <a:pt x="5891" y="15709"/>
                </a:cubicBezTo>
                <a:cubicBezTo>
                  <a:pt x="7517" y="15709"/>
                  <a:pt x="8836" y="14390"/>
                  <a:pt x="8836" y="12764"/>
                </a:cubicBezTo>
                <a:cubicBezTo>
                  <a:pt x="8836" y="11137"/>
                  <a:pt x="7517" y="9818"/>
                  <a:pt x="5891" y="9818"/>
                </a:cubicBezTo>
                <a:cubicBezTo>
                  <a:pt x="4433" y="9818"/>
                  <a:pt x="3230" y="10881"/>
                  <a:pt x="2995" y="12273"/>
                </a:cubicBezTo>
                <a:lnTo>
                  <a:pt x="982" y="12273"/>
                </a:lnTo>
                <a:lnTo>
                  <a:pt x="982" y="9818"/>
                </a:lnTo>
                <a:lnTo>
                  <a:pt x="2455" y="9818"/>
                </a:lnTo>
                <a:cubicBezTo>
                  <a:pt x="2726" y="9818"/>
                  <a:pt x="2945" y="9599"/>
                  <a:pt x="2945" y="9327"/>
                </a:cubicBezTo>
                <a:cubicBezTo>
                  <a:pt x="2945" y="9056"/>
                  <a:pt x="2726" y="8836"/>
                  <a:pt x="2455" y="8836"/>
                </a:cubicBezTo>
                <a:lnTo>
                  <a:pt x="982" y="8836"/>
                </a:lnTo>
                <a:lnTo>
                  <a:pt x="982" y="7855"/>
                </a:lnTo>
                <a:cubicBezTo>
                  <a:pt x="982" y="7313"/>
                  <a:pt x="1421" y="6873"/>
                  <a:pt x="1964" y="6873"/>
                </a:cubicBezTo>
                <a:lnTo>
                  <a:pt x="19636" y="6873"/>
                </a:lnTo>
                <a:cubicBezTo>
                  <a:pt x="20178" y="6873"/>
                  <a:pt x="20618" y="7313"/>
                  <a:pt x="20618" y="7855"/>
                </a:cubicBezTo>
                <a:cubicBezTo>
                  <a:pt x="20618" y="7855"/>
                  <a:pt x="20618" y="8836"/>
                  <a:pt x="20618" y="8836"/>
                </a:cubicBezTo>
                <a:close/>
                <a:moveTo>
                  <a:pt x="19636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20618" y="19636"/>
                </a:lnTo>
                <a:cubicBezTo>
                  <a:pt x="20618" y="20178"/>
                  <a:pt x="20178" y="20618"/>
                  <a:pt x="19636" y="20618"/>
                </a:cubicBezTo>
                <a:moveTo>
                  <a:pt x="5891" y="4909"/>
                </a:moveTo>
                <a:lnTo>
                  <a:pt x="15709" y="4909"/>
                </a:lnTo>
                <a:lnTo>
                  <a:pt x="15709" y="5891"/>
                </a:lnTo>
                <a:lnTo>
                  <a:pt x="5891" y="5891"/>
                </a:lnTo>
                <a:cubicBezTo>
                  <a:pt x="5891" y="5891"/>
                  <a:pt x="5891" y="4909"/>
                  <a:pt x="5891" y="4909"/>
                </a:cubicBezTo>
                <a:close/>
                <a:moveTo>
                  <a:pt x="19636" y="5891"/>
                </a:moveTo>
                <a:lnTo>
                  <a:pt x="19636" y="2855"/>
                </a:lnTo>
                <a:cubicBezTo>
                  <a:pt x="20207" y="2653"/>
                  <a:pt x="20618" y="2113"/>
                  <a:pt x="20618" y="1473"/>
                </a:cubicBezTo>
                <a:cubicBezTo>
                  <a:pt x="20618" y="659"/>
                  <a:pt x="19959" y="0"/>
                  <a:pt x="19145" y="0"/>
                </a:cubicBezTo>
                <a:cubicBezTo>
                  <a:pt x="18332" y="0"/>
                  <a:pt x="17673" y="659"/>
                  <a:pt x="17673" y="1473"/>
                </a:cubicBezTo>
                <a:cubicBezTo>
                  <a:pt x="17673" y="2113"/>
                  <a:pt x="18084" y="2653"/>
                  <a:pt x="18655" y="2855"/>
                </a:cubicBezTo>
                <a:lnTo>
                  <a:pt x="18655" y="5891"/>
                </a:lnTo>
                <a:lnTo>
                  <a:pt x="16691" y="5891"/>
                </a:lnTo>
                <a:lnTo>
                  <a:pt x="16691" y="4909"/>
                </a:lnTo>
                <a:cubicBezTo>
                  <a:pt x="16691" y="4367"/>
                  <a:pt x="16251" y="3927"/>
                  <a:pt x="15709" y="3927"/>
                </a:cubicBezTo>
                <a:lnTo>
                  <a:pt x="5891" y="3927"/>
                </a:lnTo>
                <a:cubicBezTo>
                  <a:pt x="5348" y="3927"/>
                  <a:pt x="4909" y="4367"/>
                  <a:pt x="4909" y="4909"/>
                </a:cubicBezTo>
                <a:lnTo>
                  <a:pt x="4909" y="5891"/>
                </a:lnTo>
                <a:lnTo>
                  <a:pt x="1964" y="5891"/>
                </a:lnTo>
                <a:cubicBezTo>
                  <a:pt x="879" y="5891"/>
                  <a:pt x="0" y="6770"/>
                  <a:pt x="0" y="78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7855"/>
                </a:lnTo>
                <a:cubicBezTo>
                  <a:pt x="21600" y="6770"/>
                  <a:pt x="20721" y="5891"/>
                  <a:pt x="19636" y="5891"/>
                </a:cubicBezTo>
                <a:moveTo>
                  <a:pt x="10800" y="9818"/>
                </a:moveTo>
                <a:cubicBezTo>
                  <a:pt x="11071" y="9818"/>
                  <a:pt x="11291" y="9599"/>
                  <a:pt x="11291" y="9327"/>
                </a:cubicBezTo>
                <a:cubicBezTo>
                  <a:pt x="11291" y="9056"/>
                  <a:pt x="11071" y="8836"/>
                  <a:pt x="10800" y="8836"/>
                </a:cubicBezTo>
                <a:cubicBezTo>
                  <a:pt x="10529" y="8836"/>
                  <a:pt x="10309" y="9056"/>
                  <a:pt x="10309" y="9327"/>
                </a:cubicBezTo>
                <a:cubicBezTo>
                  <a:pt x="10309" y="9599"/>
                  <a:pt x="10529" y="9818"/>
                  <a:pt x="10800" y="9818"/>
                </a:cubicBezTo>
                <a:moveTo>
                  <a:pt x="9327" y="9327"/>
                </a:moveTo>
                <a:cubicBezTo>
                  <a:pt x="9327" y="9056"/>
                  <a:pt x="9108" y="8836"/>
                  <a:pt x="8836" y="8836"/>
                </a:cubicBezTo>
                <a:cubicBezTo>
                  <a:pt x="8565" y="8836"/>
                  <a:pt x="8345" y="9056"/>
                  <a:pt x="8345" y="9327"/>
                </a:cubicBezTo>
                <a:cubicBezTo>
                  <a:pt x="8345" y="9599"/>
                  <a:pt x="8565" y="9818"/>
                  <a:pt x="8836" y="9818"/>
                </a:cubicBezTo>
                <a:cubicBezTo>
                  <a:pt x="9108" y="9818"/>
                  <a:pt x="9327" y="9599"/>
                  <a:pt x="9327" y="9327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61" name="Shape 2537"/>
          <p:cNvSpPr/>
          <p:nvPr/>
        </p:nvSpPr>
        <p:spPr>
          <a:xfrm>
            <a:off x="10010901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38" y="14727"/>
                </a:moveTo>
                <a:cubicBezTo>
                  <a:pt x="13628" y="14411"/>
                  <a:pt x="13690" y="14083"/>
                  <a:pt x="13721" y="13745"/>
                </a:cubicBezTo>
                <a:lnTo>
                  <a:pt x="2970" y="13745"/>
                </a:lnTo>
                <a:cubicBezTo>
                  <a:pt x="3001" y="14083"/>
                  <a:pt x="3063" y="14411"/>
                  <a:pt x="3153" y="14727"/>
                </a:cubicBezTo>
                <a:cubicBezTo>
                  <a:pt x="3153" y="14727"/>
                  <a:pt x="13538" y="14727"/>
                  <a:pt x="13538" y="14727"/>
                </a:cubicBezTo>
                <a:close/>
                <a:moveTo>
                  <a:pt x="18655" y="12764"/>
                </a:moveTo>
                <a:cubicBezTo>
                  <a:pt x="18383" y="12764"/>
                  <a:pt x="18164" y="12984"/>
                  <a:pt x="18164" y="13255"/>
                </a:cubicBezTo>
                <a:cubicBezTo>
                  <a:pt x="18164" y="13526"/>
                  <a:pt x="18383" y="13745"/>
                  <a:pt x="18655" y="13745"/>
                </a:cubicBezTo>
                <a:cubicBezTo>
                  <a:pt x="18926" y="13745"/>
                  <a:pt x="19145" y="13526"/>
                  <a:pt x="19145" y="13255"/>
                </a:cubicBezTo>
                <a:cubicBezTo>
                  <a:pt x="19145" y="12984"/>
                  <a:pt x="18926" y="12764"/>
                  <a:pt x="18655" y="12764"/>
                </a:cubicBezTo>
                <a:moveTo>
                  <a:pt x="18655" y="8836"/>
                </a:moveTo>
                <a:cubicBezTo>
                  <a:pt x="18112" y="8836"/>
                  <a:pt x="17673" y="9276"/>
                  <a:pt x="17673" y="9818"/>
                </a:cubicBezTo>
                <a:cubicBezTo>
                  <a:pt x="17673" y="10360"/>
                  <a:pt x="18112" y="10800"/>
                  <a:pt x="18655" y="10800"/>
                </a:cubicBezTo>
                <a:cubicBezTo>
                  <a:pt x="19197" y="10800"/>
                  <a:pt x="19636" y="10360"/>
                  <a:pt x="19636" y="9818"/>
                </a:cubicBezTo>
                <a:cubicBezTo>
                  <a:pt x="19636" y="9276"/>
                  <a:pt x="19197" y="8836"/>
                  <a:pt x="18655" y="8836"/>
                </a:cubicBezTo>
                <a:moveTo>
                  <a:pt x="20618" y="19636"/>
                </a:moveTo>
                <a:cubicBezTo>
                  <a:pt x="20618" y="20178"/>
                  <a:pt x="20179" y="20618"/>
                  <a:pt x="19636" y="20618"/>
                </a:cubicBezTo>
                <a:lnTo>
                  <a:pt x="16691" y="20618"/>
                </a:lnTo>
                <a:lnTo>
                  <a:pt x="16691" y="5891"/>
                </a:lnTo>
                <a:lnTo>
                  <a:pt x="19636" y="5891"/>
                </a:lnTo>
                <a:cubicBezTo>
                  <a:pt x="20179" y="5891"/>
                  <a:pt x="20618" y="6331"/>
                  <a:pt x="20618" y="6873"/>
                </a:cubicBezTo>
                <a:cubicBezTo>
                  <a:pt x="20618" y="6873"/>
                  <a:pt x="20618" y="19636"/>
                  <a:pt x="20618" y="19636"/>
                </a:cubicBezTo>
                <a:close/>
                <a:moveTo>
                  <a:pt x="15709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6873"/>
                </a:lnTo>
                <a:cubicBezTo>
                  <a:pt x="982" y="6331"/>
                  <a:pt x="1421" y="5891"/>
                  <a:pt x="1964" y="5891"/>
                </a:cubicBezTo>
                <a:lnTo>
                  <a:pt x="15709" y="5891"/>
                </a:lnTo>
                <a:cubicBezTo>
                  <a:pt x="15709" y="5891"/>
                  <a:pt x="15709" y="20618"/>
                  <a:pt x="15709" y="20618"/>
                </a:cubicBezTo>
                <a:close/>
                <a:moveTo>
                  <a:pt x="19636" y="4909"/>
                </a:moveTo>
                <a:lnTo>
                  <a:pt x="4909" y="4909"/>
                </a:lnTo>
                <a:lnTo>
                  <a:pt x="4909" y="2855"/>
                </a:lnTo>
                <a:cubicBezTo>
                  <a:pt x="5480" y="2653"/>
                  <a:pt x="5891" y="2113"/>
                  <a:pt x="5891" y="1473"/>
                </a:cubicBezTo>
                <a:cubicBezTo>
                  <a:pt x="5891" y="659"/>
                  <a:pt x="5231" y="0"/>
                  <a:pt x="4418" y="0"/>
                </a:cubicBezTo>
                <a:cubicBezTo>
                  <a:pt x="3605" y="0"/>
                  <a:pt x="2945" y="659"/>
                  <a:pt x="2945" y="1473"/>
                </a:cubicBezTo>
                <a:cubicBezTo>
                  <a:pt x="2945" y="2113"/>
                  <a:pt x="3357" y="2653"/>
                  <a:pt x="3927" y="2855"/>
                </a:cubicBezTo>
                <a:lnTo>
                  <a:pt x="3927" y="4909"/>
                </a:lnTo>
                <a:lnTo>
                  <a:pt x="1964" y="4909"/>
                </a:lnTo>
                <a:cubicBezTo>
                  <a:pt x="879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6873"/>
                </a:lnTo>
                <a:cubicBezTo>
                  <a:pt x="21600" y="5788"/>
                  <a:pt x="20721" y="4909"/>
                  <a:pt x="19636" y="4909"/>
                </a:cubicBezTo>
                <a:moveTo>
                  <a:pt x="18655" y="15709"/>
                </a:moveTo>
                <a:cubicBezTo>
                  <a:pt x="18383" y="15709"/>
                  <a:pt x="18164" y="15929"/>
                  <a:pt x="18164" y="16200"/>
                </a:cubicBezTo>
                <a:cubicBezTo>
                  <a:pt x="18164" y="16471"/>
                  <a:pt x="18383" y="16691"/>
                  <a:pt x="18655" y="16691"/>
                </a:cubicBezTo>
                <a:cubicBezTo>
                  <a:pt x="18926" y="16691"/>
                  <a:pt x="19145" y="16471"/>
                  <a:pt x="19145" y="16200"/>
                </a:cubicBezTo>
                <a:cubicBezTo>
                  <a:pt x="19145" y="15929"/>
                  <a:pt x="18926" y="15709"/>
                  <a:pt x="18655" y="15709"/>
                </a:cubicBezTo>
                <a:moveTo>
                  <a:pt x="4199" y="16691"/>
                </a:moveTo>
                <a:lnTo>
                  <a:pt x="12492" y="16691"/>
                </a:lnTo>
                <a:cubicBezTo>
                  <a:pt x="12744" y="16387"/>
                  <a:pt x="12971" y="16064"/>
                  <a:pt x="13152" y="15709"/>
                </a:cubicBezTo>
                <a:lnTo>
                  <a:pt x="3539" y="15709"/>
                </a:lnTo>
                <a:cubicBezTo>
                  <a:pt x="3720" y="16064"/>
                  <a:pt x="3947" y="16387"/>
                  <a:pt x="4199" y="16691"/>
                </a:cubicBezTo>
                <a:moveTo>
                  <a:pt x="8345" y="7855"/>
                </a:moveTo>
                <a:cubicBezTo>
                  <a:pt x="7196" y="7855"/>
                  <a:pt x="6138" y="8224"/>
                  <a:pt x="5263" y="8836"/>
                </a:cubicBezTo>
                <a:lnTo>
                  <a:pt x="11428" y="8836"/>
                </a:lnTo>
                <a:cubicBezTo>
                  <a:pt x="10553" y="8224"/>
                  <a:pt x="9495" y="7855"/>
                  <a:pt x="8345" y="7855"/>
                </a:cubicBezTo>
                <a:moveTo>
                  <a:pt x="8345" y="18655"/>
                </a:moveTo>
                <a:cubicBezTo>
                  <a:pt x="9495" y="18655"/>
                  <a:pt x="10553" y="18285"/>
                  <a:pt x="11428" y="17673"/>
                </a:cubicBezTo>
                <a:lnTo>
                  <a:pt x="5263" y="17673"/>
                </a:lnTo>
                <a:cubicBezTo>
                  <a:pt x="6138" y="18285"/>
                  <a:pt x="7196" y="18655"/>
                  <a:pt x="8345" y="18655"/>
                </a:cubicBezTo>
                <a:moveTo>
                  <a:pt x="12492" y="9818"/>
                </a:moveTo>
                <a:lnTo>
                  <a:pt x="4199" y="9818"/>
                </a:lnTo>
                <a:cubicBezTo>
                  <a:pt x="3947" y="10122"/>
                  <a:pt x="3720" y="10446"/>
                  <a:pt x="3539" y="10800"/>
                </a:cubicBezTo>
                <a:lnTo>
                  <a:pt x="13152" y="10800"/>
                </a:lnTo>
                <a:cubicBezTo>
                  <a:pt x="12971" y="10446"/>
                  <a:pt x="12744" y="10122"/>
                  <a:pt x="12492" y="9818"/>
                </a:cubicBezTo>
                <a:moveTo>
                  <a:pt x="13538" y="11782"/>
                </a:moveTo>
                <a:lnTo>
                  <a:pt x="3153" y="11782"/>
                </a:lnTo>
                <a:cubicBezTo>
                  <a:pt x="3063" y="12098"/>
                  <a:pt x="3001" y="12427"/>
                  <a:pt x="2970" y="12764"/>
                </a:cubicBezTo>
                <a:lnTo>
                  <a:pt x="13721" y="12764"/>
                </a:lnTo>
                <a:cubicBezTo>
                  <a:pt x="13690" y="12427"/>
                  <a:pt x="13628" y="12098"/>
                  <a:pt x="13538" y="117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62" name="Shape 2538"/>
          <p:cNvSpPr/>
          <p:nvPr/>
        </p:nvSpPr>
        <p:spPr>
          <a:xfrm>
            <a:off x="10544187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5218"/>
                </a:moveTo>
                <a:cubicBezTo>
                  <a:pt x="14727" y="15490"/>
                  <a:pt x="14947" y="15709"/>
                  <a:pt x="15218" y="15709"/>
                </a:cubicBezTo>
                <a:cubicBezTo>
                  <a:pt x="15490" y="15709"/>
                  <a:pt x="15709" y="15490"/>
                  <a:pt x="15709" y="15218"/>
                </a:cubicBezTo>
                <a:cubicBezTo>
                  <a:pt x="15709" y="14947"/>
                  <a:pt x="15490" y="14727"/>
                  <a:pt x="15218" y="14727"/>
                </a:cubicBezTo>
                <a:cubicBezTo>
                  <a:pt x="14947" y="14727"/>
                  <a:pt x="14727" y="14947"/>
                  <a:pt x="14727" y="15218"/>
                </a:cubicBezTo>
                <a:moveTo>
                  <a:pt x="20618" y="12764"/>
                </a:moveTo>
                <a:lnTo>
                  <a:pt x="17673" y="12764"/>
                </a:lnTo>
                <a:lnTo>
                  <a:pt x="17673" y="3927"/>
                </a:lnTo>
                <a:lnTo>
                  <a:pt x="3927" y="3927"/>
                </a:lnTo>
                <a:lnTo>
                  <a:pt x="3927" y="9510"/>
                </a:lnTo>
                <a:cubicBezTo>
                  <a:pt x="3308" y="10442"/>
                  <a:pt x="2945" y="11560"/>
                  <a:pt x="2945" y="12764"/>
                </a:cubicBezTo>
                <a:lnTo>
                  <a:pt x="982" y="12764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2764"/>
                  <a:pt x="20618" y="12764"/>
                </a:cubicBezTo>
                <a:close/>
                <a:moveTo>
                  <a:pt x="9327" y="12764"/>
                </a:moveTo>
                <a:cubicBezTo>
                  <a:pt x="9327" y="13035"/>
                  <a:pt x="9108" y="13255"/>
                  <a:pt x="8836" y="13255"/>
                </a:cubicBezTo>
                <a:cubicBezTo>
                  <a:pt x="8565" y="13255"/>
                  <a:pt x="8345" y="13035"/>
                  <a:pt x="8345" y="12764"/>
                </a:cubicBezTo>
                <a:cubicBezTo>
                  <a:pt x="8345" y="12493"/>
                  <a:pt x="8565" y="12273"/>
                  <a:pt x="8836" y="12273"/>
                </a:cubicBezTo>
                <a:cubicBezTo>
                  <a:pt x="9108" y="12273"/>
                  <a:pt x="9327" y="12493"/>
                  <a:pt x="9327" y="12764"/>
                </a:cubicBezTo>
                <a:moveTo>
                  <a:pt x="8836" y="7855"/>
                </a:moveTo>
                <a:cubicBezTo>
                  <a:pt x="10295" y="7855"/>
                  <a:pt x="11601" y="8494"/>
                  <a:pt x="12500" y="9504"/>
                </a:cubicBezTo>
                <a:lnTo>
                  <a:pt x="10301" y="12846"/>
                </a:lnTo>
                <a:cubicBezTo>
                  <a:pt x="10302" y="12818"/>
                  <a:pt x="10309" y="12792"/>
                  <a:pt x="10309" y="12764"/>
                </a:cubicBezTo>
                <a:cubicBezTo>
                  <a:pt x="10309" y="11951"/>
                  <a:pt x="9649" y="11291"/>
                  <a:pt x="8836" y="11291"/>
                </a:cubicBezTo>
                <a:cubicBezTo>
                  <a:pt x="8023" y="11291"/>
                  <a:pt x="7364" y="11951"/>
                  <a:pt x="7364" y="12764"/>
                </a:cubicBezTo>
                <a:cubicBezTo>
                  <a:pt x="7364" y="13577"/>
                  <a:pt x="8023" y="14236"/>
                  <a:pt x="8836" y="14236"/>
                </a:cubicBezTo>
                <a:cubicBezTo>
                  <a:pt x="9072" y="14236"/>
                  <a:pt x="9293" y="14175"/>
                  <a:pt x="9491" y="14076"/>
                </a:cubicBezTo>
                <a:lnTo>
                  <a:pt x="8925" y="14938"/>
                </a:lnTo>
                <a:lnTo>
                  <a:pt x="8639" y="14741"/>
                </a:lnTo>
                <a:lnTo>
                  <a:pt x="7962" y="16664"/>
                </a:lnTo>
                <a:lnTo>
                  <a:pt x="8494" y="17043"/>
                </a:lnTo>
                <a:lnTo>
                  <a:pt x="8881" y="16700"/>
                </a:lnTo>
                <a:lnTo>
                  <a:pt x="10064" y="16936"/>
                </a:lnTo>
                <a:lnTo>
                  <a:pt x="9561" y="16099"/>
                </a:lnTo>
                <a:lnTo>
                  <a:pt x="10020" y="15694"/>
                </a:lnTo>
                <a:lnTo>
                  <a:pt x="9423" y="15282"/>
                </a:lnTo>
                <a:lnTo>
                  <a:pt x="9736" y="15491"/>
                </a:lnTo>
                <a:lnTo>
                  <a:pt x="13114" y="10359"/>
                </a:lnTo>
                <a:cubicBezTo>
                  <a:pt x="13514" y="11069"/>
                  <a:pt x="13745" y="11889"/>
                  <a:pt x="13745" y="12764"/>
                </a:cubicBezTo>
                <a:cubicBezTo>
                  <a:pt x="13745" y="15475"/>
                  <a:pt x="11548" y="17673"/>
                  <a:pt x="8836" y="17673"/>
                </a:cubicBezTo>
                <a:cubicBezTo>
                  <a:pt x="6125" y="17673"/>
                  <a:pt x="3927" y="15475"/>
                  <a:pt x="3927" y="12764"/>
                </a:cubicBezTo>
                <a:cubicBezTo>
                  <a:pt x="3927" y="10053"/>
                  <a:pt x="6125" y="7855"/>
                  <a:pt x="8836" y="7855"/>
                </a:cubicBezTo>
                <a:moveTo>
                  <a:pt x="14727" y="5891"/>
                </a:moveTo>
                <a:cubicBezTo>
                  <a:pt x="14186" y="5891"/>
                  <a:pt x="13745" y="6331"/>
                  <a:pt x="13745" y="6873"/>
                </a:cubicBezTo>
                <a:cubicBezTo>
                  <a:pt x="13745" y="7062"/>
                  <a:pt x="13802" y="7237"/>
                  <a:pt x="13894" y="7386"/>
                </a:cubicBezTo>
                <a:lnTo>
                  <a:pt x="13057" y="8659"/>
                </a:lnTo>
                <a:cubicBezTo>
                  <a:pt x="11987" y="7558"/>
                  <a:pt x="10492" y="6873"/>
                  <a:pt x="8836" y="6873"/>
                </a:cubicBezTo>
                <a:cubicBezTo>
                  <a:pt x="7325" y="6873"/>
                  <a:pt x="5952" y="7447"/>
                  <a:pt x="4909" y="8382"/>
                </a:cubicBezTo>
                <a:lnTo>
                  <a:pt x="4909" y="4909"/>
                </a:lnTo>
                <a:lnTo>
                  <a:pt x="16691" y="4909"/>
                </a:lnTo>
                <a:lnTo>
                  <a:pt x="16691" y="16691"/>
                </a:lnTo>
                <a:lnTo>
                  <a:pt x="13219" y="16691"/>
                </a:lnTo>
                <a:cubicBezTo>
                  <a:pt x="14154" y="15648"/>
                  <a:pt x="14727" y="14275"/>
                  <a:pt x="14727" y="12764"/>
                </a:cubicBezTo>
                <a:cubicBezTo>
                  <a:pt x="14727" y="11536"/>
                  <a:pt x="14351" y="10398"/>
                  <a:pt x="13709" y="9453"/>
                </a:cubicBezTo>
                <a:lnTo>
                  <a:pt x="14764" y="7851"/>
                </a:lnTo>
                <a:cubicBezTo>
                  <a:pt x="15288" y="7832"/>
                  <a:pt x="15709" y="7402"/>
                  <a:pt x="15709" y="6873"/>
                </a:cubicBezTo>
                <a:cubicBezTo>
                  <a:pt x="15709" y="6331"/>
                  <a:pt x="15269" y="5891"/>
                  <a:pt x="14727" y="5891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745"/>
                </a:lnTo>
                <a:lnTo>
                  <a:pt x="3034" y="13745"/>
                </a:lnTo>
                <a:cubicBezTo>
                  <a:pt x="3502" y="16531"/>
                  <a:pt x="5918" y="18655"/>
                  <a:pt x="8836" y="18655"/>
                </a:cubicBezTo>
                <a:cubicBezTo>
                  <a:pt x="10040" y="18655"/>
                  <a:pt x="11158" y="18292"/>
                  <a:pt x="12090" y="17673"/>
                </a:cubicBezTo>
                <a:lnTo>
                  <a:pt x="17673" y="17673"/>
                </a:lnTo>
                <a:lnTo>
                  <a:pt x="17673" y="13745"/>
                </a:lnTo>
                <a:lnTo>
                  <a:pt x="20618" y="13745"/>
                </a:ln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63" name="Shape 2539"/>
          <p:cNvSpPr/>
          <p:nvPr/>
        </p:nvSpPr>
        <p:spPr>
          <a:xfrm>
            <a:off x="11077473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7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7"/>
                  <a:pt x="10529" y="14727"/>
                  <a:pt x="10800" y="14727"/>
                </a:cubicBezTo>
                <a:cubicBezTo>
                  <a:pt x="11071" y="14727"/>
                  <a:pt x="11291" y="14507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7"/>
                  <a:pt x="18384" y="14727"/>
                  <a:pt x="18655" y="14727"/>
                </a:cubicBezTo>
                <a:cubicBezTo>
                  <a:pt x="18926" y="14727"/>
                  <a:pt x="19145" y="14507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7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64" name="Shape 2540"/>
          <p:cNvSpPr/>
          <p:nvPr/>
        </p:nvSpPr>
        <p:spPr>
          <a:xfrm>
            <a:off x="6289472" y="2493062"/>
            <a:ext cx="254655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20" y="13745"/>
                </a:moveTo>
                <a:lnTo>
                  <a:pt x="4860" y="13745"/>
                </a:lnTo>
                <a:lnTo>
                  <a:pt x="4860" y="15709"/>
                </a:lnTo>
                <a:lnTo>
                  <a:pt x="7020" y="15709"/>
                </a:lnTo>
                <a:cubicBezTo>
                  <a:pt x="7020" y="15709"/>
                  <a:pt x="7020" y="13745"/>
                  <a:pt x="7020" y="13745"/>
                </a:cubicBezTo>
                <a:close/>
                <a:moveTo>
                  <a:pt x="5400" y="10800"/>
                </a:moveTo>
                <a:lnTo>
                  <a:pt x="3240" y="10800"/>
                </a:lnTo>
                <a:lnTo>
                  <a:pt x="3240" y="12764"/>
                </a:lnTo>
                <a:lnTo>
                  <a:pt x="5400" y="12764"/>
                </a:lnTo>
                <a:cubicBezTo>
                  <a:pt x="5400" y="12764"/>
                  <a:pt x="5400" y="10800"/>
                  <a:pt x="5400" y="10800"/>
                </a:cubicBezTo>
                <a:close/>
                <a:moveTo>
                  <a:pt x="5940" y="18655"/>
                </a:moveTo>
                <a:lnTo>
                  <a:pt x="15660" y="18655"/>
                </a:lnTo>
                <a:lnTo>
                  <a:pt x="15660" y="16691"/>
                </a:lnTo>
                <a:lnTo>
                  <a:pt x="5940" y="16691"/>
                </a:lnTo>
                <a:cubicBezTo>
                  <a:pt x="5940" y="16691"/>
                  <a:pt x="5940" y="18655"/>
                  <a:pt x="5940" y="18655"/>
                </a:cubicBezTo>
                <a:close/>
                <a:moveTo>
                  <a:pt x="20520" y="19636"/>
                </a:moveTo>
                <a:cubicBezTo>
                  <a:pt x="20520" y="20179"/>
                  <a:pt x="20036" y="20618"/>
                  <a:pt x="19440" y="20618"/>
                </a:cubicBezTo>
                <a:lnTo>
                  <a:pt x="2160" y="20618"/>
                </a:lnTo>
                <a:cubicBezTo>
                  <a:pt x="1564" y="20618"/>
                  <a:pt x="1080" y="20179"/>
                  <a:pt x="1080" y="19636"/>
                </a:cubicBezTo>
                <a:lnTo>
                  <a:pt x="1080" y="9818"/>
                </a:lnTo>
                <a:cubicBezTo>
                  <a:pt x="1080" y="9276"/>
                  <a:pt x="1564" y="8836"/>
                  <a:pt x="2160" y="8836"/>
                </a:cubicBezTo>
                <a:lnTo>
                  <a:pt x="19440" y="8836"/>
                </a:lnTo>
                <a:cubicBezTo>
                  <a:pt x="20036" y="8836"/>
                  <a:pt x="20520" y="9276"/>
                  <a:pt x="20520" y="9818"/>
                </a:cubicBezTo>
                <a:cubicBezTo>
                  <a:pt x="20520" y="9818"/>
                  <a:pt x="20520" y="19636"/>
                  <a:pt x="20520" y="19636"/>
                </a:cubicBezTo>
                <a:close/>
                <a:moveTo>
                  <a:pt x="19440" y="7855"/>
                </a:moveTo>
                <a:lnTo>
                  <a:pt x="2160" y="7855"/>
                </a:lnTo>
                <a:cubicBezTo>
                  <a:pt x="967" y="7855"/>
                  <a:pt x="0" y="8734"/>
                  <a:pt x="0" y="9818"/>
                </a:cubicBezTo>
                <a:lnTo>
                  <a:pt x="0" y="19636"/>
                </a:lnTo>
                <a:cubicBezTo>
                  <a:pt x="0" y="20721"/>
                  <a:pt x="967" y="21600"/>
                  <a:pt x="2160" y="21600"/>
                </a:cubicBezTo>
                <a:lnTo>
                  <a:pt x="19440" y="21600"/>
                </a:lnTo>
                <a:cubicBezTo>
                  <a:pt x="20633" y="21600"/>
                  <a:pt x="21600" y="20721"/>
                  <a:pt x="21600" y="19636"/>
                </a:cubicBezTo>
                <a:lnTo>
                  <a:pt x="21600" y="9818"/>
                </a:lnTo>
                <a:cubicBezTo>
                  <a:pt x="21600" y="8734"/>
                  <a:pt x="20633" y="7855"/>
                  <a:pt x="19440" y="7855"/>
                </a:cubicBezTo>
                <a:moveTo>
                  <a:pt x="16200" y="12764"/>
                </a:moveTo>
                <a:lnTo>
                  <a:pt x="18360" y="12764"/>
                </a:lnTo>
                <a:lnTo>
                  <a:pt x="18360" y="10800"/>
                </a:lnTo>
                <a:lnTo>
                  <a:pt x="16200" y="10800"/>
                </a:lnTo>
                <a:cubicBezTo>
                  <a:pt x="16200" y="10800"/>
                  <a:pt x="16200" y="12764"/>
                  <a:pt x="16200" y="12764"/>
                </a:cubicBezTo>
                <a:close/>
                <a:moveTo>
                  <a:pt x="14580" y="15709"/>
                </a:moveTo>
                <a:lnTo>
                  <a:pt x="16740" y="15709"/>
                </a:lnTo>
                <a:lnTo>
                  <a:pt x="16740" y="13745"/>
                </a:lnTo>
                <a:lnTo>
                  <a:pt x="14580" y="13745"/>
                </a:lnTo>
                <a:cubicBezTo>
                  <a:pt x="14580" y="13745"/>
                  <a:pt x="14580" y="15709"/>
                  <a:pt x="14580" y="15709"/>
                </a:cubicBezTo>
                <a:close/>
                <a:moveTo>
                  <a:pt x="10800" y="0"/>
                </a:moveTo>
                <a:lnTo>
                  <a:pt x="6480" y="3927"/>
                </a:lnTo>
                <a:lnTo>
                  <a:pt x="15120" y="3927"/>
                </a:lnTo>
                <a:cubicBezTo>
                  <a:pt x="15120" y="3927"/>
                  <a:pt x="10800" y="0"/>
                  <a:pt x="10800" y="0"/>
                </a:cubicBezTo>
                <a:close/>
                <a:moveTo>
                  <a:pt x="8640" y="10800"/>
                </a:moveTo>
                <a:lnTo>
                  <a:pt x="6480" y="10800"/>
                </a:lnTo>
                <a:lnTo>
                  <a:pt x="6480" y="12764"/>
                </a:lnTo>
                <a:lnTo>
                  <a:pt x="8640" y="12764"/>
                </a:lnTo>
                <a:cubicBezTo>
                  <a:pt x="8640" y="12764"/>
                  <a:pt x="8640" y="10800"/>
                  <a:pt x="8640" y="10800"/>
                </a:cubicBezTo>
                <a:close/>
                <a:moveTo>
                  <a:pt x="11340" y="15709"/>
                </a:moveTo>
                <a:lnTo>
                  <a:pt x="13500" y="15709"/>
                </a:lnTo>
                <a:lnTo>
                  <a:pt x="13500" y="13745"/>
                </a:lnTo>
                <a:lnTo>
                  <a:pt x="11340" y="13745"/>
                </a:lnTo>
                <a:cubicBezTo>
                  <a:pt x="11340" y="13745"/>
                  <a:pt x="11340" y="15709"/>
                  <a:pt x="11340" y="15709"/>
                </a:cubicBezTo>
                <a:close/>
                <a:moveTo>
                  <a:pt x="15120" y="10800"/>
                </a:moveTo>
                <a:lnTo>
                  <a:pt x="12960" y="10800"/>
                </a:lnTo>
                <a:lnTo>
                  <a:pt x="12960" y="12764"/>
                </a:lnTo>
                <a:lnTo>
                  <a:pt x="15120" y="12764"/>
                </a:lnTo>
                <a:cubicBezTo>
                  <a:pt x="15120" y="12764"/>
                  <a:pt x="15120" y="10800"/>
                  <a:pt x="15120" y="10800"/>
                </a:cubicBezTo>
                <a:close/>
                <a:moveTo>
                  <a:pt x="11880" y="10800"/>
                </a:moveTo>
                <a:lnTo>
                  <a:pt x="9720" y="10800"/>
                </a:lnTo>
                <a:lnTo>
                  <a:pt x="9720" y="12764"/>
                </a:lnTo>
                <a:lnTo>
                  <a:pt x="11880" y="12764"/>
                </a:lnTo>
                <a:cubicBezTo>
                  <a:pt x="11880" y="12764"/>
                  <a:pt x="11880" y="10800"/>
                  <a:pt x="11880" y="10800"/>
                </a:cubicBezTo>
                <a:close/>
                <a:moveTo>
                  <a:pt x="8100" y="15709"/>
                </a:moveTo>
                <a:lnTo>
                  <a:pt x="10260" y="15709"/>
                </a:lnTo>
                <a:lnTo>
                  <a:pt x="10260" y="13745"/>
                </a:lnTo>
                <a:lnTo>
                  <a:pt x="8100" y="13745"/>
                </a:lnTo>
                <a:cubicBezTo>
                  <a:pt x="8100" y="13745"/>
                  <a:pt x="8100" y="15709"/>
                  <a:pt x="8100" y="15709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65" name="Shape 2541"/>
          <p:cNvSpPr/>
          <p:nvPr/>
        </p:nvSpPr>
        <p:spPr>
          <a:xfrm>
            <a:off x="6822758" y="2493062"/>
            <a:ext cx="254655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40" y="10800"/>
                </a:moveTo>
                <a:lnTo>
                  <a:pt x="15660" y="10800"/>
                </a:lnTo>
                <a:lnTo>
                  <a:pt x="15660" y="8836"/>
                </a:lnTo>
                <a:lnTo>
                  <a:pt x="5940" y="8836"/>
                </a:lnTo>
                <a:cubicBezTo>
                  <a:pt x="5940" y="8836"/>
                  <a:pt x="5940" y="10800"/>
                  <a:pt x="5940" y="10800"/>
                </a:cubicBezTo>
                <a:close/>
                <a:moveTo>
                  <a:pt x="5400" y="2945"/>
                </a:moveTo>
                <a:lnTo>
                  <a:pt x="3240" y="2945"/>
                </a:lnTo>
                <a:lnTo>
                  <a:pt x="3240" y="4909"/>
                </a:lnTo>
                <a:lnTo>
                  <a:pt x="5400" y="4909"/>
                </a:lnTo>
                <a:cubicBezTo>
                  <a:pt x="5400" y="4909"/>
                  <a:pt x="5400" y="2945"/>
                  <a:pt x="5400" y="2945"/>
                </a:cubicBezTo>
                <a:close/>
                <a:moveTo>
                  <a:pt x="7020" y="5891"/>
                </a:moveTo>
                <a:lnTo>
                  <a:pt x="4860" y="5891"/>
                </a:lnTo>
                <a:lnTo>
                  <a:pt x="4860" y="7855"/>
                </a:lnTo>
                <a:lnTo>
                  <a:pt x="7020" y="7855"/>
                </a:lnTo>
                <a:cubicBezTo>
                  <a:pt x="7020" y="7855"/>
                  <a:pt x="7020" y="5891"/>
                  <a:pt x="7020" y="5891"/>
                </a:cubicBezTo>
                <a:close/>
                <a:moveTo>
                  <a:pt x="14580" y="7855"/>
                </a:moveTo>
                <a:lnTo>
                  <a:pt x="16740" y="7855"/>
                </a:lnTo>
                <a:lnTo>
                  <a:pt x="16740" y="5891"/>
                </a:lnTo>
                <a:lnTo>
                  <a:pt x="14580" y="5891"/>
                </a:lnTo>
                <a:cubicBezTo>
                  <a:pt x="14580" y="5891"/>
                  <a:pt x="14580" y="7855"/>
                  <a:pt x="14580" y="7855"/>
                </a:cubicBezTo>
                <a:close/>
                <a:moveTo>
                  <a:pt x="20520" y="11782"/>
                </a:moveTo>
                <a:cubicBezTo>
                  <a:pt x="20520" y="12324"/>
                  <a:pt x="20036" y="12764"/>
                  <a:pt x="19440" y="12764"/>
                </a:cubicBezTo>
                <a:lnTo>
                  <a:pt x="2160" y="12764"/>
                </a:lnTo>
                <a:cubicBezTo>
                  <a:pt x="1564" y="12764"/>
                  <a:pt x="1080" y="12324"/>
                  <a:pt x="1080" y="11782"/>
                </a:cubicBezTo>
                <a:lnTo>
                  <a:pt x="1080" y="1964"/>
                </a:lnTo>
                <a:cubicBezTo>
                  <a:pt x="1080" y="1422"/>
                  <a:pt x="1564" y="982"/>
                  <a:pt x="2160" y="982"/>
                </a:cubicBezTo>
                <a:lnTo>
                  <a:pt x="19440" y="982"/>
                </a:lnTo>
                <a:cubicBezTo>
                  <a:pt x="20036" y="982"/>
                  <a:pt x="20520" y="1422"/>
                  <a:pt x="20520" y="1964"/>
                </a:cubicBezTo>
                <a:cubicBezTo>
                  <a:pt x="20520" y="1964"/>
                  <a:pt x="20520" y="11782"/>
                  <a:pt x="20520" y="11782"/>
                </a:cubicBezTo>
                <a:close/>
                <a:moveTo>
                  <a:pt x="19440" y="0"/>
                </a:moveTo>
                <a:lnTo>
                  <a:pt x="2160" y="0"/>
                </a:lnTo>
                <a:cubicBezTo>
                  <a:pt x="967" y="0"/>
                  <a:pt x="0" y="879"/>
                  <a:pt x="0" y="1964"/>
                </a:cubicBezTo>
                <a:lnTo>
                  <a:pt x="0" y="11782"/>
                </a:lnTo>
                <a:cubicBezTo>
                  <a:pt x="0" y="12866"/>
                  <a:pt x="967" y="13745"/>
                  <a:pt x="2160" y="13745"/>
                </a:cubicBezTo>
                <a:lnTo>
                  <a:pt x="19440" y="13745"/>
                </a:lnTo>
                <a:cubicBezTo>
                  <a:pt x="20633" y="13745"/>
                  <a:pt x="21600" y="12866"/>
                  <a:pt x="21600" y="11782"/>
                </a:cubicBezTo>
                <a:lnTo>
                  <a:pt x="21600" y="1964"/>
                </a:lnTo>
                <a:cubicBezTo>
                  <a:pt x="21600" y="879"/>
                  <a:pt x="20633" y="0"/>
                  <a:pt x="19440" y="0"/>
                </a:cubicBezTo>
                <a:moveTo>
                  <a:pt x="16200" y="4909"/>
                </a:moveTo>
                <a:lnTo>
                  <a:pt x="18360" y="4909"/>
                </a:lnTo>
                <a:lnTo>
                  <a:pt x="18360" y="2945"/>
                </a:lnTo>
                <a:lnTo>
                  <a:pt x="16200" y="2945"/>
                </a:lnTo>
                <a:cubicBezTo>
                  <a:pt x="16200" y="2945"/>
                  <a:pt x="16200" y="4909"/>
                  <a:pt x="16200" y="4909"/>
                </a:cubicBezTo>
                <a:close/>
                <a:moveTo>
                  <a:pt x="8640" y="2945"/>
                </a:moveTo>
                <a:lnTo>
                  <a:pt x="6480" y="2945"/>
                </a:lnTo>
                <a:lnTo>
                  <a:pt x="6480" y="4909"/>
                </a:lnTo>
                <a:lnTo>
                  <a:pt x="8640" y="4909"/>
                </a:lnTo>
                <a:cubicBezTo>
                  <a:pt x="8640" y="4909"/>
                  <a:pt x="8640" y="2945"/>
                  <a:pt x="8640" y="2945"/>
                </a:cubicBezTo>
                <a:close/>
                <a:moveTo>
                  <a:pt x="11340" y="7855"/>
                </a:moveTo>
                <a:lnTo>
                  <a:pt x="13500" y="7855"/>
                </a:lnTo>
                <a:lnTo>
                  <a:pt x="13500" y="5891"/>
                </a:lnTo>
                <a:lnTo>
                  <a:pt x="11340" y="5891"/>
                </a:lnTo>
                <a:cubicBezTo>
                  <a:pt x="11340" y="5891"/>
                  <a:pt x="11340" y="7855"/>
                  <a:pt x="11340" y="7855"/>
                </a:cubicBezTo>
                <a:close/>
                <a:moveTo>
                  <a:pt x="10800" y="21600"/>
                </a:moveTo>
                <a:lnTo>
                  <a:pt x="15120" y="17673"/>
                </a:lnTo>
                <a:lnTo>
                  <a:pt x="6480" y="17673"/>
                </a:lnTo>
                <a:cubicBezTo>
                  <a:pt x="6480" y="17673"/>
                  <a:pt x="10800" y="21600"/>
                  <a:pt x="10800" y="21600"/>
                </a:cubicBezTo>
                <a:close/>
                <a:moveTo>
                  <a:pt x="15120" y="2945"/>
                </a:moveTo>
                <a:lnTo>
                  <a:pt x="12960" y="2945"/>
                </a:lnTo>
                <a:lnTo>
                  <a:pt x="12960" y="4909"/>
                </a:lnTo>
                <a:lnTo>
                  <a:pt x="15120" y="4909"/>
                </a:lnTo>
                <a:cubicBezTo>
                  <a:pt x="15120" y="4909"/>
                  <a:pt x="15120" y="2945"/>
                  <a:pt x="15120" y="2945"/>
                </a:cubicBezTo>
                <a:close/>
                <a:moveTo>
                  <a:pt x="8100" y="7855"/>
                </a:moveTo>
                <a:lnTo>
                  <a:pt x="10260" y="7855"/>
                </a:lnTo>
                <a:lnTo>
                  <a:pt x="10260" y="5891"/>
                </a:lnTo>
                <a:lnTo>
                  <a:pt x="8100" y="5891"/>
                </a:lnTo>
                <a:cubicBezTo>
                  <a:pt x="8100" y="5891"/>
                  <a:pt x="8100" y="7855"/>
                  <a:pt x="8100" y="7855"/>
                </a:cubicBezTo>
                <a:close/>
                <a:moveTo>
                  <a:pt x="11880" y="2945"/>
                </a:moveTo>
                <a:lnTo>
                  <a:pt x="9720" y="2945"/>
                </a:lnTo>
                <a:lnTo>
                  <a:pt x="9720" y="4909"/>
                </a:lnTo>
                <a:lnTo>
                  <a:pt x="11880" y="4909"/>
                </a:lnTo>
                <a:cubicBezTo>
                  <a:pt x="11880" y="4909"/>
                  <a:pt x="11880" y="2945"/>
                  <a:pt x="11880" y="2945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66" name="Shape 2542"/>
          <p:cNvSpPr/>
          <p:nvPr/>
        </p:nvSpPr>
        <p:spPr>
          <a:xfrm>
            <a:off x="7343642" y="2518693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76" y="20400"/>
                </a:moveTo>
                <a:lnTo>
                  <a:pt x="10800" y="13522"/>
                </a:lnTo>
                <a:lnTo>
                  <a:pt x="15623" y="20400"/>
                </a:lnTo>
                <a:cubicBezTo>
                  <a:pt x="15623" y="20400"/>
                  <a:pt x="5976" y="20400"/>
                  <a:pt x="5976" y="20400"/>
                </a:cubicBezTo>
                <a:close/>
                <a:moveTo>
                  <a:pt x="17063" y="20610"/>
                </a:moveTo>
                <a:lnTo>
                  <a:pt x="11172" y="12210"/>
                </a:lnTo>
                <a:lnTo>
                  <a:pt x="11168" y="12214"/>
                </a:lnTo>
                <a:cubicBezTo>
                  <a:pt x="11078" y="12086"/>
                  <a:pt x="10949" y="12000"/>
                  <a:pt x="10800" y="12000"/>
                </a:cubicBezTo>
                <a:cubicBezTo>
                  <a:pt x="10651" y="12000"/>
                  <a:pt x="10521" y="12086"/>
                  <a:pt x="10432" y="12214"/>
                </a:cubicBezTo>
                <a:lnTo>
                  <a:pt x="10427" y="12210"/>
                </a:lnTo>
                <a:lnTo>
                  <a:pt x="4536" y="20610"/>
                </a:lnTo>
                <a:lnTo>
                  <a:pt x="4540" y="20614"/>
                </a:lnTo>
                <a:cubicBezTo>
                  <a:pt x="4467" y="20719"/>
                  <a:pt x="4418" y="20851"/>
                  <a:pt x="4418" y="21000"/>
                </a:cubicBezTo>
                <a:cubicBezTo>
                  <a:pt x="4418" y="21332"/>
                  <a:pt x="4638" y="21600"/>
                  <a:pt x="4909" y="21600"/>
                </a:cubicBezTo>
                <a:lnTo>
                  <a:pt x="16691" y="21600"/>
                </a:lnTo>
                <a:cubicBezTo>
                  <a:pt x="16962" y="21600"/>
                  <a:pt x="17182" y="21332"/>
                  <a:pt x="17182" y="21000"/>
                </a:cubicBezTo>
                <a:cubicBezTo>
                  <a:pt x="17182" y="20851"/>
                  <a:pt x="17133" y="20719"/>
                  <a:pt x="17059" y="20614"/>
                </a:cubicBezTo>
                <a:cubicBezTo>
                  <a:pt x="17059" y="20614"/>
                  <a:pt x="17063" y="20610"/>
                  <a:pt x="17063" y="20610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69"/>
                  <a:pt x="0" y="600"/>
                </a:cubicBezTo>
                <a:lnTo>
                  <a:pt x="0" y="17400"/>
                </a:lnTo>
                <a:cubicBezTo>
                  <a:pt x="0" y="17732"/>
                  <a:pt x="220" y="18000"/>
                  <a:pt x="491" y="18000"/>
                </a:cubicBezTo>
                <a:lnTo>
                  <a:pt x="4418" y="18000"/>
                </a:lnTo>
                <a:cubicBezTo>
                  <a:pt x="4689" y="18000"/>
                  <a:pt x="4909" y="17732"/>
                  <a:pt x="4909" y="17400"/>
                </a:cubicBezTo>
                <a:cubicBezTo>
                  <a:pt x="4909" y="17068"/>
                  <a:pt x="4689" y="16800"/>
                  <a:pt x="4418" y="16800"/>
                </a:cubicBezTo>
                <a:lnTo>
                  <a:pt x="982" y="16800"/>
                </a:lnTo>
                <a:lnTo>
                  <a:pt x="982" y="1200"/>
                </a:lnTo>
                <a:lnTo>
                  <a:pt x="20618" y="1200"/>
                </a:lnTo>
                <a:lnTo>
                  <a:pt x="20618" y="16800"/>
                </a:lnTo>
                <a:lnTo>
                  <a:pt x="17182" y="16800"/>
                </a:lnTo>
                <a:cubicBezTo>
                  <a:pt x="16911" y="16800"/>
                  <a:pt x="16691" y="17068"/>
                  <a:pt x="16691" y="17400"/>
                </a:cubicBezTo>
                <a:cubicBezTo>
                  <a:pt x="16691" y="17732"/>
                  <a:pt x="16911" y="18000"/>
                  <a:pt x="17182" y="18000"/>
                </a:cubicBezTo>
                <a:lnTo>
                  <a:pt x="21109" y="18000"/>
                </a:lnTo>
                <a:cubicBezTo>
                  <a:pt x="21380" y="18000"/>
                  <a:pt x="21600" y="17732"/>
                  <a:pt x="21600" y="174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67" name="Shape 2543"/>
          <p:cNvSpPr/>
          <p:nvPr/>
        </p:nvSpPr>
        <p:spPr>
          <a:xfrm>
            <a:off x="7876929" y="249306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4" y="20618"/>
                </a:moveTo>
                <a:lnTo>
                  <a:pt x="15069" y="13232"/>
                </a:lnTo>
                <a:lnTo>
                  <a:pt x="15063" y="13228"/>
                </a:lnTo>
                <a:cubicBezTo>
                  <a:pt x="15472" y="12512"/>
                  <a:pt x="15709" y="11684"/>
                  <a:pt x="15709" y="10800"/>
                </a:cubicBezTo>
                <a:cubicBezTo>
                  <a:pt x="15709" y="9192"/>
                  <a:pt x="14932" y="7768"/>
                  <a:pt x="13737" y="6873"/>
                </a:cubicBezTo>
                <a:lnTo>
                  <a:pt x="19796" y="6873"/>
                </a:lnTo>
                <a:cubicBezTo>
                  <a:pt x="20322" y="8076"/>
                  <a:pt x="20618" y="9403"/>
                  <a:pt x="20618" y="10800"/>
                </a:cubicBezTo>
                <a:cubicBezTo>
                  <a:pt x="20618" y="16221"/>
                  <a:pt x="16225" y="20615"/>
                  <a:pt x="10804" y="20618"/>
                </a:cubicBezTo>
                <a:moveTo>
                  <a:pt x="9708" y="20554"/>
                </a:moveTo>
                <a:cubicBezTo>
                  <a:pt x="4800" y="20010"/>
                  <a:pt x="982" y="15853"/>
                  <a:pt x="982" y="10800"/>
                </a:cubicBezTo>
                <a:cubicBezTo>
                  <a:pt x="982" y="9010"/>
                  <a:pt x="1468" y="7337"/>
                  <a:pt x="2305" y="5892"/>
                </a:cubicBezTo>
                <a:lnTo>
                  <a:pt x="6452" y="13076"/>
                </a:lnTo>
                <a:cubicBezTo>
                  <a:pt x="7273" y="14640"/>
                  <a:pt x="8911" y="15709"/>
                  <a:pt x="10800" y="15709"/>
                </a:cubicBezTo>
                <a:cubicBezTo>
                  <a:pt x="11487" y="15709"/>
                  <a:pt x="12141" y="15567"/>
                  <a:pt x="12734" y="15312"/>
                </a:cubicBezTo>
                <a:cubicBezTo>
                  <a:pt x="12734" y="15312"/>
                  <a:pt x="9708" y="20554"/>
                  <a:pt x="9708" y="20554"/>
                </a:cubicBezTo>
                <a:close/>
                <a:moveTo>
                  <a:pt x="7315" y="12607"/>
                </a:moveTo>
                <a:cubicBezTo>
                  <a:pt x="7034" y="12065"/>
                  <a:pt x="6873" y="11452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cubicBezTo>
                  <a:pt x="9318" y="14727"/>
                  <a:pt x="8029" y="13906"/>
                  <a:pt x="7360" y="12694"/>
                </a:cubicBezTo>
                <a:lnTo>
                  <a:pt x="7364" y="12691"/>
                </a:lnTo>
                <a:cubicBezTo>
                  <a:pt x="7364" y="12691"/>
                  <a:pt x="7315" y="12607"/>
                  <a:pt x="7315" y="12607"/>
                </a:cubicBezTo>
                <a:close/>
                <a:moveTo>
                  <a:pt x="10800" y="982"/>
                </a:moveTo>
                <a:cubicBezTo>
                  <a:pt x="14432" y="982"/>
                  <a:pt x="17596" y="2959"/>
                  <a:pt x="19294" y="5891"/>
                </a:cubicBezTo>
                <a:lnTo>
                  <a:pt x="10800" y="5891"/>
                </a:lnTo>
                <a:cubicBezTo>
                  <a:pt x="8290" y="5891"/>
                  <a:pt x="6223" y="7776"/>
                  <a:pt x="5930" y="10207"/>
                </a:cubicBezTo>
                <a:lnTo>
                  <a:pt x="2909" y="4975"/>
                </a:lnTo>
                <a:cubicBezTo>
                  <a:pt x="4697" y="2557"/>
                  <a:pt x="7561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68" name="Shape 2544"/>
          <p:cNvSpPr/>
          <p:nvPr/>
        </p:nvSpPr>
        <p:spPr>
          <a:xfrm>
            <a:off x="8410215" y="2562514"/>
            <a:ext cx="279459" cy="127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24" y="15100"/>
                </a:moveTo>
                <a:lnTo>
                  <a:pt x="17582" y="15100"/>
                </a:lnTo>
                <a:lnTo>
                  <a:pt x="17582" y="8844"/>
                </a:lnTo>
                <a:lnTo>
                  <a:pt x="16724" y="8844"/>
                </a:lnTo>
                <a:cubicBezTo>
                  <a:pt x="16724" y="8844"/>
                  <a:pt x="16724" y="15100"/>
                  <a:pt x="16724" y="15100"/>
                </a:cubicBezTo>
                <a:close/>
                <a:moveTo>
                  <a:pt x="13336" y="15100"/>
                </a:moveTo>
                <a:lnTo>
                  <a:pt x="14199" y="15100"/>
                </a:lnTo>
                <a:lnTo>
                  <a:pt x="14199" y="11633"/>
                </a:lnTo>
                <a:lnTo>
                  <a:pt x="15565" y="11633"/>
                </a:lnTo>
                <a:lnTo>
                  <a:pt x="15565" y="10047"/>
                </a:lnTo>
                <a:lnTo>
                  <a:pt x="14199" y="10047"/>
                </a:lnTo>
                <a:lnTo>
                  <a:pt x="14199" y="8077"/>
                </a:lnTo>
                <a:lnTo>
                  <a:pt x="15661" y="8077"/>
                </a:lnTo>
                <a:lnTo>
                  <a:pt x="15661" y="6478"/>
                </a:lnTo>
                <a:lnTo>
                  <a:pt x="13336" y="6478"/>
                </a:lnTo>
                <a:cubicBezTo>
                  <a:pt x="13336" y="6478"/>
                  <a:pt x="13336" y="15100"/>
                  <a:pt x="13336" y="15100"/>
                </a:cubicBezTo>
                <a:close/>
                <a:moveTo>
                  <a:pt x="20618" y="12960"/>
                </a:moveTo>
                <a:cubicBezTo>
                  <a:pt x="20618" y="16538"/>
                  <a:pt x="19299" y="19440"/>
                  <a:pt x="17673" y="19440"/>
                </a:cubicBezTo>
                <a:lnTo>
                  <a:pt x="7855" y="19440"/>
                </a:lnTo>
                <a:cubicBezTo>
                  <a:pt x="9481" y="19440"/>
                  <a:pt x="10800" y="16538"/>
                  <a:pt x="10800" y="12960"/>
                </a:cubicBezTo>
                <a:lnTo>
                  <a:pt x="10800" y="8640"/>
                </a:lnTo>
                <a:cubicBezTo>
                  <a:pt x="10800" y="5062"/>
                  <a:pt x="12119" y="2160"/>
                  <a:pt x="13745" y="2160"/>
                </a:cubicBezTo>
                <a:lnTo>
                  <a:pt x="17673" y="2160"/>
                </a:lnTo>
                <a:cubicBezTo>
                  <a:pt x="19299" y="2160"/>
                  <a:pt x="20618" y="5062"/>
                  <a:pt x="20618" y="8640"/>
                </a:cubicBezTo>
                <a:cubicBezTo>
                  <a:pt x="20618" y="8640"/>
                  <a:pt x="20618" y="12960"/>
                  <a:pt x="20618" y="12960"/>
                </a:cubicBezTo>
                <a:close/>
                <a:moveTo>
                  <a:pt x="6607" y="15121"/>
                </a:moveTo>
                <a:lnTo>
                  <a:pt x="5673" y="15121"/>
                </a:lnTo>
                <a:lnTo>
                  <a:pt x="5350" y="11399"/>
                </a:lnTo>
                <a:cubicBezTo>
                  <a:pt x="5276" y="10527"/>
                  <a:pt x="5214" y="9718"/>
                  <a:pt x="5169" y="8730"/>
                </a:cubicBezTo>
                <a:lnTo>
                  <a:pt x="5157" y="8730"/>
                </a:lnTo>
                <a:cubicBezTo>
                  <a:pt x="5090" y="9705"/>
                  <a:pt x="5028" y="10527"/>
                  <a:pt x="4937" y="11399"/>
                </a:cubicBezTo>
                <a:lnTo>
                  <a:pt x="4574" y="15121"/>
                </a:lnTo>
                <a:lnTo>
                  <a:pt x="3629" y="15121"/>
                </a:lnTo>
                <a:lnTo>
                  <a:pt x="2723" y="6471"/>
                </a:lnTo>
                <a:lnTo>
                  <a:pt x="3646" y="6471"/>
                </a:lnTo>
                <a:lnTo>
                  <a:pt x="3935" y="10039"/>
                </a:lnTo>
                <a:cubicBezTo>
                  <a:pt x="4020" y="11066"/>
                  <a:pt x="4099" y="12182"/>
                  <a:pt x="4161" y="13055"/>
                </a:cubicBezTo>
                <a:lnTo>
                  <a:pt x="4172" y="13055"/>
                </a:lnTo>
                <a:cubicBezTo>
                  <a:pt x="4235" y="12118"/>
                  <a:pt x="4325" y="11078"/>
                  <a:pt x="4422" y="10013"/>
                </a:cubicBezTo>
                <a:lnTo>
                  <a:pt x="4744" y="6471"/>
                </a:lnTo>
                <a:lnTo>
                  <a:pt x="5662" y="6471"/>
                </a:lnTo>
                <a:lnTo>
                  <a:pt x="5967" y="10117"/>
                </a:lnTo>
                <a:cubicBezTo>
                  <a:pt x="6052" y="11130"/>
                  <a:pt x="6114" y="12054"/>
                  <a:pt x="6171" y="13017"/>
                </a:cubicBezTo>
                <a:lnTo>
                  <a:pt x="6182" y="13017"/>
                </a:lnTo>
                <a:cubicBezTo>
                  <a:pt x="6239" y="12054"/>
                  <a:pt x="6324" y="11040"/>
                  <a:pt x="6403" y="10013"/>
                </a:cubicBezTo>
                <a:lnTo>
                  <a:pt x="6715" y="6471"/>
                </a:lnTo>
                <a:lnTo>
                  <a:pt x="7592" y="6471"/>
                </a:lnTo>
                <a:cubicBezTo>
                  <a:pt x="7592" y="6471"/>
                  <a:pt x="6607" y="15121"/>
                  <a:pt x="6607" y="15121"/>
                </a:cubicBezTo>
                <a:close/>
                <a:moveTo>
                  <a:pt x="8940" y="15121"/>
                </a:moveTo>
                <a:lnTo>
                  <a:pt x="8080" y="15121"/>
                </a:lnTo>
                <a:lnTo>
                  <a:pt x="8080" y="8845"/>
                </a:lnTo>
                <a:lnTo>
                  <a:pt x="8940" y="8845"/>
                </a:lnTo>
                <a:cubicBezTo>
                  <a:pt x="8940" y="8845"/>
                  <a:pt x="8940" y="15121"/>
                  <a:pt x="8940" y="15121"/>
                </a:cubicBezTo>
                <a:close/>
                <a:moveTo>
                  <a:pt x="8510" y="6111"/>
                </a:moveTo>
                <a:cubicBezTo>
                  <a:pt x="8788" y="6111"/>
                  <a:pt x="8963" y="6535"/>
                  <a:pt x="8969" y="7100"/>
                </a:cubicBezTo>
                <a:cubicBezTo>
                  <a:pt x="8969" y="7638"/>
                  <a:pt x="8788" y="8076"/>
                  <a:pt x="8505" y="8076"/>
                </a:cubicBezTo>
                <a:cubicBezTo>
                  <a:pt x="8233" y="8076"/>
                  <a:pt x="8052" y="7638"/>
                  <a:pt x="8058" y="7100"/>
                </a:cubicBezTo>
                <a:cubicBezTo>
                  <a:pt x="8052" y="6535"/>
                  <a:pt x="8233" y="6111"/>
                  <a:pt x="8510" y="6111"/>
                </a:cubicBezTo>
                <a:moveTo>
                  <a:pt x="17673" y="0"/>
                </a:moveTo>
                <a:lnTo>
                  <a:pt x="3927" y="0"/>
                </a:lnTo>
                <a:cubicBezTo>
                  <a:pt x="1758" y="0"/>
                  <a:pt x="0" y="3869"/>
                  <a:pt x="0" y="8640"/>
                </a:cubicBezTo>
                <a:lnTo>
                  <a:pt x="0" y="12960"/>
                </a:lnTo>
                <a:cubicBezTo>
                  <a:pt x="0" y="17731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7731"/>
                  <a:pt x="21600" y="12960"/>
                </a:cubicBezTo>
                <a:lnTo>
                  <a:pt x="21600" y="8640"/>
                </a:lnTo>
                <a:cubicBezTo>
                  <a:pt x="21600" y="3869"/>
                  <a:pt x="19842" y="0"/>
                  <a:pt x="17673" y="0"/>
                </a:cubicBezTo>
                <a:moveTo>
                  <a:pt x="17153" y="6119"/>
                </a:moveTo>
                <a:cubicBezTo>
                  <a:pt x="16876" y="6119"/>
                  <a:pt x="16696" y="6543"/>
                  <a:pt x="16701" y="7104"/>
                </a:cubicBezTo>
                <a:cubicBezTo>
                  <a:pt x="16696" y="7642"/>
                  <a:pt x="16876" y="8077"/>
                  <a:pt x="17147" y="8077"/>
                </a:cubicBezTo>
                <a:cubicBezTo>
                  <a:pt x="17429" y="8077"/>
                  <a:pt x="17610" y="7642"/>
                  <a:pt x="17610" y="7104"/>
                </a:cubicBezTo>
                <a:cubicBezTo>
                  <a:pt x="17604" y="6543"/>
                  <a:pt x="17429" y="6119"/>
                  <a:pt x="17153" y="6119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69" name="Shape 2545"/>
          <p:cNvSpPr/>
          <p:nvPr/>
        </p:nvSpPr>
        <p:spPr>
          <a:xfrm>
            <a:off x="8943501" y="2505464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520"/>
                </a:moveTo>
                <a:cubicBezTo>
                  <a:pt x="7396" y="20520"/>
                  <a:pt x="4399" y="18805"/>
                  <a:pt x="2638" y="16200"/>
                </a:cubicBezTo>
                <a:lnTo>
                  <a:pt x="9966" y="16200"/>
                </a:lnTo>
                <a:cubicBezTo>
                  <a:pt x="10478" y="17309"/>
                  <a:pt x="12251" y="18900"/>
                  <a:pt x="13500" y="18900"/>
                </a:cubicBezTo>
                <a:cubicBezTo>
                  <a:pt x="14973" y="18900"/>
                  <a:pt x="16200" y="17820"/>
                  <a:pt x="16200" y="15660"/>
                </a:cubicBezTo>
                <a:cubicBezTo>
                  <a:pt x="16200" y="13500"/>
                  <a:pt x="14973" y="12420"/>
                  <a:pt x="13500" y="12420"/>
                </a:cubicBezTo>
                <a:cubicBezTo>
                  <a:pt x="12241" y="12420"/>
                  <a:pt x="10447" y="13973"/>
                  <a:pt x="9953" y="15120"/>
                </a:cubicBezTo>
                <a:lnTo>
                  <a:pt x="2014" y="15120"/>
                </a:lnTo>
                <a:cubicBezTo>
                  <a:pt x="1359" y="13817"/>
                  <a:pt x="982" y="12354"/>
                  <a:pt x="982" y="10800"/>
                </a:cubicBezTo>
                <a:cubicBezTo>
                  <a:pt x="982" y="9246"/>
                  <a:pt x="1359" y="7783"/>
                  <a:pt x="2014" y="6480"/>
                </a:cubicBezTo>
                <a:lnTo>
                  <a:pt x="9966" y="6480"/>
                </a:lnTo>
                <a:cubicBezTo>
                  <a:pt x="10478" y="7589"/>
                  <a:pt x="12252" y="9180"/>
                  <a:pt x="13500" y="9180"/>
                </a:cubicBezTo>
                <a:cubicBezTo>
                  <a:pt x="14973" y="9180"/>
                  <a:pt x="16200" y="8100"/>
                  <a:pt x="16200" y="5940"/>
                </a:cubicBezTo>
                <a:cubicBezTo>
                  <a:pt x="16200" y="3780"/>
                  <a:pt x="14973" y="2700"/>
                  <a:pt x="13500" y="2700"/>
                </a:cubicBezTo>
                <a:cubicBezTo>
                  <a:pt x="12241" y="2700"/>
                  <a:pt x="10447" y="4253"/>
                  <a:pt x="9953" y="5400"/>
                </a:cubicBezTo>
                <a:lnTo>
                  <a:pt x="2638" y="5400"/>
                </a:lnTo>
                <a:cubicBezTo>
                  <a:pt x="4399" y="2796"/>
                  <a:pt x="7396" y="1080"/>
                  <a:pt x="10800" y="1080"/>
                </a:cubicBezTo>
                <a:cubicBezTo>
                  <a:pt x="16038" y="1080"/>
                  <a:pt x="20306" y="5145"/>
                  <a:pt x="20590" y="10260"/>
                </a:cubicBezTo>
                <a:lnTo>
                  <a:pt x="10652" y="10260"/>
                </a:lnTo>
                <a:cubicBezTo>
                  <a:pt x="10140" y="9151"/>
                  <a:pt x="8367" y="7560"/>
                  <a:pt x="7118" y="7560"/>
                </a:cubicBezTo>
                <a:cubicBezTo>
                  <a:pt x="5645" y="7560"/>
                  <a:pt x="4418" y="8640"/>
                  <a:pt x="4418" y="10800"/>
                </a:cubicBezTo>
                <a:cubicBezTo>
                  <a:pt x="4418" y="12960"/>
                  <a:pt x="5645" y="14040"/>
                  <a:pt x="7118" y="14040"/>
                </a:cubicBezTo>
                <a:cubicBezTo>
                  <a:pt x="8377" y="14040"/>
                  <a:pt x="10171" y="12488"/>
                  <a:pt x="10665" y="11340"/>
                </a:cubicBezTo>
                <a:lnTo>
                  <a:pt x="20590" y="11340"/>
                </a:lnTo>
                <a:cubicBezTo>
                  <a:pt x="20306" y="16456"/>
                  <a:pt x="16038" y="20520"/>
                  <a:pt x="10800" y="20520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70" name="Shape 2546"/>
          <p:cNvSpPr/>
          <p:nvPr/>
        </p:nvSpPr>
        <p:spPr>
          <a:xfrm>
            <a:off x="9490017" y="2493062"/>
            <a:ext cx="253828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60" y="8839"/>
                </a:moveTo>
                <a:cubicBezTo>
                  <a:pt x="15958" y="8839"/>
                  <a:pt x="16200" y="8619"/>
                  <a:pt x="16200" y="8348"/>
                </a:cubicBezTo>
                <a:lnTo>
                  <a:pt x="16200" y="6386"/>
                </a:lnTo>
                <a:cubicBezTo>
                  <a:pt x="16200" y="6115"/>
                  <a:pt x="15958" y="5896"/>
                  <a:pt x="15660" y="5896"/>
                </a:cubicBezTo>
                <a:cubicBezTo>
                  <a:pt x="15362" y="5896"/>
                  <a:pt x="15120" y="6115"/>
                  <a:pt x="15120" y="6386"/>
                </a:cubicBezTo>
                <a:lnTo>
                  <a:pt x="15120" y="8348"/>
                </a:lnTo>
                <a:cubicBezTo>
                  <a:pt x="15120" y="8619"/>
                  <a:pt x="15362" y="8839"/>
                  <a:pt x="15660" y="8839"/>
                </a:cubicBezTo>
                <a:moveTo>
                  <a:pt x="20520" y="17666"/>
                </a:moveTo>
                <a:lnTo>
                  <a:pt x="13048" y="17666"/>
                </a:lnTo>
                <a:cubicBezTo>
                  <a:pt x="12910" y="16942"/>
                  <a:pt x="12848" y="16231"/>
                  <a:pt x="12830" y="15570"/>
                </a:cubicBezTo>
                <a:cubicBezTo>
                  <a:pt x="16149" y="15233"/>
                  <a:pt x="18453" y="14207"/>
                  <a:pt x="18568" y="14155"/>
                </a:cubicBezTo>
                <a:lnTo>
                  <a:pt x="18085" y="13278"/>
                </a:lnTo>
                <a:cubicBezTo>
                  <a:pt x="18059" y="13289"/>
                  <a:pt x="15906" y="14245"/>
                  <a:pt x="12837" y="14581"/>
                </a:cubicBezTo>
                <a:cubicBezTo>
                  <a:pt x="12896" y="13028"/>
                  <a:pt x="13167" y="11927"/>
                  <a:pt x="13173" y="11902"/>
                </a:cubicBezTo>
                <a:lnTo>
                  <a:pt x="13325" y="11301"/>
                </a:lnTo>
                <a:lnTo>
                  <a:pt x="9308" y="11301"/>
                </a:lnTo>
                <a:cubicBezTo>
                  <a:pt x="9741" y="8291"/>
                  <a:pt x="10857" y="5772"/>
                  <a:pt x="11921" y="3934"/>
                </a:cubicBezTo>
                <a:lnTo>
                  <a:pt x="20520" y="3934"/>
                </a:lnTo>
                <a:cubicBezTo>
                  <a:pt x="20520" y="3934"/>
                  <a:pt x="20520" y="17666"/>
                  <a:pt x="20520" y="17666"/>
                </a:cubicBezTo>
                <a:close/>
                <a:moveTo>
                  <a:pt x="10766" y="15678"/>
                </a:moveTo>
                <a:cubicBezTo>
                  <a:pt x="11096" y="15678"/>
                  <a:pt x="11418" y="15668"/>
                  <a:pt x="11734" y="15653"/>
                </a:cubicBezTo>
                <a:cubicBezTo>
                  <a:pt x="11753" y="16291"/>
                  <a:pt x="11808" y="16967"/>
                  <a:pt x="11933" y="17666"/>
                </a:cubicBezTo>
                <a:lnTo>
                  <a:pt x="1080" y="17666"/>
                </a:lnTo>
                <a:lnTo>
                  <a:pt x="1080" y="3934"/>
                </a:lnTo>
                <a:lnTo>
                  <a:pt x="10689" y="3934"/>
                </a:lnTo>
                <a:cubicBezTo>
                  <a:pt x="9598" y="5921"/>
                  <a:pt x="8520" y="8577"/>
                  <a:pt x="8164" y="11742"/>
                </a:cubicBezTo>
                <a:lnTo>
                  <a:pt x="8103" y="12282"/>
                </a:lnTo>
                <a:lnTo>
                  <a:pt x="11993" y="12282"/>
                </a:lnTo>
                <a:cubicBezTo>
                  <a:pt x="11893" y="12823"/>
                  <a:pt x="11771" y="13665"/>
                  <a:pt x="11736" y="14669"/>
                </a:cubicBezTo>
                <a:cubicBezTo>
                  <a:pt x="11418" y="14686"/>
                  <a:pt x="11097" y="14697"/>
                  <a:pt x="10766" y="14697"/>
                </a:cubicBezTo>
                <a:cubicBezTo>
                  <a:pt x="6636" y="14697"/>
                  <a:pt x="3478" y="13292"/>
                  <a:pt x="3447" y="13278"/>
                </a:cubicBezTo>
                <a:lnTo>
                  <a:pt x="2965" y="14155"/>
                </a:lnTo>
                <a:cubicBezTo>
                  <a:pt x="3102" y="14218"/>
                  <a:pt x="6369" y="15678"/>
                  <a:pt x="10766" y="15678"/>
                </a:cubicBezTo>
                <a:moveTo>
                  <a:pt x="20520" y="2954"/>
                </a:moveTo>
                <a:lnTo>
                  <a:pt x="12519" y="2954"/>
                </a:lnTo>
                <a:cubicBezTo>
                  <a:pt x="13470" y="1490"/>
                  <a:pt x="14254" y="661"/>
                  <a:pt x="14273" y="641"/>
                </a:cubicBezTo>
                <a:lnTo>
                  <a:pt x="13456" y="0"/>
                </a:lnTo>
                <a:cubicBezTo>
                  <a:pt x="13366" y="95"/>
                  <a:pt x="12371" y="1151"/>
                  <a:pt x="11260" y="2954"/>
                </a:cubicBezTo>
                <a:lnTo>
                  <a:pt x="1080" y="2954"/>
                </a:lnTo>
                <a:cubicBezTo>
                  <a:pt x="483" y="2954"/>
                  <a:pt x="0" y="3393"/>
                  <a:pt x="0" y="3934"/>
                </a:cubicBezTo>
                <a:lnTo>
                  <a:pt x="0" y="17666"/>
                </a:lnTo>
                <a:cubicBezTo>
                  <a:pt x="0" y="18207"/>
                  <a:pt x="483" y="18646"/>
                  <a:pt x="1080" y="18646"/>
                </a:cubicBezTo>
                <a:lnTo>
                  <a:pt x="12155" y="18646"/>
                </a:lnTo>
                <a:cubicBezTo>
                  <a:pt x="12423" y="19645"/>
                  <a:pt x="12834" y="20653"/>
                  <a:pt x="13465" y="21600"/>
                </a:cubicBezTo>
                <a:lnTo>
                  <a:pt x="14389" y="21092"/>
                </a:lnTo>
                <a:cubicBezTo>
                  <a:pt x="13874" y="20318"/>
                  <a:pt x="13522" y="19485"/>
                  <a:pt x="13281" y="18646"/>
                </a:cubicBezTo>
                <a:lnTo>
                  <a:pt x="20520" y="18646"/>
                </a:lnTo>
                <a:cubicBezTo>
                  <a:pt x="21116" y="18646"/>
                  <a:pt x="21600" y="18207"/>
                  <a:pt x="21600" y="17666"/>
                </a:cubicBezTo>
                <a:lnTo>
                  <a:pt x="21600" y="3934"/>
                </a:lnTo>
                <a:cubicBezTo>
                  <a:pt x="21600" y="3393"/>
                  <a:pt x="21116" y="2954"/>
                  <a:pt x="20520" y="2954"/>
                </a:cubicBezTo>
                <a:moveTo>
                  <a:pt x="5940" y="8839"/>
                </a:moveTo>
                <a:cubicBezTo>
                  <a:pt x="6238" y="8839"/>
                  <a:pt x="6480" y="8619"/>
                  <a:pt x="6480" y="8348"/>
                </a:cubicBezTo>
                <a:lnTo>
                  <a:pt x="6480" y="6386"/>
                </a:lnTo>
                <a:cubicBezTo>
                  <a:pt x="6480" y="6115"/>
                  <a:pt x="6238" y="5896"/>
                  <a:pt x="5940" y="5896"/>
                </a:cubicBezTo>
                <a:cubicBezTo>
                  <a:pt x="5642" y="5896"/>
                  <a:pt x="5400" y="6115"/>
                  <a:pt x="5400" y="6386"/>
                </a:cubicBezTo>
                <a:lnTo>
                  <a:pt x="5400" y="8348"/>
                </a:lnTo>
                <a:cubicBezTo>
                  <a:pt x="5400" y="8619"/>
                  <a:pt x="5642" y="8839"/>
                  <a:pt x="5940" y="8839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71" name="Shape 2547"/>
          <p:cNvSpPr/>
          <p:nvPr/>
        </p:nvSpPr>
        <p:spPr>
          <a:xfrm>
            <a:off x="10010901" y="249306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5628" y="4904"/>
                </a:moveTo>
                <a:lnTo>
                  <a:pt x="14334" y="4904"/>
                </a:lnTo>
                <a:lnTo>
                  <a:pt x="10776" y="9842"/>
                </a:lnTo>
                <a:lnTo>
                  <a:pt x="7337" y="4904"/>
                </a:lnTo>
                <a:lnTo>
                  <a:pt x="5975" y="4904"/>
                </a:lnTo>
                <a:lnTo>
                  <a:pt x="10094" y="10618"/>
                </a:lnTo>
                <a:lnTo>
                  <a:pt x="5736" y="16696"/>
                </a:lnTo>
                <a:lnTo>
                  <a:pt x="7030" y="16696"/>
                </a:lnTo>
                <a:lnTo>
                  <a:pt x="10776" y="11493"/>
                </a:lnTo>
                <a:lnTo>
                  <a:pt x="14470" y="16696"/>
                </a:lnTo>
                <a:lnTo>
                  <a:pt x="15866" y="16696"/>
                </a:lnTo>
                <a:lnTo>
                  <a:pt x="11474" y="10651"/>
                </a:lnTo>
                <a:cubicBezTo>
                  <a:pt x="11474" y="10651"/>
                  <a:pt x="15628" y="4904"/>
                  <a:pt x="15628" y="4904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72" name="Shape 2548"/>
          <p:cNvSpPr/>
          <p:nvPr/>
        </p:nvSpPr>
        <p:spPr>
          <a:xfrm>
            <a:off x="10544187" y="249306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3820"/>
                </a:moveTo>
                <a:lnTo>
                  <a:pt x="7853" y="2877"/>
                </a:lnTo>
                <a:lnTo>
                  <a:pt x="7853" y="8838"/>
                </a:lnTo>
                <a:lnTo>
                  <a:pt x="982" y="8838"/>
                </a:lnTo>
                <a:cubicBezTo>
                  <a:pt x="982" y="8838"/>
                  <a:pt x="982" y="3820"/>
                  <a:pt x="982" y="3820"/>
                </a:cubicBezTo>
                <a:close/>
                <a:moveTo>
                  <a:pt x="0" y="9819"/>
                </a:moveTo>
                <a:lnTo>
                  <a:pt x="8835" y="9819"/>
                </a:lnTo>
                <a:lnTo>
                  <a:pt x="8835" y="1752"/>
                </a:lnTo>
                <a:lnTo>
                  <a:pt x="0" y="2964"/>
                </a:lnTo>
                <a:cubicBezTo>
                  <a:pt x="0" y="2964"/>
                  <a:pt x="0" y="9819"/>
                  <a:pt x="0" y="9819"/>
                </a:cubicBezTo>
                <a:close/>
                <a:moveTo>
                  <a:pt x="20618" y="8838"/>
                </a:moveTo>
                <a:lnTo>
                  <a:pt x="11771" y="8838"/>
                </a:lnTo>
                <a:lnTo>
                  <a:pt x="11771" y="2339"/>
                </a:lnTo>
                <a:lnTo>
                  <a:pt x="20618" y="1125"/>
                </a:lnTo>
                <a:cubicBezTo>
                  <a:pt x="20618" y="1125"/>
                  <a:pt x="20618" y="8838"/>
                  <a:pt x="20618" y="8838"/>
                </a:cubicBezTo>
                <a:close/>
                <a:moveTo>
                  <a:pt x="10789" y="1484"/>
                </a:moveTo>
                <a:lnTo>
                  <a:pt x="10789" y="9819"/>
                </a:lnTo>
                <a:lnTo>
                  <a:pt x="21600" y="9819"/>
                </a:lnTo>
                <a:lnTo>
                  <a:pt x="21600" y="0"/>
                </a:lnTo>
                <a:cubicBezTo>
                  <a:pt x="21600" y="0"/>
                  <a:pt x="10789" y="1484"/>
                  <a:pt x="10789" y="1484"/>
                </a:cubicBezTo>
                <a:close/>
                <a:moveTo>
                  <a:pt x="982" y="12763"/>
                </a:moveTo>
                <a:lnTo>
                  <a:pt x="7853" y="12763"/>
                </a:lnTo>
                <a:lnTo>
                  <a:pt x="7853" y="18722"/>
                </a:lnTo>
                <a:lnTo>
                  <a:pt x="982" y="17780"/>
                </a:lnTo>
                <a:cubicBezTo>
                  <a:pt x="982" y="17780"/>
                  <a:pt x="982" y="12763"/>
                  <a:pt x="982" y="12763"/>
                </a:cubicBezTo>
                <a:close/>
                <a:moveTo>
                  <a:pt x="0" y="18635"/>
                </a:moveTo>
                <a:lnTo>
                  <a:pt x="8835" y="19848"/>
                </a:lnTo>
                <a:lnTo>
                  <a:pt x="8835" y="11782"/>
                </a:lnTo>
                <a:lnTo>
                  <a:pt x="0" y="11782"/>
                </a:lnTo>
                <a:cubicBezTo>
                  <a:pt x="0" y="11782"/>
                  <a:pt x="0" y="18635"/>
                  <a:pt x="0" y="18635"/>
                </a:cubicBezTo>
                <a:close/>
                <a:moveTo>
                  <a:pt x="11771" y="12763"/>
                </a:moveTo>
                <a:lnTo>
                  <a:pt x="20618" y="12763"/>
                </a:lnTo>
                <a:lnTo>
                  <a:pt x="20618" y="20475"/>
                </a:lnTo>
                <a:lnTo>
                  <a:pt x="11771" y="19261"/>
                </a:lnTo>
                <a:cubicBezTo>
                  <a:pt x="11771" y="19261"/>
                  <a:pt x="11771" y="12763"/>
                  <a:pt x="11771" y="12763"/>
                </a:cubicBezTo>
                <a:close/>
                <a:moveTo>
                  <a:pt x="10789" y="20116"/>
                </a:moveTo>
                <a:lnTo>
                  <a:pt x="21600" y="21600"/>
                </a:lnTo>
                <a:lnTo>
                  <a:pt x="21600" y="11782"/>
                </a:lnTo>
                <a:lnTo>
                  <a:pt x="10789" y="11782"/>
                </a:lnTo>
                <a:cubicBezTo>
                  <a:pt x="10789" y="11782"/>
                  <a:pt x="10789" y="20116"/>
                  <a:pt x="10789" y="20116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73" name="Shape 2549"/>
          <p:cNvSpPr/>
          <p:nvPr/>
        </p:nvSpPr>
        <p:spPr>
          <a:xfrm>
            <a:off x="11115506" y="2493062"/>
            <a:ext cx="203393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3745"/>
                </a:moveTo>
                <a:cubicBezTo>
                  <a:pt x="20250" y="14016"/>
                  <a:pt x="19948" y="14236"/>
                  <a:pt x="19575" y="14236"/>
                </a:cubicBezTo>
                <a:cubicBezTo>
                  <a:pt x="19202" y="14236"/>
                  <a:pt x="18900" y="14016"/>
                  <a:pt x="18900" y="13745"/>
                </a:cubicBezTo>
                <a:lnTo>
                  <a:pt x="18900" y="6873"/>
                </a:lnTo>
                <a:cubicBezTo>
                  <a:pt x="18900" y="6602"/>
                  <a:pt x="19202" y="6382"/>
                  <a:pt x="19575" y="6382"/>
                </a:cubicBezTo>
                <a:cubicBezTo>
                  <a:pt x="19948" y="6382"/>
                  <a:pt x="20250" y="6602"/>
                  <a:pt x="20250" y="6873"/>
                </a:cubicBezTo>
                <a:cubicBezTo>
                  <a:pt x="20250" y="6873"/>
                  <a:pt x="20250" y="13745"/>
                  <a:pt x="20250" y="13745"/>
                </a:cubicBezTo>
                <a:close/>
                <a:moveTo>
                  <a:pt x="17550" y="16691"/>
                </a:moveTo>
                <a:lnTo>
                  <a:pt x="4050" y="16691"/>
                </a:lnTo>
                <a:lnTo>
                  <a:pt x="4050" y="6382"/>
                </a:lnTo>
                <a:lnTo>
                  <a:pt x="17550" y="6382"/>
                </a:lnTo>
                <a:cubicBezTo>
                  <a:pt x="17550" y="6382"/>
                  <a:pt x="17550" y="16691"/>
                  <a:pt x="17550" y="16691"/>
                </a:cubicBezTo>
                <a:close/>
                <a:moveTo>
                  <a:pt x="14850" y="20127"/>
                </a:moveTo>
                <a:cubicBezTo>
                  <a:pt x="14850" y="20399"/>
                  <a:pt x="14548" y="20618"/>
                  <a:pt x="14175" y="20618"/>
                </a:cubicBezTo>
                <a:cubicBezTo>
                  <a:pt x="13802" y="20618"/>
                  <a:pt x="13500" y="20399"/>
                  <a:pt x="13500" y="20127"/>
                </a:cubicBezTo>
                <a:lnTo>
                  <a:pt x="13500" y="17673"/>
                </a:lnTo>
                <a:lnTo>
                  <a:pt x="14850" y="17673"/>
                </a:lnTo>
                <a:cubicBezTo>
                  <a:pt x="14850" y="17673"/>
                  <a:pt x="14850" y="20127"/>
                  <a:pt x="14850" y="20127"/>
                </a:cubicBezTo>
                <a:close/>
                <a:moveTo>
                  <a:pt x="8100" y="20127"/>
                </a:moveTo>
                <a:cubicBezTo>
                  <a:pt x="8100" y="20399"/>
                  <a:pt x="7798" y="20618"/>
                  <a:pt x="7425" y="20618"/>
                </a:cubicBezTo>
                <a:cubicBezTo>
                  <a:pt x="7052" y="20618"/>
                  <a:pt x="6750" y="20399"/>
                  <a:pt x="6750" y="20127"/>
                </a:cubicBezTo>
                <a:lnTo>
                  <a:pt x="6750" y="17673"/>
                </a:lnTo>
                <a:lnTo>
                  <a:pt x="8100" y="17673"/>
                </a:lnTo>
                <a:cubicBezTo>
                  <a:pt x="8100" y="17673"/>
                  <a:pt x="8100" y="20127"/>
                  <a:pt x="8100" y="20127"/>
                </a:cubicBezTo>
                <a:close/>
                <a:moveTo>
                  <a:pt x="10800" y="1964"/>
                </a:moveTo>
                <a:cubicBezTo>
                  <a:pt x="14242" y="1964"/>
                  <a:pt x="17075" y="3464"/>
                  <a:pt x="17492" y="5400"/>
                </a:cubicBezTo>
                <a:lnTo>
                  <a:pt x="4108" y="5400"/>
                </a:lnTo>
                <a:cubicBezTo>
                  <a:pt x="4525" y="3464"/>
                  <a:pt x="7358" y="1964"/>
                  <a:pt x="10800" y="1964"/>
                </a:cubicBezTo>
                <a:moveTo>
                  <a:pt x="2700" y="13745"/>
                </a:moveTo>
                <a:cubicBezTo>
                  <a:pt x="2700" y="14016"/>
                  <a:pt x="2398" y="14236"/>
                  <a:pt x="2025" y="14236"/>
                </a:cubicBezTo>
                <a:cubicBezTo>
                  <a:pt x="1652" y="14236"/>
                  <a:pt x="1350" y="14016"/>
                  <a:pt x="1350" y="13745"/>
                </a:cubicBezTo>
                <a:lnTo>
                  <a:pt x="1350" y="6873"/>
                </a:lnTo>
                <a:cubicBezTo>
                  <a:pt x="1350" y="6602"/>
                  <a:pt x="1652" y="6382"/>
                  <a:pt x="2025" y="6382"/>
                </a:cubicBezTo>
                <a:cubicBezTo>
                  <a:pt x="2398" y="6382"/>
                  <a:pt x="2700" y="6602"/>
                  <a:pt x="2700" y="6873"/>
                </a:cubicBezTo>
                <a:cubicBezTo>
                  <a:pt x="2700" y="6873"/>
                  <a:pt x="2700" y="13745"/>
                  <a:pt x="2700" y="13745"/>
                </a:cubicBezTo>
                <a:close/>
                <a:moveTo>
                  <a:pt x="19575" y="5400"/>
                </a:moveTo>
                <a:cubicBezTo>
                  <a:pt x="19336" y="5400"/>
                  <a:pt x="19112" y="5435"/>
                  <a:pt x="18900" y="5491"/>
                </a:cubicBezTo>
                <a:lnTo>
                  <a:pt x="18900" y="5400"/>
                </a:lnTo>
                <a:lnTo>
                  <a:pt x="18847" y="5400"/>
                </a:lnTo>
                <a:cubicBezTo>
                  <a:pt x="18595" y="3873"/>
                  <a:pt x="17191" y="2553"/>
                  <a:pt x="15171" y="1763"/>
                </a:cubicBezTo>
                <a:lnTo>
                  <a:pt x="16087" y="763"/>
                </a:lnTo>
                <a:lnTo>
                  <a:pt x="16076" y="758"/>
                </a:lnTo>
                <a:cubicBezTo>
                  <a:pt x="16148" y="681"/>
                  <a:pt x="16200" y="592"/>
                  <a:pt x="16200" y="491"/>
                </a:cubicBezTo>
                <a:cubicBezTo>
                  <a:pt x="16200" y="220"/>
                  <a:pt x="15898" y="0"/>
                  <a:pt x="15525" y="0"/>
                </a:cubicBezTo>
                <a:cubicBezTo>
                  <a:pt x="15291" y="0"/>
                  <a:pt x="15095" y="93"/>
                  <a:pt x="14974" y="223"/>
                </a:cubicBezTo>
                <a:lnTo>
                  <a:pt x="14963" y="219"/>
                </a:lnTo>
                <a:lnTo>
                  <a:pt x="13915" y="1362"/>
                </a:lnTo>
                <a:cubicBezTo>
                  <a:pt x="12956" y="1119"/>
                  <a:pt x="11905" y="982"/>
                  <a:pt x="10800" y="982"/>
                </a:cubicBezTo>
                <a:cubicBezTo>
                  <a:pt x="9695" y="982"/>
                  <a:pt x="8644" y="1119"/>
                  <a:pt x="7685" y="1362"/>
                </a:cubicBezTo>
                <a:lnTo>
                  <a:pt x="6637" y="219"/>
                </a:lnTo>
                <a:lnTo>
                  <a:pt x="6626" y="223"/>
                </a:lnTo>
                <a:cubicBezTo>
                  <a:pt x="6505" y="93"/>
                  <a:pt x="6309" y="0"/>
                  <a:pt x="6075" y="0"/>
                </a:cubicBezTo>
                <a:cubicBezTo>
                  <a:pt x="5702" y="0"/>
                  <a:pt x="5400" y="220"/>
                  <a:pt x="5400" y="491"/>
                </a:cubicBezTo>
                <a:cubicBezTo>
                  <a:pt x="5400" y="592"/>
                  <a:pt x="5452" y="681"/>
                  <a:pt x="5524" y="758"/>
                </a:cubicBezTo>
                <a:lnTo>
                  <a:pt x="5513" y="763"/>
                </a:lnTo>
                <a:lnTo>
                  <a:pt x="6430" y="1763"/>
                </a:lnTo>
                <a:cubicBezTo>
                  <a:pt x="4409" y="2553"/>
                  <a:pt x="3005" y="3873"/>
                  <a:pt x="2753" y="5400"/>
                </a:cubicBezTo>
                <a:lnTo>
                  <a:pt x="2700" y="5400"/>
                </a:lnTo>
                <a:lnTo>
                  <a:pt x="2700" y="5491"/>
                </a:lnTo>
                <a:cubicBezTo>
                  <a:pt x="2488" y="5435"/>
                  <a:pt x="2263" y="5400"/>
                  <a:pt x="2025" y="5400"/>
                </a:cubicBezTo>
                <a:cubicBezTo>
                  <a:pt x="907" y="5400"/>
                  <a:pt x="0" y="6060"/>
                  <a:pt x="0" y="6873"/>
                </a:cubicBezTo>
                <a:lnTo>
                  <a:pt x="0" y="13745"/>
                </a:lnTo>
                <a:cubicBezTo>
                  <a:pt x="0" y="14559"/>
                  <a:pt x="907" y="15218"/>
                  <a:pt x="2025" y="15218"/>
                </a:cubicBezTo>
                <a:cubicBezTo>
                  <a:pt x="2263" y="15218"/>
                  <a:pt x="2488" y="15183"/>
                  <a:pt x="2700" y="15128"/>
                </a:cubicBezTo>
                <a:lnTo>
                  <a:pt x="2700" y="16691"/>
                </a:lnTo>
                <a:cubicBezTo>
                  <a:pt x="2700" y="17233"/>
                  <a:pt x="3305" y="17673"/>
                  <a:pt x="4050" y="17673"/>
                </a:cubicBezTo>
                <a:lnTo>
                  <a:pt x="5400" y="17673"/>
                </a:lnTo>
                <a:lnTo>
                  <a:pt x="5400" y="20127"/>
                </a:lnTo>
                <a:cubicBezTo>
                  <a:pt x="5400" y="20941"/>
                  <a:pt x="6307" y="21600"/>
                  <a:pt x="7425" y="21600"/>
                </a:cubicBezTo>
                <a:cubicBezTo>
                  <a:pt x="8543" y="21600"/>
                  <a:pt x="9450" y="20941"/>
                  <a:pt x="9450" y="20127"/>
                </a:cubicBezTo>
                <a:lnTo>
                  <a:pt x="9450" y="17673"/>
                </a:lnTo>
                <a:lnTo>
                  <a:pt x="12150" y="17673"/>
                </a:lnTo>
                <a:lnTo>
                  <a:pt x="12150" y="20127"/>
                </a:lnTo>
                <a:cubicBezTo>
                  <a:pt x="12150" y="20941"/>
                  <a:pt x="13056" y="21600"/>
                  <a:pt x="14175" y="21600"/>
                </a:cubicBezTo>
                <a:cubicBezTo>
                  <a:pt x="15294" y="21600"/>
                  <a:pt x="16200" y="20941"/>
                  <a:pt x="16200" y="20127"/>
                </a:cubicBezTo>
                <a:lnTo>
                  <a:pt x="16200" y="17673"/>
                </a:lnTo>
                <a:lnTo>
                  <a:pt x="17550" y="17673"/>
                </a:lnTo>
                <a:cubicBezTo>
                  <a:pt x="18295" y="17673"/>
                  <a:pt x="18900" y="17233"/>
                  <a:pt x="18900" y="16691"/>
                </a:cubicBezTo>
                <a:lnTo>
                  <a:pt x="18900" y="15128"/>
                </a:lnTo>
                <a:cubicBezTo>
                  <a:pt x="19112" y="15183"/>
                  <a:pt x="19336" y="15218"/>
                  <a:pt x="19575" y="15218"/>
                </a:cubicBezTo>
                <a:cubicBezTo>
                  <a:pt x="20694" y="15218"/>
                  <a:pt x="21600" y="14559"/>
                  <a:pt x="21600" y="13745"/>
                </a:cubicBezTo>
                <a:lnTo>
                  <a:pt x="21600" y="6873"/>
                </a:lnTo>
                <a:cubicBezTo>
                  <a:pt x="21600" y="6060"/>
                  <a:pt x="20694" y="5400"/>
                  <a:pt x="19575" y="5400"/>
                </a:cubicBezTo>
                <a:moveTo>
                  <a:pt x="12825" y="3436"/>
                </a:moveTo>
                <a:cubicBezTo>
                  <a:pt x="12452" y="3436"/>
                  <a:pt x="12150" y="3656"/>
                  <a:pt x="12150" y="3927"/>
                </a:cubicBezTo>
                <a:cubicBezTo>
                  <a:pt x="12150" y="4199"/>
                  <a:pt x="12452" y="4418"/>
                  <a:pt x="12825" y="4418"/>
                </a:cubicBezTo>
                <a:cubicBezTo>
                  <a:pt x="13198" y="4418"/>
                  <a:pt x="13500" y="4199"/>
                  <a:pt x="13500" y="3927"/>
                </a:cubicBezTo>
                <a:cubicBezTo>
                  <a:pt x="13500" y="3656"/>
                  <a:pt x="13198" y="3436"/>
                  <a:pt x="12825" y="3436"/>
                </a:cubicBezTo>
                <a:moveTo>
                  <a:pt x="8775" y="3436"/>
                </a:moveTo>
                <a:cubicBezTo>
                  <a:pt x="8402" y="3436"/>
                  <a:pt x="8100" y="3656"/>
                  <a:pt x="8100" y="3927"/>
                </a:cubicBezTo>
                <a:cubicBezTo>
                  <a:pt x="8100" y="4199"/>
                  <a:pt x="8402" y="4418"/>
                  <a:pt x="8775" y="4418"/>
                </a:cubicBezTo>
                <a:cubicBezTo>
                  <a:pt x="9148" y="4418"/>
                  <a:pt x="9450" y="4199"/>
                  <a:pt x="9450" y="3927"/>
                </a:cubicBezTo>
                <a:cubicBezTo>
                  <a:pt x="9450" y="3656"/>
                  <a:pt x="9148" y="3436"/>
                  <a:pt x="8775" y="3436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74" name="Shape 2551"/>
          <p:cNvSpPr/>
          <p:nvPr/>
        </p:nvSpPr>
        <p:spPr>
          <a:xfrm>
            <a:off x="879716" y="410615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8836" y="13888"/>
                </a:moveTo>
                <a:lnTo>
                  <a:pt x="8836" y="7712"/>
                </a:lnTo>
                <a:lnTo>
                  <a:pt x="14241" y="10800"/>
                </a:lnTo>
                <a:cubicBezTo>
                  <a:pt x="14241" y="10800"/>
                  <a:pt x="8836" y="13888"/>
                  <a:pt x="8836" y="13888"/>
                </a:cubicBezTo>
                <a:close/>
                <a:moveTo>
                  <a:pt x="15520" y="10422"/>
                </a:moveTo>
                <a:lnTo>
                  <a:pt x="15525" y="10416"/>
                </a:lnTo>
                <a:lnTo>
                  <a:pt x="15438" y="10367"/>
                </a:lnTo>
                <a:cubicBezTo>
                  <a:pt x="15425" y="10361"/>
                  <a:pt x="15414" y="10351"/>
                  <a:pt x="15401" y="10346"/>
                </a:cubicBezTo>
                <a:lnTo>
                  <a:pt x="8652" y="6489"/>
                </a:lnTo>
                <a:lnTo>
                  <a:pt x="8647" y="6495"/>
                </a:lnTo>
                <a:cubicBezTo>
                  <a:pt x="8563" y="6428"/>
                  <a:pt x="8461" y="6382"/>
                  <a:pt x="8345" y="6382"/>
                </a:cubicBezTo>
                <a:cubicBezTo>
                  <a:pt x="8075" y="6382"/>
                  <a:pt x="7855" y="6601"/>
                  <a:pt x="7855" y="6873"/>
                </a:cubicBezTo>
                <a:lnTo>
                  <a:pt x="7855" y="14727"/>
                </a:lnTo>
                <a:cubicBezTo>
                  <a:pt x="7855" y="14999"/>
                  <a:pt x="8075" y="15218"/>
                  <a:pt x="8345" y="15218"/>
                </a:cubicBezTo>
                <a:cubicBezTo>
                  <a:pt x="8461" y="15218"/>
                  <a:pt x="8563" y="15172"/>
                  <a:pt x="8647" y="15105"/>
                </a:cubicBezTo>
                <a:lnTo>
                  <a:pt x="8652" y="15111"/>
                </a:lnTo>
                <a:lnTo>
                  <a:pt x="15401" y="11254"/>
                </a:lnTo>
                <a:cubicBezTo>
                  <a:pt x="15414" y="11249"/>
                  <a:pt x="15425" y="11240"/>
                  <a:pt x="15438" y="11233"/>
                </a:cubicBezTo>
                <a:lnTo>
                  <a:pt x="15525" y="11184"/>
                </a:lnTo>
                <a:lnTo>
                  <a:pt x="15520" y="11178"/>
                </a:lnTo>
                <a:cubicBezTo>
                  <a:pt x="15632" y="11088"/>
                  <a:pt x="15709" y="10955"/>
                  <a:pt x="15709" y="10800"/>
                </a:cubicBezTo>
                <a:cubicBezTo>
                  <a:pt x="15709" y="10645"/>
                  <a:pt x="15632" y="10512"/>
                  <a:pt x="15520" y="1042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75" name="Shape 2552"/>
          <p:cNvSpPr/>
          <p:nvPr/>
        </p:nvSpPr>
        <p:spPr>
          <a:xfrm>
            <a:off x="1413003" y="410615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45" y="13745"/>
                </a:moveTo>
                <a:lnTo>
                  <a:pt x="12764" y="13745"/>
                </a:lnTo>
                <a:lnTo>
                  <a:pt x="12764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12273" y="6873"/>
                </a:lnTo>
                <a:cubicBezTo>
                  <a:pt x="12002" y="6873"/>
                  <a:pt x="11782" y="7092"/>
                  <a:pt x="11782" y="7364"/>
                </a:cubicBezTo>
                <a:lnTo>
                  <a:pt x="11782" y="14236"/>
                </a:lnTo>
                <a:cubicBezTo>
                  <a:pt x="11782" y="14508"/>
                  <a:pt x="12002" y="14727"/>
                  <a:pt x="12273" y="14727"/>
                </a:cubicBezTo>
                <a:lnTo>
                  <a:pt x="14236" y="14727"/>
                </a:lnTo>
                <a:cubicBezTo>
                  <a:pt x="14507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7" y="6873"/>
                  <a:pt x="14236" y="6873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8836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8836" y="7855"/>
                </a:lnTo>
                <a:cubicBezTo>
                  <a:pt x="8836" y="7855"/>
                  <a:pt x="8836" y="13745"/>
                  <a:pt x="8836" y="13745"/>
                </a:cubicBezTo>
                <a:close/>
                <a:moveTo>
                  <a:pt x="9327" y="6873"/>
                </a:moveTo>
                <a:lnTo>
                  <a:pt x="7364" y="6873"/>
                </a:lnTo>
                <a:cubicBezTo>
                  <a:pt x="7093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3" y="14727"/>
                  <a:pt x="7364" y="14727"/>
                </a:cubicBezTo>
                <a:lnTo>
                  <a:pt x="9327" y="14727"/>
                </a:lnTo>
                <a:cubicBezTo>
                  <a:pt x="9598" y="14727"/>
                  <a:pt x="9818" y="14508"/>
                  <a:pt x="9818" y="14236"/>
                </a:cubicBezTo>
                <a:lnTo>
                  <a:pt x="9818" y="7364"/>
                </a:lnTo>
                <a:cubicBezTo>
                  <a:pt x="9818" y="7092"/>
                  <a:pt x="9598" y="6873"/>
                  <a:pt x="9327" y="687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76" name="Shape 2553"/>
          <p:cNvSpPr/>
          <p:nvPr/>
        </p:nvSpPr>
        <p:spPr>
          <a:xfrm>
            <a:off x="1946289" y="410615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45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7364" y="6873"/>
                </a:lnTo>
                <a:cubicBezTo>
                  <a:pt x="7093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3" y="14727"/>
                  <a:pt x="7364" y="14727"/>
                </a:cubicBezTo>
                <a:lnTo>
                  <a:pt x="14236" y="14727"/>
                </a:lnTo>
                <a:cubicBezTo>
                  <a:pt x="14507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7" y="6873"/>
                  <a:pt x="14236" y="6873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77" name="Shape 2554"/>
          <p:cNvSpPr/>
          <p:nvPr/>
        </p:nvSpPr>
        <p:spPr>
          <a:xfrm>
            <a:off x="2479575" y="410615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78" name="Shape 2555"/>
          <p:cNvSpPr/>
          <p:nvPr/>
        </p:nvSpPr>
        <p:spPr>
          <a:xfrm>
            <a:off x="3013688" y="4106150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888"/>
                </a:moveTo>
                <a:lnTo>
                  <a:pt x="10800" y="7712"/>
                </a:lnTo>
                <a:lnTo>
                  <a:pt x="16204" y="10800"/>
                </a:lnTo>
                <a:cubicBezTo>
                  <a:pt x="16204" y="10800"/>
                  <a:pt x="10800" y="13888"/>
                  <a:pt x="10800" y="13888"/>
                </a:cubicBezTo>
                <a:close/>
                <a:moveTo>
                  <a:pt x="17484" y="10422"/>
                </a:moveTo>
                <a:lnTo>
                  <a:pt x="17489" y="10416"/>
                </a:lnTo>
                <a:lnTo>
                  <a:pt x="17402" y="10367"/>
                </a:lnTo>
                <a:cubicBezTo>
                  <a:pt x="17389" y="10361"/>
                  <a:pt x="17378" y="10351"/>
                  <a:pt x="17365" y="10346"/>
                </a:cubicBezTo>
                <a:lnTo>
                  <a:pt x="10616" y="6489"/>
                </a:lnTo>
                <a:lnTo>
                  <a:pt x="10611" y="6495"/>
                </a:lnTo>
                <a:cubicBezTo>
                  <a:pt x="10527" y="6428"/>
                  <a:pt x="10425" y="6382"/>
                  <a:pt x="10309" y="6382"/>
                </a:cubicBezTo>
                <a:cubicBezTo>
                  <a:pt x="10038" y="6382"/>
                  <a:pt x="9818" y="6601"/>
                  <a:pt x="9818" y="6873"/>
                </a:cubicBezTo>
                <a:lnTo>
                  <a:pt x="9818" y="14727"/>
                </a:lnTo>
                <a:cubicBezTo>
                  <a:pt x="9818" y="14999"/>
                  <a:pt x="10038" y="15218"/>
                  <a:pt x="10309" y="15218"/>
                </a:cubicBezTo>
                <a:cubicBezTo>
                  <a:pt x="10425" y="15218"/>
                  <a:pt x="10527" y="15172"/>
                  <a:pt x="10611" y="15105"/>
                </a:cubicBezTo>
                <a:lnTo>
                  <a:pt x="10616" y="15111"/>
                </a:lnTo>
                <a:lnTo>
                  <a:pt x="17365" y="11254"/>
                </a:lnTo>
                <a:cubicBezTo>
                  <a:pt x="17378" y="11249"/>
                  <a:pt x="17388" y="11239"/>
                  <a:pt x="17401" y="11233"/>
                </a:cubicBezTo>
                <a:lnTo>
                  <a:pt x="17489" y="11184"/>
                </a:lnTo>
                <a:lnTo>
                  <a:pt x="17484" y="11178"/>
                </a:lnTo>
                <a:cubicBezTo>
                  <a:pt x="17596" y="11088"/>
                  <a:pt x="17673" y="10955"/>
                  <a:pt x="17673" y="10800"/>
                </a:cubicBezTo>
                <a:cubicBezTo>
                  <a:pt x="17673" y="10645"/>
                  <a:pt x="17596" y="10512"/>
                  <a:pt x="17484" y="10422"/>
                </a:cubicBezTo>
                <a:moveTo>
                  <a:pt x="10800" y="20618"/>
                </a:moveTo>
                <a:cubicBezTo>
                  <a:pt x="5377" y="20618"/>
                  <a:pt x="982" y="16222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6684" y="6495"/>
                </a:moveTo>
                <a:cubicBezTo>
                  <a:pt x="6600" y="6428"/>
                  <a:pt x="6498" y="6382"/>
                  <a:pt x="6382" y="6382"/>
                </a:cubicBezTo>
                <a:cubicBezTo>
                  <a:pt x="6111" y="6382"/>
                  <a:pt x="5891" y="6601"/>
                  <a:pt x="5891" y="6873"/>
                </a:cubicBezTo>
                <a:lnTo>
                  <a:pt x="5891" y="14727"/>
                </a:lnTo>
                <a:cubicBezTo>
                  <a:pt x="5891" y="14999"/>
                  <a:pt x="6111" y="15218"/>
                  <a:pt x="6382" y="15218"/>
                </a:cubicBezTo>
                <a:cubicBezTo>
                  <a:pt x="6498" y="15218"/>
                  <a:pt x="6600" y="15172"/>
                  <a:pt x="6684" y="15105"/>
                </a:cubicBezTo>
                <a:lnTo>
                  <a:pt x="6689" y="15111"/>
                </a:lnTo>
                <a:lnTo>
                  <a:pt x="8836" y="13883"/>
                </a:lnTo>
                <a:lnTo>
                  <a:pt x="8836" y="12766"/>
                </a:lnTo>
                <a:lnTo>
                  <a:pt x="6873" y="13888"/>
                </a:lnTo>
                <a:lnTo>
                  <a:pt x="6873" y="7712"/>
                </a:lnTo>
                <a:lnTo>
                  <a:pt x="8836" y="8834"/>
                </a:lnTo>
                <a:lnTo>
                  <a:pt x="8836" y="7716"/>
                </a:lnTo>
                <a:lnTo>
                  <a:pt x="6689" y="6489"/>
                </a:lnTo>
                <a:cubicBezTo>
                  <a:pt x="6689" y="6489"/>
                  <a:pt x="6684" y="6495"/>
                  <a:pt x="6684" y="6495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79" name="Shape 2556"/>
          <p:cNvSpPr/>
          <p:nvPr/>
        </p:nvSpPr>
        <p:spPr>
          <a:xfrm>
            <a:off x="3546974" y="410615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4236"/>
                </a:moveTo>
                <a:lnTo>
                  <a:pt x="13745" y="14236"/>
                </a:lnTo>
                <a:lnTo>
                  <a:pt x="13745" y="7364"/>
                </a:lnTo>
                <a:lnTo>
                  <a:pt x="14727" y="7364"/>
                </a:lnTo>
                <a:cubicBezTo>
                  <a:pt x="14727" y="7364"/>
                  <a:pt x="14727" y="14236"/>
                  <a:pt x="14727" y="14236"/>
                </a:cubicBezTo>
                <a:close/>
                <a:moveTo>
                  <a:pt x="6873" y="13888"/>
                </a:moveTo>
                <a:lnTo>
                  <a:pt x="6873" y="7712"/>
                </a:lnTo>
                <a:lnTo>
                  <a:pt x="12277" y="10800"/>
                </a:lnTo>
                <a:cubicBezTo>
                  <a:pt x="12277" y="10800"/>
                  <a:pt x="6873" y="13888"/>
                  <a:pt x="6873" y="13888"/>
                </a:cubicBezTo>
                <a:close/>
                <a:moveTo>
                  <a:pt x="15218" y="6382"/>
                </a:moveTo>
                <a:lnTo>
                  <a:pt x="13255" y="6382"/>
                </a:lnTo>
                <a:cubicBezTo>
                  <a:pt x="12983" y="6382"/>
                  <a:pt x="12764" y="6601"/>
                  <a:pt x="12764" y="6873"/>
                </a:cubicBezTo>
                <a:lnTo>
                  <a:pt x="12764" y="9961"/>
                </a:lnTo>
                <a:lnTo>
                  <a:pt x="6689" y="6489"/>
                </a:lnTo>
                <a:lnTo>
                  <a:pt x="6684" y="6495"/>
                </a:lnTo>
                <a:cubicBezTo>
                  <a:pt x="6600" y="6428"/>
                  <a:pt x="6498" y="6382"/>
                  <a:pt x="6382" y="6382"/>
                </a:cubicBezTo>
                <a:cubicBezTo>
                  <a:pt x="6110" y="6382"/>
                  <a:pt x="5891" y="6601"/>
                  <a:pt x="5891" y="6873"/>
                </a:cubicBezTo>
                <a:lnTo>
                  <a:pt x="5891" y="14727"/>
                </a:lnTo>
                <a:cubicBezTo>
                  <a:pt x="5891" y="14999"/>
                  <a:pt x="6110" y="15218"/>
                  <a:pt x="6382" y="15218"/>
                </a:cubicBezTo>
                <a:cubicBezTo>
                  <a:pt x="6498" y="15218"/>
                  <a:pt x="6600" y="15172"/>
                  <a:pt x="6684" y="15105"/>
                </a:cubicBezTo>
                <a:lnTo>
                  <a:pt x="6689" y="15111"/>
                </a:lnTo>
                <a:lnTo>
                  <a:pt x="12764" y="11639"/>
                </a:lnTo>
                <a:lnTo>
                  <a:pt x="12764" y="14727"/>
                </a:lnTo>
                <a:cubicBezTo>
                  <a:pt x="12764" y="14999"/>
                  <a:pt x="12983" y="15218"/>
                  <a:pt x="13255" y="15218"/>
                </a:cubicBezTo>
                <a:lnTo>
                  <a:pt x="15218" y="15218"/>
                </a:lnTo>
                <a:cubicBezTo>
                  <a:pt x="15490" y="15218"/>
                  <a:pt x="15709" y="14999"/>
                  <a:pt x="15709" y="14727"/>
                </a:cubicBezTo>
                <a:lnTo>
                  <a:pt x="15709" y="6873"/>
                </a:lnTo>
                <a:cubicBezTo>
                  <a:pt x="15709" y="6601"/>
                  <a:pt x="15490" y="6382"/>
                  <a:pt x="15218" y="6382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80" name="Shape 2557"/>
          <p:cNvSpPr/>
          <p:nvPr/>
        </p:nvSpPr>
        <p:spPr>
          <a:xfrm>
            <a:off x="4080261" y="410615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8054" y="9818"/>
                </a:moveTo>
                <a:lnTo>
                  <a:pt x="10800" y="7072"/>
                </a:lnTo>
                <a:lnTo>
                  <a:pt x="13547" y="9818"/>
                </a:lnTo>
                <a:cubicBezTo>
                  <a:pt x="13547" y="9818"/>
                  <a:pt x="8054" y="9818"/>
                  <a:pt x="8054" y="9818"/>
                </a:cubicBezTo>
                <a:close/>
                <a:moveTo>
                  <a:pt x="15111" y="10002"/>
                </a:moveTo>
                <a:lnTo>
                  <a:pt x="15083" y="9975"/>
                </a:lnTo>
                <a:cubicBezTo>
                  <a:pt x="15076" y="9968"/>
                  <a:pt x="15069" y="9960"/>
                  <a:pt x="15061" y="9953"/>
                </a:cubicBezTo>
                <a:lnTo>
                  <a:pt x="11184" y="6075"/>
                </a:lnTo>
                <a:lnTo>
                  <a:pt x="11177" y="6080"/>
                </a:lnTo>
                <a:cubicBezTo>
                  <a:pt x="11088" y="5968"/>
                  <a:pt x="10955" y="5891"/>
                  <a:pt x="10800" y="5891"/>
                </a:cubicBezTo>
                <a:cubicBezTo>
                  <a:pt x="10645" y="5891"/>
                  <a:pt x="10512" y="5968"/>
                  <a:pt x="10422" y="6080"/>
                </a:cubicBezTo>
                <a:lnTo>
                  <a:pt x="10416" y="6075"/>
                </a:lnTo>
                <a:lnTo>
                  <a:pt x="6539" y="9953"/>
                </a:lnTo>
                <a:cubicBezTo>
                  <a:pt x="6531" y="9960"/>
                  <a:pt x="6524" y="9968"/>
                  <a:pt x="6517" y="9975"/>
                </a:cubicBezTo>
                <a:lnTo>
                  <a:pt x="6489" y="10002"/>
                </a:lnTo>
                <a:lnTo>
                  <a:pt x="6495" y="10007"/>
                </a:lnTo>
                <a:cubicBezTo>
                  <a:pt x="6428" y="10091"/>
                  <a:pt x="6382" y="10193"/>
                  <a:pt x="6382" y="10309"/>
                </a:cubicBezTo>
                <a:cubicBezTo>
                  <a:pt x="6382" y="10580"/>
                  <a:pt x="6601" y="10800"/>
                  <a:pt x="6873" y="10800"/>
                </a:cubicBezTo>
                <a:lnTo>
                  <a:pt x="14727" y="10800"/>
                </a:lnTo>
                <a:cubicBezTo>
                  <a:pt x="14999" y="10800"/>
                  <a:pt x="15218" y="10580"/>
                  <a:pt x="15218" y="10309"/>
                </a:cubicBezTo>
                <a:cubicBezTo>
                  <a:pt x="15218" y="10193"/>
                  <a:pt x="15172" y="10091"/>
                  <a:pt x="15105" y="10007"/>
                </a:cubicBezTo>
                <a:cubicBezTo>
                  <a:pt x="15105" y="10007"/>
                  <a:pt x="15111" y="10002"/>
                  <a:pt x="15111" y="10002"/>
                </a:cubicBezTo>
                <a:close/>
                <a:moveTo>
                  <a:pt x="14236" y="13745"/>
                </a:moveTo>
                <a:lnTo>
                  <a:pt x="7364" y="13745"/>
                </a:lnTo>
                <a:lnTo>
                  <a:pt x="7364" y="12764"/>
                </a:lnTo>
                <a:lnTo>
                  <a:pt x="14236" y="12764"/>
                </a:lnTo>
                <a:cubicBezTo>
                  <a:pt x="14236" y="12764"/>
                  <a:pt x="14236" y="13745"/>
                  <a:pt x="14236" y="13745"/>
                </a:cubicBezTo>
                <a:close/>
                <a:moveTo>
                  <a:pt x="14727" y="11782"/>
                </a:moveTo>
                <a:lnTo>
                  <a:pt x="6873" y="11782"/>
                </a:lnTo>
                <a:cubicBezTo>
                  <a:pt x="6601" y="11782"/>
                  <a:pt x="6382" y="12001"/>
                  <a:pt x="6382" y="12273"/>
                </a:cubicBezTo>
                <a:lnTo>
                  <a:pt x="6382" y="14236"/>
                </a:lnTo>
                <a:cubicBezTo>
                  <a:pt x="6382" y="14508"/>
                  <a:pt x="6601" y="14727"/>
                  <a:pt x="6873" y="14727"/>
                </a:cubicBezTo>
                <a:lnTo>
                  <a:pt x="14727" y="14727"/>
                </a:lnTo>
                <a:cubicBezTo>
                  <a:pt x="14999" y="14727"/>
                  <a:pt x="15218" y="14508"/>
                  <a:pt x="15218" y="14236"/>
                </a:cubicBezTo>
                <a:lnTo>
                  <a:pt x="15218" y="12273"/>
                </a:lnTo>
                <a:cubicBezTo>
                  <a:pt x="15218" y="12001"/>
                  <a:pt x="14999" y="11782"/>
                  <a:pt x="14727" y="117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81" name="Shape 2558"/>
          <p:cNvSpPr/>
          <p:nvPr/>
        </p:nvSpPr>
        <p:spPr>
          <a:xfrm>
            <a:off x="4613547" y="410615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7855" y="982"/>
                </a:moveTo>
                <a:lnTo>
                  <a:pt x="9818" y="982"/>
                </a:lnTo>
                <a:lnTo>
                  <a:pt x="9818" y="0"/>
                </a:lnTo>
                <a:lnTo>
                  <a:pt x="7855" y="0"/>
                </a:lnTo>
                <a:cubicBezTo>
                  <a:pt x="7855" y="0"/>
                  <a:pt x="7855" y="982"/>
                  <a:pt x="7855" y="982"/>
                </a:cubicBezTo>
                <a:close/>
                <a:moveTo>
                  <a:pt x="11782" y="982"/>
                </a:moveTo>
                <a:lnTo>
                  <a:pt x="13745" y="982"/>
                </a:lnTo>
                <a:lnTo>
                  <a:pt x="13745" y="0"/>
                </a:lnTo>
                <a:lnTo>
                  <a:pt x="11782" y="0"/>
                </a:lnTo>
                <a:cubicBezTo>
                  <a:pt x="11782" y="0"/>
                  <a:pt x="11782" y="982"/>
                  <a:pt x="11782" y="982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82" name="Shape 2559"/>
          <p:cNvSpPr/>
          <p:nvPr/>
        </p:nvSpPr>
        <p:spPr>
          <a:xfrm>
            <a:off x="5146834" y="410615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45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7364" y="6873"/>
                </a:lnTo>
                <a:cubicBezTo>
                  <a:pt x="7092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2" y="14727"/>
                  <a:pt x="7364" y="14727"/>
                </a:cubicBezTo>
                <a:lnTo>
                  <a:pt x="14236" y="14727"/>
                </a:lnTo>
                <a:cubicBezTo>
                  <a:pt x="14508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8" y="6873"/>
                  <a:pt x="14236" y="6873"/>
                </a:cubicBezTo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83" name="Shape 2560"/>
          <p:cNvSpPr/>
          <p:nvPr/>
        </p:nvSpPr>
        <p:spPr>
          <a:xfrm>
            <a:off x="5680120" y="410615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1782"/>
                </a:moveTo>
                <a:cubicBezTo>
                  <a:pt x="14592" y="11782"/>
                  <a:pt x="14469" y="11837"/>
                  <a:pt x="14380" y="11926"/>
                </a:cubicBezTo>
                <a:lnTo>
                  <a:pt x="11291" y="15015"/>
                </a:ln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15015"/>
                </a:lnTo>
                <a:lnTo>
                  <a:pt x="7220" y="11926"/>
                </a:lnTo>
                <a:cubicBezTo>
                  <a:pt x="7131" y="11837"/>
                  <a:pt x="7008" y="11782"/>
                  <a:pt x="6873" y="11782"/>
                </a:cubicBezTo>
                <a:cubicBezTo>
                  <a:pt x="6601" y="11782"/>
                  <a:pt x="6382" y="12001"/>
                  <a:pt x="6382" y="12273"/>
                </a:cubicBezTo>
                <a:cubicBezTo>
                  <a:pt x="6382" y="12408"/>
                  <a:pt x="6437" y="12531"/>
                  <a:pt x="6526" y="12620"/>
                </a:cubicBezTo>
                <a:lnTo>
                  <a:pt x="10453" y="16547"/>
                </a:lnTo>
                <a:cubicBezTo>
                  <a:pt x="10542" y="16636"/>
                  <a:pt x="10664" y="16691"/>
                  <a:pt x="10800" y="16691"/>
                </a:cubicBezTo>
                <a:cubicBezTo>
                  <a:pt x="10936" y="16691"/>
                  <a:pt x="11058" y="16636"/>
                  <a:pt x="11147" y="16547"/>
                </a:cubicBezTo>
                <a:lnTo>
                  <a:pt x="15074" y="12620"/>
                </a:lnTo>
                <a:cubicBezTo>
                  <a:pt x="15163" y="12531"/>
                  <a:pt x="15218" y="12408"/>
                  <a:pt x="15218" y="12273"/>
                </a:cubicBezTo>
                <a:cubicBezTo>
                  <a:pt x="15218" y="12001"/>
                  <a:pt x="14999" y="11782"/>
                  <a:pt x="14727" y="11782"/>
                </a:cubicBezTo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84" name="Shape 2561"/>
          <p:cNvSpPr/>
          <p:nvPr/>
        </p:nvSpPr>
        <p:spPr>
          <a:xfrm>
            <a:off x="879716" y="463943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11147" y="5053"/>
                </a:moveTo>
                <a:cubicBezTo>
                  <a:pt x="11058" y="4964"/>
                  <a:pt x="10935" y="4909"/>
                  <a:pt x="10800" y="4909"/>
                </a:cubicBezTo>
                <a:cubicBezTo>
                  <a:pt x="10665" y="4909"/>
                  <a:pt x="10542" y="4964"/>
                  <a:pt x="10453" y="5053"/>
                </a:cubicBezTo>
                <a:lnTo>
                  <a:pt x="6526" y="8980"/>
                </a:lnTo>
                <a:cubicBezTo>
                  <a:pt x="6437" y="9069"/>
                  <a:pt x="6382" y="9192"/>
                  <a:pt x="6382" y="9327"/>
                </a:cubicBezTo>
                <a:cubicBezTo>
                  <a:pt x="6382" y="9599"/>
                  <a:pt x="6602" y="9818"/>
                  <a:pt x="6873" y="9818"/>
                </a:cubicBezTo>
                <a:cubicBezTo>
                  <a:pt x="7008" y="9818"/>
                  <a:pt x="7131" y="9764"/>
                  <a:pt x="7220" y="9674"/>
                </a:cubicBezTo>
                <a:lnTo>
                  <a:pt x="10309" y="6585"/>
                </a:lnTo>
                <a:lnTo>
                  <a:pt x="10309" y="16200"/>
                </a:lnTo>
                <a:cubicBezTo>
                  <a:pt x="10309" y="16471"/>
                  <a:pt x="10529" y="16691"/>
                  <a:pt x="10800" y="16691"/>
                </a:cubicBezTo>
                <a:cubicBezTo>
                  <a:pt x="11071" y="16691"/>
                  <a:pt x="11291" y="16471"/>
                  <a:pt x="11291" y="16200"/>
                </a:cubicBezTo>
                <a:lnTo>
                  <a:pt x="11291" y="6585"/>
                </a:lnTo>
                <a:lnTo>
                  <a:pt x="14380" y="9674"/>
                </a:lnTo>
                <a:cubicBezTo>
                  <a:pt x="14469" y="9764"/>
                  <a:pt x="14592" y="9818"/>
                  <a:pt x="14727" y="9818"/>
                </a:cubicBezTo>
                <a:cubicBezTo>
                  <a:pt x="14998" y="9818"/>
                  <a:pt x="15218" y="9599"/>
                  <a:pt x="15218" y="9327"/>
                </a:cubicBezTo>
                <a:cubicBezTo>
                  <a:pt x="15218" y="9192"/>
                  <a:pt x="15163" y="9069"/>
                  <a:pt x="15074" y="8980"/>
                </a:cubicBezTo>
                <a:cubicBezTo>
                  <a:pt x="15074" y="8980"/>
                  <a:pt x="11147" y="5053"/>
                  <a:pt x="11147" y="5053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69" y="21123"/>
                  <a:pt x="21129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9" y="1133"/>
                  <a:pt x="20469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174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1" y="477"/>
                  <a:pt x="472" y="1133"/>
                  <a:pt x="174" y="1964"/>
                </a:cubicBezTo>
                <a:moveTo>
                  <a:pt x="1250" y="19636"/>
                </a:moveTo>
                <a:lnTo>
                  <a:pt x="174" y="19636"/>
                </a:lnTo>
                <a:cubicBezTo>
                  <a:pt x="472" y="20467"/>
                  <a:pt x="1131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85" name="Shape 2562"/>
          <p:cNvSpPr/>
          <p:nvPr/>
        </p:nvSpPr>
        <p:spPr>
          <a:xfrm>
            <a:off x="1413003" y="4639436"/>
            <a:ext cx="278632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600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765" y="182"/>
                </a:move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cubicBezTo>
                  <a:pt x="12594" y="1105"/>
                  <a:pt x="12765" y="182"/>
                  <a:pt x="12765" y="182"/>
                </a:cubicBezTo>
                <a:close/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86" name="Shape 2563"/>
          <p:cNvSpPr/>
          <p:nvPr/>
        </p:nvSpPr>
        <p:spPr>
          <a:xfrm>
            <a:off x="1946289" y="4639436"/>
            <a:ext cx="278632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14735"/>
                </a:moveTo>
                <a:cubicBezTo>
                  <a:pt x="8622" y="14735"/>
                  <a:pt x="6857" y="12973"/>
                  <a:pt x="6857" y="10800"/>
                </a:cubicBezTo>
                <a:cubicBezTo>
                  <a:pt x="6857" y="8627"/>
                  <a:pt x="8622" y="6865"/>
                  <a:pt x="10800" y="6865"/>
                </a:cubicBezTo>
                <a:cubicBezTo>
                  <a:pt x="12978" y="6865"/>
                  <a:pt x="14743" y="8627"/>
                  <a:pt x="14743" y="10800"/>
                </a:cubicBezTo>
                <a:cubicBezTo>
                  <a:pt x="14743" y="12973"/>
                  <a:pt x="12978" y="14735"/>
                  <a:pt x="10800" y="14735"/>
                </a:cubicBezTo>
                <a:moveTo>
                  <a:pt x="10800" y="5881"/>
                </a:moveTo>
                <a:cubicBezTo>
                  <a:pt x="8078" y="5881"/>
                  <a:pt x="5871" y="8083"/>
                  <a:pt x="5871" y="10800"/>
                </a:cubicBezTo>
                <a:cubicBezTo>
                  <a:pt x="5871" y="13517"/>
                  <a:pt x="8078" y="15719"/>
                  <a:pt x="10800" y="15719"/>
                </a:cubicBezTo>
                <a:cubicBezTo>
                  <a:pt x="13522" y="15719"/>
                  <a:pt x="15729" y="13517"/>
                  <a:pt x="15729" y="10800"/>
                </a:cubicBezTo>
                <a:cubicBezTo>
                  <a:pt x="15729" y="8083"/>
                  <a:pt x="13522" y="5881"/>
                  <a:pt x="10800" y="588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87" name="Shape 2564"/>
          <p:cNvSpPr/>
          <p:nvPr/>
        </p:nvSpPr>
        <p:spPr>
          <a:xfrm>
            <a:off x="2479575" y="4639436"/>
            <a:ext cx="278632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88" name="Shape 2565"/>
          <p:cNvSpPr/>
          <p:nvPr/>
        </p:nvSpPr>
        <p:spPr>
          <a:xfrm>
            <a:off x="3013688" y="4639436"/>
            <a:ext cx="277805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61"/>
                </a:moveTo>
                <a:lnTo>
                  <a:pt x="10802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5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2" y="19771"/>
                  <a:pt x="14365" y="19991"/>
                </a:cubicBezTo>
                <a:moveTo>
                  <a:pt x="11293" y="16211"/>
                </a:moveTo>
                <a:lnTo>
                  <a:pt x="11293" y="6576"/>
                </a:lnTo>
                <a:lnTo>
                  <a:pt x="14395" y="9672"/>
                </a:lnTo>
                <a:cubicBezTo>
                  <a:pt x="14484" y="9761"/>
                  <a:pt x="14607" y="9816"/>
                  <a:pt x="14743" y="9816"/>
                </a:cubicBezTo>
                <a:cubicBezTo>
                  <a:pt x="15016" y="9816"/>
                  <a:pt x="15236" y="9596"/>
                  <a:pt x="15236" y="9324"/>
                </a:cubicBezTo>
                <a:cubicBezTo>
                  <a:pt x="15236" y="9189"/>
                  <a:pt x="15181" y="9065"/>
                  <a:pt x="15092" y="8976"/>
                </a:cubicBezTo>
                <a:lnTo>
                  <a:pt x="11149" y="5041"/>
                </a:lnTo>
                <a:cubicBezTo>
                  <a:pt x="11059" y="4952"/>
                  <a:pt x="10936" y="4897"/>
                  <a:pt x="10800" y="4897"/>
                </a:cubicBezTo>
                <a:cubicBezTo>
                  <a:pt x="10664" y="4897"/>
                  <a:pt x="10541" y="4952"/>
                  <a:pt x="10452" y="5041"/>
                </a:cubicBezTo>
                <a:lnTo>
                  <a:pt x="6509" y="8976"/>
                </a:lnTo>
                <a:cubicBezTo>
                  <a:pt x="6419" y="9065"/>
                  <a:pt x="6364" y="9189"/>
                  <a:pt x="6364" y="9324"/>
                </a:cubicBezTo>
                <a:cubicBezTo>
                  <a:pt x="6364" y="9596"/>
                  <a:pt x="6584" y="9816"/>
                  <a:pt x="6857" y="9816"/>
                </a:cubicBezTo>
                <a:cubicBezTo>
                  <a:pt x="6993" y="9816"/>
                  <a:pt x="7116" y="9761"/>
                  <a:pt x="7206" y="9672"/>
                </a:cubicBezTo>
                <a:lnTo>
                  <a:pt x="10307" y="6576"/>
                </a:lnTo>
                <a:lnTo>
                  <a:pt x="10307" y="16211"/>
                </a:lnTo>
                <a:cubicBezTo>
                  <a:pt x="10307" y="16483"/>
                  <a:pt x="10528" y="16703"/>
                  <a:pt x="10800" y="16703"/>
                </a:cubicBezTo>
                <a:cubicBezTo>
                  <a:pt x="11072" y="16703"/>
                  <a:pt x="11293" y="16483"/>
                  <a:pt x="11293" y="16211"/>
                </a:cubicBezTo>
                <a:moveTo>
                  <a:pt x="17446" y="18078"/>
                </a:moveTo>
                <a:lnTo>
                  <a:pt x="18081" y="18770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3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21553" y="9794"/>
                </a:moveTo>
                <a:lnTo>
                  <a:pt x="20617" y="9880"/>
                </a:lnTo>
                <a:cubicBezTo>
                  <a:pt x="20645" y="10182"/>
                  <a:pt x="20659" y="10492"/>
                  <a:pt x="20659" y="10800"/>
                </a:cubicBezTo>
                <a:cubicBezTo>
                  <a:pt x="20659" y="11099"/>
                  <a:pt x="20646" y="11401"/>
                  <a:pt x="20619" y="11699"/>
                </a:cubicBezTo>
                <a:lnTo>
                  <a:pt x="21556" y="11784"/>
                </a:lnTo>
                <a:cubicBezTo>
                  <a:pt x="21586" y="11458"/>
                  <a:pt x="21600" y="11127"/>
                  <a:pt x="21600" y="10800"/>
                </a:cubicBezTo>
                <a:cubicBezTo>
                  <a:pt x="21600" y="10462"/>
                  <a:pt x="21584" y="10124"/>
                  <a:pt x="21553" y="9794"/>
                </a:cubicBezTo>
                <a:moveTo>
                  <a:pt x="18660" y="4853"/>
                </a:moveTo>
                <a:lnTo>
                  <a:pt x="19412" y="4287"/>
                </a:lnTo>
                <a:cubicBezTo>
                  <a:pt x="19011" y="3759"/>
                  <a:pt x="18558" y="3264"/>
                  <a:pt x="18066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3"/>
                </a:cubicBezTo>
                <a:moveTo>
                  <a:pt x="6893" y="20882"/>
                </a:moveTo>
                <a:cubicBezTo>
                  <a:pt x="7513" y="21121"/>
                  <a:pt x="8160" y="21302"/>
                  <a:pt x="8814" y="21422"/>
                </a:cubicBezTo>
                <a:lnTo>
                  <a:pt x="8984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3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2" y="14642"/>
                  <a:pt x="19632" y="1518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4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8923" y="1113"/>
                </a:moveTo>
                <a:lnTo>
                  <a:pt x="8747" y="190"/>
                </a:lnTo>
                <a:cubicBezTo>
                  <a:pt x="8093" y="315"/>
                  <a:pt x="7448" y="501"/>
                  <a:pt x="6829" y="743"/>
                </a:cubicBezTo>
                <a:lnTo>
                  <a:pt x="7174" y="1617"/>
                </a:lnTo>
                <a:cubicBezTo>
                  <a:pt x="7737" y="1396"/>
                  <a:pt x="8326" y="1226"/>
                  <a:pt x="8923" y="1113"/>
                </a:cubicBezTo>
                <a:moveTo>
                  <a:pt x="16474" y="1615"/>
                </a:moveTo>
                <a:cubicBezTo>
                  <a:pt x="15907" y="1264"/>
                  <a:pt x="15307" y="966"/>
                  <a:pt x="14687" y="726"/>
                </a:cubicBezTo>
                <a:lnTo>
                  <a:pt x="14346" y="1602"/>
                </a:lnTo>
                <a:cubicBezTo>
                  <a:pt x="14913" y="1821"/>
                  <a:pt x="15462" y="2094"/>
                  <a:pt x="15978" y="2413"/>
                </a:cubicBezTo>
                <a:cubicBezTo>
                  <a:pt x="15978" y="2413"/>
                  <a:pt x="16474" y="1615"/>
                  <a:pt x="16474" y="1615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0" y="4853"/>
                  <a:pt x="1368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3509" y="18800"/>
                </a:moveTo>
                <a:cubicBezTo>
                  <a:pt x="4003" y="19247"/>
                  <a:pt x="4539" y="19650"/>
                  <a:pt x="5104" y="19997"/>
                </a:cubicBezTo>
                <a:lnTo>
                  <a:pt x="5598" y="19198"/>
                </a:lnTo>
                <a:cubicBezTo>
                  <a:pt x="5082" y="18881"/>
                  <a:pt x="4592" y="18513"/>
                  <a:pt x="4142" y="18105"/>
                </a:cubicBezTo>
                <a:cubicBezTo>
                  <a:pt x="4142" y="18105"/>
                  <a:pt x="3509" y="18800"/>
                  <a:pt x="3509" y="18800"/>
                </a:cubicBezTo>
                <a:close/>
                <a:moveTo>
                  <a:pt x="12594" y="1105"/>
                </a:moveTo>
                <a:lnTo>
                  <a:pt x="12765" y="182"/>
                </a:lnTo>
                <a:cubicBezTo>
                  <a:pt x="12116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104" y="15642"/>
                </a:moveTo>
                <a:cubicBezTo>
                  <a:pt x="1403" y="16235"/>
                  <a:pt x="1758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4" y="15642"/>
                  <a:pt x="1104" y="15642"/>
                </a:cubicBezTo>
                <a:close/>
                <a:moveTo>
                  <a:pt x="5546" y="2435"/>
                </a:moveTo>
                <a:lnTo>
                  <a:pt x="5047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1" y="2756"/>
                  <a:pt x="5546" y="2435"/>
                </a:cubicBezTo>
                <a:moveTo>
                  <a:pt x="1264" y="8133"/>
                </a:moveTo>
                <a:lnTo>
                  <a:pt x="358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7"/>
                  <a:pt x="1101" y="8714"/>
                  <a:pt x="1264" y="8133"/>
                </a:cubicBezTo>
                <a:moveTo>
                  <a:pt x="942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2" y="1174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89" name="Shape 2566"/>
          <p:cNvSpPr/>
          <p:nvPr/>
        </p:nvSpPr>
        <p:spPr>
          <a:xfrm>
            <a:off x="3546974" y="463943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8345" y="10309"/>
                </a:moveTo>
                <a:lnTo>
                  <a:pt x="7899" y="10309"/>
                </a:lnTo>
                <a:cubicBezTo>
                  <a:pt x="7974" y="9863"/>
                  <a:pt x="8153" y="9453"/>
                  <a:pt x="8405" y="9099"/>
                </a:cubicBezTo>
                <a:lnTo>
                  <a:pt x="8717" y="9412"/>
                </a:lnTo>
                <a:cubicBezTo>
                  <a:pt x="8909" y="9604"/>
                  <a:pt x="9220" y="9604"/>
                  <a:pt x="9412" y="9412"/>
                </a:cubicBezTo>
                <a:cubicBezTo>
                  <a:pt x="9603" y="9220"/>
                  <a:pt x="9603" y="8909"/>
                  <a:pt x="9412" y="8717"/>
                </a:cubicBezTo>
                <a:lnTo>
                  <a:pt x="9101" y="8407"/>
                </a:lnTo>
                <a:cubicBezTo>
                  <a:pt x="9454" y="8157"/>
                  <a:pt x="9864" y="7979"/>
                  <a:pt x="10309" y="7904"/>
                </a:cubicBezTo>
                <a:lnTo>
                  <a:pt x="10309" y="8345"/>
                </a:lnTo>
                <a:cubicBezTo>
                  <a:pt x="10309" y="8617"/>
                  <a:pt x="10529" y="8836"/>
                  <a:pt x="10800" y="8836"/>
                </a:cubicBezTo>
                <a:cubicBezTo>
                  <a:pt x="11071" y="8836"/>
                  <a:pt x="11291" y="8617"/>
                  <a:pt x="11291" y="8345"/>
                </a:cubicBezTo>
                <a:lnTo>
                  <a:pt x="11291" y="7904"/>
                </a:lnTo>
                <a:cubicBezTo>
                  <a:pt x="11737" y="7979"/>
                  <a:pt x="12146" y="8157"/>
                  <a:pt x="12499" y="8407"/>
                </a:cubicBezTo>
                <a:lnTo>
                  <a:pt x="12188" y="8717"/>
                </a:lnTo>
                <a:cubicBezTo>
                  <a:pt x="11997" y="8909"/>
                  <a:pt x="11997" y="9220"/>
                  <a:pt x="12188" y="9412"/>
                </a:cubicBezTo>
                <a:cubicBezTo>
                  <a:pt x="12380" y="9604"/>
                  <a:pt x="12691" y="9604"/>
                  <a:pt x="12883" y="9412"/>
                </a:cubicBezTo>
                <a:lnTo>
                  <a:pt x="13195" y="9099"/>
                </a:lnTo>
                <a:cubicBezTo>
                  <a:pt x="13447" y="9453"/>
                  <a:pt x="13626" y="9863"/>
                  <a:pt x="13701" y="10309"/>
                </a:cubicBezTo>
                <a:lnTo>
                  <a:pt x="13255" y="10309"/>
                </a:lnTo>
                <a:cubicBezTo>
                  <a:pt x="12983" y="10309"/>
                  <a:pt x="12764" y="10529"/>
                  <a:pt x="12764" y="10800"/>
                </a:cubicBezTo>
                <a:cubicBezTo>
                  <a:pt x="12764" y="11071"/>
                  <a:pt x="12983" y="11291"/>
                  <a:pt x="13255" y="11291"/>
                </a:cubicBezTo>
                <a:lnTo>
                  <a:pt x="13701" y="11291"/>
                </a:lnTo>
                <a:cubicBezTo>
                  <a:pt x="13626" y="11738"/>
                  <a:pt x="13447" y="12147"/>
                  <a:pt x="13195" y="12501"/>
                </a:cubicBezTo>
                <a:lnTo>
                  <a:pt x="12883" y="12188"/>
                </a:lnTo>
                <a:cubicBezTo>
                  <a:pt x="12691" y="11997"/>
                  <a:pt x="12380" y="11997"/>
                  <a:pt x="12188" y="12188"/>
                </a:cubicBezTo>
                <a:cubicBezTo>
                  <a:pt x="11997" y="12380"/>
                  <a:pt x="11997" y="12691"/>
                  <a:pt x="12188" y="12883"/>
                </a:cubicBezTo>
                <a:lnTo>
                  <a:pt x="12499" y="13193"/>
                </a:lnTo>
                <a:cubicBezTo>
                  <a:pt x="12146" y="13444"/>
                  <a:pt x="11737" y="13621"/>
                  <a:pt x="11291" y="13696"/>
                </a:cubicBezTo>
                <a:lnTo>
                  <a:pt x="11291" y="13255"/>
                </a:lnTo>
                <a:cubicBezTo>
                  <a:pt x="11291" y="12983"/>
                  <a:pt x="11071" y="12764"/>
                  <a:pt x="10800" y="12764"/>
                </a:cubicBezTo>
                <a:cubicBezTo>
                  <a:pt x="10529" y="12764"/>
                  <a:pt x="10309" y="12983"/>
                  <a:pt x="10309" y="13255"/>
                </a:cubicBezTo>
                <a:lnTo>
                  <a:pt x="10309" y="13696"/>
                </a:lnTo>
                <a:cubicBezTo>
                  <a:pt x="9864" y="13621"/>
                  <a:pt x="9454" y="13444"/>
                  <a:pt x="9101" y="13193"/>
                </a:cubicBezTo>
                <a:lnTo>
                  <a:pt x="9412" y="12883"/>
                </a:lnTo>
                <a:cubicBezTo>
                  <a:pt x="9603" y="12691"/>
                  <a:pt x="9603" y="12380"/>
                  <a:pt x="9412" y="12188"/>
                </a:cubicBezTo>
                <a:cubicBezTo>
                  <a:pt x="9220" y="11997"/>
                  <a:pt x="8909" y="11997"/>
                  <a:pt x="8717" y="12188"/>
                </a:cubicBezTo>
                <a:lnTo>
                  <a:pt x="8405" y="12501"/>
                </a:lnTo>
                <a:cubicBezTo>
                  <a:pt x="8153" y="12147"/>
                  <a:pt x="7974" y="11738"/>
                  <a:pt x="7899" y="11291"/>
                </a:cubicBezTo>
                <a:lnTo>
                  <a:pt x="8345" y="11291"/>
                </a:lnTo>
                <a:cubicBezTo>
                  <a:pt x="8617" y="11291"/>
                  <a:pt x="8836" y="11071"/>
                  <a:pt x="8836" y="10800"/>
                </a:cubicBezTo>
                <a:cubicBezTo>
                  <a:pt x="8836" y="10529"/>
                  <a:pt x="8617" y="10309"/>
                  <a:pt x="8345" y="10309"/>
                </a:cubicBezTo>
                <a:moveTo>
                  <a:pt x="8023" y="13577"/>
                </a:moveTo>
                <a:lnTo>
                  <a:pt x="8023" y="13578"/>
                </a:lnTo>
                <a:cubicBezTo>
                  <a:pt x="8734" y="14288"/>
                  <a:pt x="9716" y="14727"/>
                  <a:pt x="10800" y="14727"/>
                </a:cubicBezTo>
                <a:cubicBezTo>
                  <a:pt x="11884" y="14727"/>
                  <a:pt x="12866" y="14288"/>
                  <a:pt x="13577" y="13578"/>
                </a:cubicBezTo>
                <a:lnTo>
                  <a:pt x="13577" y="13577"/>
                </a:lnTo>
                <a:lnTo>
                  <a:pt x="13577" y="13577"/>
                </a:lnTo>
                <a:cubicBezTo>
                  <a:pt x="14288" y="12866"/>
                  <a:pt x="14727" y="11884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  <a:cubicBezTo>
                  <a:pt x="8631" y="6873"/>
                  <a:pt x="6873" y="8631"/>
                  <a:pt x="6873" y="10800"/>
                </a:cubicBezTo>
                <a:cubicBezTo>
                  <a:pt x="6873" y="11884"/>
                  <a:pt x="7311" y="12866"/>
                  <a:pt x="8023" y="13577"/>
                </a:cubicBezTo>
                <a:cubicBezTo>
                  <a:pt x="8023" y="13577"/>
                  <a:pt x="8023" y="13577"/>
                  <a:pt x="8023" y="13577"/>
                </a:cubicBezTo>
                <a:close/>
                <a:moveTo>
                  <a:pt x="10800" y="11782"/>
                </a:move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moveTo>
                  <a:pt x="17673" y="5891"/>
                </a:moveTo>
                <a:cubicBezTo>
                  <a:pt x="17131" y="5891"/>
                  <a:pt x="16691" y="6331"/>
                  <a:pt x="16691" y="6873"/>
                </a:cubicBezTo>
                <a:lnTo>
                  <a:pt x="16691" y="7855"/>
                </a:lnTo>
                <a:cubicBezTo>
                  <a:pt x="16691" y="8396"/>
                  <a:pt x="17131" y="8836"/>
                  <a:pt x="17673" y="8836"/>
                </a:cubicBezTo>
                <a:lnTo>
                  <a:pt x="17673" y="12764"/>
                </a:lnTo>
                <a:cubicBezTo>
                  <a:pt x="17131" y="12764"/>
                  <a:pt x="16691" y="13204"/>
                  <a:pt x="16691" y="13745"/>
                </a:cubicBezTo>
                <a:lnTo>
                  <a:pt x="16691" y="14727"/>
                </a:lnTo>
                <a:cubicBezTo>
                  <a:pt x="16691" y="15270"/>
                  <a:pt x="17131" y="15709"/>
                  <a:pt x="17673" y="15709"/>
                </a:cubicBezTo>
                <a:lnTo>
                  <a:pt x="17673" y="17673"/>
                </a:lnTo>
                <a:lnTo>
                  <a:pt x="3927" y="17673"/>
                </a:lnTo>
                <a:lnTo>
                  <a:pt x="3927" y="3927"/>
                </a:lnTo>
                <a:lnTo>
                  <a:pt x="17673" y="3927"/>
                </a:lnTo>
                <a:cubicBezTo>
                  <a:pt x="17673" y="3927"/>
                  <a:pt x="17673" y="5891"/>
                  <a:pt x="17673" y="5891"/>
                </a:cubicBezTo>
                <a:close/>
                <a:moveTo>
                  <a:pt x="18655" y="5891"/>
                </a:moveTo>
                <a:lnTo>
                  <a:pt x="18655" y="2945"/>
                </a:lnTo>
                <a:lnTo>
                  <a:pt x="2945" y="2945"/>
                </a:lnTo>
                <a:lnTo>
                  <a:pt x="2945" y="18655"/>
                </a:lnTo>
                <a:lnTo>
                  <a:pt x="18655" y="18655"/>
                </a:lnTo>
                <a:lnTo>
                  <a:pt x="18655" y="15709"/>
                </a:lnTo>
                <a:cubicBezTo>
                  <a:pt x="19196" y="15709"/>
                  <a:pt x="19636" y="15270"/>
                  <a:pt x="19636" y="14727"/>
                </a:cubicBezTo>
                <a:lnTo>
                  <a:pt x="19636" y="13745"/>
                </a:lnTo>
                <a:cubicBezTo>
                  <a:pt x="19636" y="13204"/>
                  <a:pt x="19196" y="12764"/>
                  <a:pt x="18655" y="12764"/>
                </a:cubicBezTo>
                <a:lnTo>
                  <a:pt x="18655" y="8836"/>
                </a:lnTo>
                <a:cubicBezTo>
                  <a:pt x="19196" y="8836"/>
                  <a:pt x="19636" y="8396"/>
                  <a:pt x="19636" y="7855"/>
                </a:cubicBezTo>
                <a:lnTo>
                  <a:pt x="19636" y="6873"/>
                </a:lnTo>
                <a:cubicBezTo>
                  <a:pt x="19636" y="6331"/>
                  <a:pt x="19196" y="5891"/>
                  <a:pt x="18655" y="589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90" name="Shape 2567"/>
          <p:cNvSpPr/>
          <p:nvPr/>
        </p:nvSpPr>
        <p:spPr>
          <a:xfrm>
            <a:off x="4080261" y="463943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5709"/>
                </a:moveTo>
                <a:lnTo>
                  <a:pt x="5891" y="15709"/>
                </a:lnTo>
                <a:lnTo>
                  <a:pt x="5891" y="11782"/>
                </a:lnTo>
                <a:lnTo>
                  <a:pt x="15709" y="11782"/>
                </a:lnTo>
                <a:cubicBezTo>
                  <a:pt x="15709" y="11782"/>
                  <a:pt x="15709" y="15709"/>
                  <a:pt x="15709" y="15709"/>
                </a:cubicBezTo>
                <a:close/>
                <a:moveTo>
                  <a:pt x="16691" y="10800"/>
                </a:moveTo>
                <a:lnTo>
                  <a:pt x="4909" y="10800"/>
                </a:lnTo>
                <a:lnTo>
                  <a:pt x="4909" y="16691"/>
                </a:lnTo>
                <a:lnTo>
                  <a:pt x="16691" y="16691"/>
                </a:lnTo>
                <a:cubicBezTo>
                  <a:pt x="16691" y="16691"/>
                  <a:pt x="16691" y="10800"/>
                  <a:pt x="16691" y="10800"/>
                </a:cubicBezTo>
                <a:close/>
                <a:moveTo>
                  <a:pt x="11782" y="13745"/>
                </a:moveTo>
                <a:lnTo>
                  <a:pt x="9818" y="13745"/>
                </a:lnTo>
                <a:lnTo>
                  <a:pt x="9818" y="14727"/>
                </a:lnTo>
                <a:lnTo>
                  <a:pt x="11782" y="14727"/>
                </a:lnTo>
                <a:cubicBezTo>
                  <a:pt x="11782" y="14727"/>
                  <a:pt x="11782" y="13745"/>
                  <a:pt x="11782" y="13745"/>
                </a:cubicBezTo>
                <a:close/>
                <a:moveTo>
                  <a:pt x="18655" y="17673"/>
                </a:moveTo>
                <a:cubicBezTo>
                  <a:pt x="18655" y="18214"/>
                  <a:pt x="18214" y="18655"/>
                  <a:pt x="17673" y="18655"/>
                </a:cubicBezTo>
                <a:lnTo>
                  <a:pt x="3927" y="18655"/>
                </a:lnTo>
                <a:cubicBezTo>
                  <a:pt x="3385" y="18655"/>
                  <a:pt x="2945" y="18214"/>
                  <a:pt x="2945" y="17673"/>
                </a:cubicBezTo>
                <a:lnTo>
                  <a:pt x="2945" y="982"/>
                </a:lnTo>
                <a:lnTo>
                  <a:pt x="18655" y="982"/>
                </a:lnTo>
                <a:cubicBezTo>
                  <a:pt x="18655" y="982"/>
                  <a:pt x="18655" y="17673"/>
                  <a:pt x="18655" y="17673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lnTo>
                  <a:pt x="1964" y="982"/>
                </a:lnTo>
                <a:lnTo>
                  <a:pt x="1964" y="17673"/>
                </a:lnTo>
                <a:cubicBezTo>
                  <a:pt x="1964" y="18757"/>
                  <a:pt x="2843" y="19636"/>
                  <a:pt x="3927" y="19636"/>
                </a:cubicBezTo>
                <a:lnTo>
                  <a:pt x="4909" y="19636"/>
                </a:lnTo>
                <a:lnTo>
                  <a:pt x="4909" y="21109"/>
                </a:lnTo>
                <a:cubicBezTo>
                  <a:pt x="4909" y="21380"/>
                  <a:pt x="5129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9636"/>
                </a:lnTo>
                <a:lnTo>
                  <a:pt x="15709" y="19636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lnTo>
                  <a:pt x="16691" y="19636"/>
                </a:lnTo>
                <a:lnTo>
                  <a:pt x="17673" y="19636"/>
                </a:lnTo>
                <a:cubicBezTo>
                  <a:pt x="18757" y="19636"/>
                  <a:pt x="19636" y="18757"/>
                  <a:pt x="19636" y="17673"/>
                </a:cubicBezTo>
                <a:lnTo>
                  <a:pt x="19636" y="982"/>
                </a:lnTo>
                <a:lnTo>
                  <a:pt x="21109" y="982"/>
                </a:lnTo>
                <a:cubicBezTo>
                  <a:pt x="21380" y="982"/>
                  <a:pt x="21600" y="762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moveTo>
                  <a:pt x="11782" y="5891"/>
                </a:moveTo>
                <a:lnTo>
                  <a:pt x="9818" y="5891"/>
                </a:lnTo>
                <a:lnTo>
                  <a:pt x="9818" y="6873"/>
                </a:lnTo>
                <a:lnTo>
                  <a:pt x="11782" y="6873"/>
                </a:lnTo>
                <a:cubicBezTo>
                  <a:pt x="11782" y="6873"/>
                  <a:pt x="11782" y="5891"/>
                  <a:pt x="11782" y="5891"/>
                </a:cubicBezTo>
                <a:close/>
                <a:moveTo>
                  <a:pt x="15709" y="7855"/>
                </a:moveTo>
                <a:lnTo>
                  <a:pt x="5891" y="7855"/>
                </a:lnTo>
                <a:lnTo>
                  <a:pt x="5891" y="3927"/>
                </a:lnTo>
                <a:lnTo>
                  <a:pt x="15709" y="3927"/>
                </a:lnTo>
                <a:cubicBezTo>
                  <a:pt x="15709" y="3927"/>
                  <a:pt x="15709" y="7855"/>
                  <a:pt x="15709" y="7855"/>
                </a:cubicBezTo>
                <a:close/>
                <a:moveTo>
                  <a:pt x="16691" y="2945"/>
                </a:moveTo>
                <a:lnTo>
                  <a:pt x="4909" y="2945"/>
                </a:lnTo>
                <a:lnTo>
                  <a:pt x="4909" y="8836"/>
                </a:lnTo>
                <a:lnTo>
                  <a:pt x="16691" y="8836"/>
                </a:lnTo>
                <a:cubicBezTo>
                  <a:pt x="16691" y="8836"/>
                  <a:pt x="16691" y="2945"/>
                  <a:pt x="16691" y="2945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91" name="Shape 2568"/>
          <p:cNvSpPr/>
          <p:nvPr/>
        </p:nvSpPr>
        <p:spPr>
          <a:xfrm>
            <a:off x="4613547" y="463943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7673"/>
                </a:moveTo>
                <a:cubicBezTo>
                  <a:pt x="18655" y="18214"/>
                  <a:pt x="18214" y="18655"/>
                  <a:pt x="17673" y="18655"/>
                </a:cubicBezTo>
                <a:lnTo>
                  <a:pt x="3927" y="18655"/>
                </a:lnTo>
                <a:cubicBezTo>
                  <a:pt x="3385" y="18655"/>
                  <a:pt x="2945" y="18214"/>
                  <a:pt x="2945" y="17673"/>
                </a:cubicBezTo>
                <a:lnTo>
                  <a:pt x="2945" y="982"/>
                </a:lnTo>
                <a:lnTo>
                  <a:pt x="18655" y="982"/>
                </a:lnTo>
                <a:cubicBezTo>
                  <a:pt x="18655" y="982"/>
                  <a:pt x="18655" y="17673"/>
                  <a:pt x="18655" y="17673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lnTo>
                  <a:pt x="1964" y="982"/>
                </a:lnTo>
                <a:lnTo>
                  <a:pt x="1964" y="17673"/>
                </a:lnTo>
                <a:cubicBezTo>
                  <a:pt x="1964" y="18757"/>
                  <a:pt x="2843" y="19636"/>
                  <a:pt x="3927" y="19636"/>
                </a:cubicBezTo>
                <a:lnTo>
                  <a:pt x="4909" y="19636"/>
                </a:lnTo>
                <a:lnTo>
                  <a:pt x="4909" y="21109"/>
                </a:lnTo>
                <a:cubicBezTo>
                  <a:pt x="4909" y="21380"/>
                  <a:pt x="5129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9636"/>
                </a:lnTo>
                <a:lnTo>
                  <a:pt x="15709" y="19636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lnTo>
                  <a:pt x="16691" y="19636"/>
                </a:lnTo>
                <a:lnTo>
                  <a:pt x="17673" y="19636"/>
                </a:lnTo>
                <a:cubicBezTo>
                  <a:pt x="18757" y="19636"/>
                  <a:pt x="19636" y="18757"/>
                  <a:pt x="19636" y="17673"/>
                </a:cubicBezTo>
                <a:lnTo>
                  <a:pt x="19636" y="982"/>
                </a:lnTo>
                <a:lnTo>
                  <a:pt x="21109" y="982"/>
                </a:lnTo>
                <a:cubicBezTo>
                  <a:pt x="21380" y="982"/>
                  <a:pt x="21600" y="762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moveTo>
                  <a:pt x="15709" y="10800"/>
                </a:moveTo>
                <a:lnTo>
                  <a:pt x="11782" y="10800"/>
                </a:lnTo>
                <a:lnTo>
                  <a:pt x="11782" y="9818"/>
                </a:lnTo>
                <a:lnTo>
                  <a:pt x="9818" y="9818"/>
                </a:lnTo>
                <a:lnTo>
                  <a:pt x="9818" y="10800"/>
                </a:lnTo>
                <a:lnTo>
                  <a:pt x="5891" y="10800"/>
                </a:lnTo>
                <a:lnTo>
                  <a:pt x="5891" y="8836"/>
                </a:lnTo>
                <a:lnTo>
                  <a:pt x="15709" y="8836"/>
                </a:lnTo>
                <a:cubicBezTo>
                  <a:pt x="15709" y="8836"/>
                  <a:pt x="15709" y="10800"/>
                  <a:pt x="15709" y="10800"/>
                </a:cubicBezTo>
                <a:close/>
                <a:moveTo>
                  <a:pt x="16691" y="7855"/>
                </a:moveTo>
                <a:lnTo>
                  <a:pt x="4909" y="7855"/>
                </a:lnTo>
                <a:lnTo>
                  <a:pt x="4909" y="11782"/>
                </a:lnTo>
                <a:lnTo>
                  <a:pt x="16691" y="11782"/>
                </a:lnTo>
                <a:cubicBezTo>
                  <a:pt x="16691" y="11782"/>
                  <a:pt x="16691" y="7855"/>
                  <a:pt x="16691" y="7855"/>
                </a:cubicBezTo>
                <a:close/>
                <a:moveTo>
                  <a:pt x="15709" y="15709"/>
                </a:moveTo>
                <a:lnTo>
                  <a:pt x="11782" y="15709"/>
                </a:lnTo>
                <a:lnTo>
                  <a:pt x="11782" y="14727"/>
                </a:lnTo>
                <a:lnTo>
                  <a:pt x="9818" y="14727"/>
                </a:lnTo>
                <a:lnTo>
                  <a:pt x="9818" y="15709"/>
                </a:lnTo>
                <a:lnTo>
                  <a:pt x="5891" y="15709"/>
                </a:lnTo>
                <a:lnTo>
                  <a:pt x="5891" y="13745"/>
                </a:lnTo>
                <a:lnTo>
                  <a:pt x="15709" y="13745"/>
                </a:lnTo>
                <a:cubicBezTo>
                  <a:pt x="15709" y="13745"/>
                  <a:pt x="15709" y="15709"/>
                  <a:pt x="15709" y="15709"/>
                </a:cubicBezTo>
                <a:close/>
                <a:moveTo>
                  <a:pt x="16691" y="12764"/>
                </a:moveTo>
                <a:lnTo>
                  <a:pt x="4909" y="12764"/>
                </a:lnTo>
                <a:lnTo>
                  <a:pt x="4909" y="16691"/>
                </a:lnTo>
                <a:lnTo>
                  <a:pt x="16691" y="16691"/>
                </a:lnTo>
                <a:cubicBezTo>
                  <a:pt x="16691" y="16691"/>
                  <a:pt x="16691" y="12764"/>
                  <a:pt x="16691" y="12764"/>
                </a:cubicBezTo>
                <a:close/>
                <a:moveTo>
                  <a:pt x="15709" y="5891"/>
                </a:moveTo>
                <a:lnTo>
                  <a:pt x="11782" y="5891"/>
                </a:lnTo>
                <a:lnTo>
                  <a:pt x="11782" y="4909"/>
                </a:lnTo>
                <a:lnTo>
                  <a:pt x="9818" y="4909"/>
                </a:lnTo>
                <a:lnTo>
                  <a:pt x="9818" y="5891"/>
                </a:lnTo>
                <a:lnTo>
                  <a:pt x="5891" y="5891"/>
                </a:lnTo>
                <a:lnTo>
                  <a:pt x="5891" y="3927"/>
                </a:lnTo>
                <a:lnTo>
                  <a:pt x="15709" y="3927"/>
                </a:lnTo>
                <a:cubicBezTo>
                  <a:pt x="15709" y="3927"/>
                  <a:pt x="15709" y="5891"/>
                  <a:pt x="15709" y="5891"/>
                </a:cubicBezTo>
                <a:close/>
                <a:moveTo>
                  <a:pt x="16691" y="2945"/>
                </a:moveTo>
                <a:lnTo>
                  <a:pt x="4909" y="2945"/>
                </a:lnTo>
                <a:lnTo>
                  <a:pt x="4909" y="6873"/>
                </a:lnTo>
                <a:lnTo>
                  <a:pt x="16691" y="6873"/>
                </a:lnTo>
                <a:cubicBezTo>
                  <a:pt x="16691" y="6873"/>
                  <a:pt x="16691" y="2945"/>
                  <a:pt x="16691" y="2945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92" name="Shape 2569"/>
          <p:cNvSpPr/>
          <p:nvPr/>
        </p:nvSpPr>
        <p:spPr>
          <a:xfrm>
            <a:off x="5172464" y="4639436"/>
            <a:ext cx="228197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800" y="13745"/>
                </a:moveTo>
                <a:lnTo>
                  <a:pt x="16800" y="13745"/>
                </a:lnTo>
                <a:lnTo>
                  <a:pt x="16800" y="17673"/>
                </a:lnTo>
                <a:lnTo>
                  <a:pt x="4800" y="17673"/>
                </a:lnTo>
                <a:cubicBezTo>
                  <a:pt x="4800" y="17673"/>
                  <a:pt x="4800" y="13745"/>
                  <a:pt x="4800" y="13745"/>
                </a:cubicBezTo>
                <a:close/>
                <a:moveTo>
                  <a:pt x="4800" y="8836"/>
                </a:moveTo>
                <a:lnTo>
                  <a:pt x="16800" y="8836"/>
                </a:lnTo>
                <a:lnTo>
                  <a:pt x="16800" y="12764"/>
                </a:lnTo>
                <a:lnTo>
                  <a:pt x="4800" y="12764"/>
                </a:lnTo>
                <a:cubicBezTo>
                  <a:pt x="4800" y="12764"/>
                  <a:pt x="4800" y="8836"/>
                  <a:pt x="4800" y="8836"/>
                </a:cubicBezTo>
                <a:close/>
                <a:moveTo>
                  <a:pt x="4800" y="3927"/>
                </a:moveTo>
                <a:lnTo>
                  <a:pt x="16800" y="3927"/>
                </a:lnTo>
                <a:lnTo>
                  <a:pt x="16800" y="7855"/>
                </a:lnTo>
                <a:lnTo>
                  <a:pt x="4800" y="7855"/>
                </a:lnTo>
                <a:cubicBezTo>
                  <a:pt x="4800" y="7855"/>
                  <a:pt x="4800" y="3927"/>
                  <a:pt x="4800" y="3927"/>
                </a:cubicBezTo>
                <a:close/>
                <a:moveTo>
                  <a:pt x="3600" y="18655"/>
                </a:moveTo>
                <a:lnTo>
                  <a:pt x="18000" y="18655"/>
                </a:lnTo>
                <a:lnTo>
                  <a:pt x="18000" y="2945"/>
                </a:lnTo>
                <a:lnTo>
                  <a:pt x="3600" y="2945"/>
                </a:lnTo>
                <a:cubicBezTo>
                  <a:pt x="3600" y="2945"/>
                  <a:pt x="3600" y="18655"/>
                  <a:pt x="3600" y="18655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9600" y="16691"/>
                </a:moveTo>
                <a:lnTo>
                  <a:pt x="12000" y="16691"/>
                </a:lnTo>
                <a:lnTo>
                  <a:pt x="12000" y="15709"/>
                </a:lnTo>
                <a:lnTo>
                  <a:pt x="9600" y="15709"/>
                </a:lnTo>
                <a:cubicBezTo>
                  <a:pt x="9600" y="15709"/>
                  <a:pt x="9600" y="16691"/>
                  <a:pt x="9600" y="16691"/>
                </a:cubicBezTo>
                <a:close/>
                <a:moveTo>
                  <a:pt x="9600" y="6873"/>
                </a:moveTo>
                <a:lnTo>
                  <a:pt x="12000" y="6873"/>
                </a:lnTo>
                <a:lnTo>
                  <a:pt x="12000" y="5891"/>
                </a:lnTo>
                <a:lnTo>
                  <a:pt x="9600" y="5891"/>
                </a:lnTo>
                <a:cubicBezTo>
                  <a:pt x="9600" y="5891"/>
                  <a:pt x="9600" y="6873"/>
                  <a:pt x="9600" y="6873"/>
                </a:cubicBezTo>
                <a:close/>
                <a:moveTo>
                  <a:pt x="9600" y="11782"/>
                </a:moveTo>
                <a:lnTo>
                  <a:pt x="12000" y="11782"/>
                </a:lnTo>
                <a:lnTo>
                  <a:pt x="12000" y="10800"/>
                </a:lnTo>
                <a:lnTo>
                  <a:pt x="9600" y="10800"/>
                </a:lnTo>
                <a:cubicBezTo>
                  <a:pt x="9600" y="10800"/>
                  <a:pt x="9600" y="11782"/>
                  <a:pt x="9600" y="11782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93" name="Shape 2570"/>
          <p:cNvSpPr/>
          <p:nvPr/>
        </p:nvSpPr>
        <p:spPr>
          <a:xfrm>
            <a:off x="5680120" y="463943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4727" y="7318"/>
                </a:moveTo>
                <a:lnTo>
                  <a:pt x="11782" y="6949"/>
                </a:lnTo>
                <a:lnTo>
                  <a:pt x="11782" y="4956"/>
                </a:lnTo>
                <a:lnTo>
                  <a:pt x="14727" y="5324"/>
                </a:lnTo>
                <a:cubicBezTo>
                  <a:pt x="14727" y="5324"/>
                  <a:pt x="14727" y="7318"/>
                  <a:pt x="14727" y="7318"/>
                </a:cubicBezTo>
                <a:close/>
                <a:moveTo>
                  <a:pt x="9327" y="16691"/>
                </a:moveTo>
                <a:lnTo>
                  <a:pt x="8345" y="16691"/>
                </a:lnTo>
                <a:cubicBezTo>
                  <a:pt x="7532" y="16691"/>
                  <a:pt x="6873" y="16031"/>
                  <a:pt x="6873" y="15218"/>
                </a:cubicBezTo>
                <a:cubicBezTo>
                  <a:pt x="6873" y="14405"/>
                  <a:pt x="7532" y="13745"/>
                  <a:pt x="8345" y="13745"/>
                </a:cubicBezTo>
                <a:lnTo>
                  <a:pt x="9327" y="13745"/>
                </a:lnTo>
                <a:cubicBezTo>
                  <a:pt x="10140" y="13745"/>
                  <a:pt x="10800" y="14405"/>
                  <a:pt x="10800" y="15218"/>
                </a:cubicBezTo>
                <a:cubicBezTo>
                  <a:pt x="10800" y="16031"/>
                  <a:pt x="10140" y="16691"/>
                  <a:pt x="9327" y="16691"/>
                </a:cubicBezTo>
                <a:moveTo>
                  <a:pt x="15218" y="4418"/>
                </a:moveTo>
                <a:cubicBezTo>
                  <a:pt x="15192" y="4418"/>
                  <a:pt x="15170" y="4429"/>
                  <a:pt x="15145" y="4433"/>
                </a:cubicBezTo>
                <a:lnTo>
                  <a:pt x="15143" y="4424"/>
                </a:lnTo>
                <a:lnTo>
                  <a:pt x="11483" y="3967"/>
                </a:lnTo>
                <a:cubicBezTo>
                  <a:pt x="11424" y="3942"/>
                  <a:pt x="11359" y="3927"/>
                  <a:pt x="11291" y="3927"/>
                </a:cubicBezTo>
                <a:cubicBezTo>
                  <a:pt x="11275" y="3927"/>
                  <a:pt x="11261" y="3935"/>
                  <a:pt x="11245" y="3937"/>
                </a:cubicBezTo>
                <a:lnTo>
                  <a:pt x="11216" y="3933"/>
                </a:lnTo>
                <a:lnTo>
                  <a:pt x="11218" y="3942"/>
                </a:lnTo>
                <a:cubicBezTo>
                  <a:pt x="10983" y="3979"/>
                  <a:pt x="10800" y="4173"/>
                  <a:pt x="10800" y="4418"/>
                </a:cubicBezTo>
                <a:lnTo>
                  <a:pt x="10800" y="13266"/>
                </a:lnTo>
                <a:cubicBezTo>
                  <a:pt x="10389" y="12955"/>
                  <a:pt x="9882" y="12764"/>
                  <a:pt x="9327" y="12764"/>
                </a:cubicBezTo>
                <a:lnTo>
                  <a:pt x="8345" y="12764"/>
                </a:lnTo>
                <a:cubicBezTo>
                  <a:pt x="6990" y="12764"/>
                  <a:pt x="5891" y="13862"/>
                  <a:pt x="5891" y="15218"/>
                </a:cubicBezTo>
                <a:cubicBezTo>
                  <a:pt x="5891" y="16574"/>
                  <a:pt x="6990" y="17673"/>
                  <a:pt x="8345" y="17673"/>
                </a:cubicBezTo>
                <a:lnTo>
                  <a:pt x="9327" y="17673"/>
                </a:lnTo>
                <a:cubicBezTo>
                  <a:pt x="10683" y="17673"/>
                  <a:pt x="11782" y="16574"/>
                  <a:pt x="11782" y="15218"/>
                </a:cubicBezTo>
                <a:lnTo>
                  <a:pt x="11782" y="7901"/>
                </a:lnTo>
                <a:lnTo>
                  <a:pt x="15026" y="8306"/>
                </a:lnTo>
                <a:cubicBezTo>
                  <a:pt x="15085" y="8332"/>
                  <a:pt x="15150" y="8345"/>
                  <a:pt x="15218" y="8345"/>
                </a:cubicBezTo>
                <a:cubicBezTo>
                  <a:pt x="15234" y="8345"/>
                  <a:pt x="15248" y="8338"/>
                  <a:pt x="15264" y="8336"/>
                </a:cubicBezTo>
                <a:lnTo>
                  <a:pt x="15293" y="8340"/>
                </a:lnTo>
                <a:lnTo>
                  <a:pt x="15292" y="8331"/>
                </a:lnTo>
                <a:cubicBezTo>
                  <a:pt x="15526" y="8294"/>
                  <a:pt x="15709" y="8100"/>
                  <a:pt x="15709" y="7855"/>
                </a:cubicBezTo>
                <a:lnTo>
                  <a:pt x="15709" y="4909"/>
                </a:lnTo>
                <a:cubicBezTo>
                  <a:pt x="15709" y="4638"/>
                  <a:pt x="15490" y="4418"/>
                  <a:pt x="15218" y="4418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94" name="Shape 2571"/>
          <p:cNvSpPr/>
          <p:nvPr/>
        </p:nvSpPr>
        <p:spPr>
          <a:xfrm>
            <a:off x="879716" y="5172723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7318"/>
                </a:moveTo>
                <a:lnTo>
                  <a:pt x="11782" y="6949"/>
                </a:lnTo>
                <a:lnTo>
                  <a:pt x="11782" y="4956"/>
                </a:lnTo>
                <a:lnTo>
                  <a:pt x="14727" y="5324"/>
                </a:lnTo>
                <a:cubicBezTo>
                  <a:pt x="14727" y="5324"/>
                  <a:pt x="14727" y="7318"/>
                  <a:pt x="14727" y="7318"/>
                </a:cubicBezTo>
                <a:close/>
                <a:moveTo>
                  <a:pt x="9327" y="16691"/>
                </a:moveTo>
                <a:lnTo>
                  <a:pt x="8345" y="16691"/>
                </a:lnTo>
                <a:cubicBezTo>
                  <a:pt x="7532" y="16691"/>
                  <a:pt x="6873" y="16031"/>
                  <a:pt x="6873" y="15218"/>
                </a:cubicBezTo>
                <a:cubicBezTo>
                  <a:pt x="6873" y="14406"/>
                  <a:pt x="7532" y="13745"/>
                  <a:pt x="8345" y="13745"/>
                </a:cubicBezTo>
                <a:lnTo>
                  <a:pt x="9327" y="13745"/>
                </a:lnTo>
                <a:cubicBezTo>
                  <a:pt x="10141" y="13745"/>
                  <a:pt x="10800" y="14406"/>
                  <a:pt x="10800" y="15218"/>
                </a:cubicBezTo>
                <a:cubicBezTo>
                  <a:pt x="10800" y="16031"/>
                  <a:pt x="10141" y="16691"/>
                  <a:pt x="9327" y="16691"/>
                </a:cubicBezTo>
                <a:moveTo>
                  <a:pt x="15218" y="4418"/>
                </a:moveTo>
                <a:cubicBezTo>
                  <a:pt x="15192" y="4418"/>
                  <a:pt x="15170" y="4429"/>
                  <a:pt x="15145" y="4433"/>
                </a:cubicBezTo>
                <a:lnTo>
                  <a:pt x="15144" y="4424"/>
                </a:lnTo>
                <a:lnTo>
                  <a:pt x="11483" y="3967"/>
                </a:lnTo>
                <a:cubicBezTo>
                  <a:pt x="11424" y="3941"/>
                  <a:pt x="11359" y="3927"/>
                  <a:pt x="11291" y="3927"/>
                </a:cubicBezTo>
                <a:cubicBezTo>
                  <a:pt x="11275" y="3927"/>
                  <a:pt x="11261" y="3935"/>
                  <a:pt x="11245" y="3937"/>
                </a:cubicBezTo>
                <a:lnTo>
                  <a:pt x="11216" y="3933"/>
                </a:lnTo>
                <a:lnTo>
                  <a:pt x="11218" y="3942"/>
                </a:lnTo>
                <a:cubicBezTo>
                  <a:pt x="10983" y="3979"/>
                  <a:pt x="10800" y="4173"/>
                  <a:pt x="10800" y="4418"/>
                </a:cubicBezTo>
                <a:lnTo>
                  <a:pt x="10800" y="13266"/>
                </a:lnTo>
                <a:cubicBezTo>
                  <a:pt x="10389" y="12955"/>
                  <a:pt x="9882" y="12764"/>
                  <a:pt x="9327" y="12764"/>
                </a:cubicBezTo>
                <a:lnTo>
                  <a:pt x="8345" y="12764"/>
                </a:lnTo>
                <a:cubicBezTo>
                  <a:pt x="6990" y="12764"/>
                  <a:pt x="5891" y="13862"/>
                  <a:pt x="5891" y="15218"/>
                </a:cubicBezTo>
                <a:cubicBezTo>
                  <a:pt x="5891" y="16574"/>
                  <a:pt x="6990" y="17673"/>
                  <a:pt x="8345" y="17673"/>
                </a:cubicBezTo>
                <a:lnTo>
                  <a:pt x="9327" y="17673"/>
                </a:lnTo>
                <a:cubicBezTo>
                  <a:pt x="10683" y="17673"/>
                  <a:pt x="11782" y="16574"/>
                  <a:pt x="11782" y="15218"/>
                </a:cubicBezTo>
                <a:lnTo>
                  <a:pt x="11782" y="7901"/>
                </a:lnTo>
                <a:lnTo>
                  <a:pt x="15027" y="8307"/>
                </a:lnTo>
                <a:cubicBezTo>
                  <a:pt x="15085" y="8332"/>
                  <a:pt x="15150" y="8345"/>
                  <a:pt x="15218" y="8345"/>
                </a:cubicBezTo>
                <a:cubicBezTo>
                  <a:pt x="15234" y="8345"/>
                  <a:pt x="15248" y="8338"/>
                  <a:pt x="15264" y="8336"/>
                </a:cubicBezTo>
                <a:lnTo>
                  <a:pt x="15293" y="8340"/>
                </a:lnTo>
                <a:lnTo>
                  <a:pt x="15291" y="8331"/>
                </a:lnTo>
                <a:cubicBezTo>
                  <a:pt x="15526" y="8294"/>
                  <a:pt x="15709" y="8100"/>
                  <a:pt x="15709" y="7855"/>
                </a:cubicBezTo>
                <a:lnTo>
                  <a:pt x="15709" y="4909"/>
                </a:lnTo>
                <a:cubicBezTo>
                  <a:pt x="15709" y="4638"/>
                  <a:pt x="15489" y="4418"/>
                  <a:pt x="15218" y="4418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95" name="Shape 2572"/>
          <p:cNvSpPr/>
          <p:nvPr/>
        </p:nvSpPr>
        <p:spPr>
          <a:xfrm>
            <a:off x="1413003" y="5172723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7318"/>
                </a:moveTo>
                <a:lnTo>
                  <a:pt x="14727" y="6949"/>
                </a:lnTo>
                <a:lnTo>
                  <a:pt x="14727" y="4956"/>
                </a:lnTo>
                <a:lnTo>
                  <a:pt x="17673" y="5324"/>
                </a:lnTo>
                <a:cubicBezTo>
                  <a:pt x="17673" y="5324"/>
                  <a:pt x="17673" y="7318"/>
                  <a:pt x="17673" y="7318"/>
                </a:cubicBezTo>
                <a:close/>
                <a:moveTo>
                  <a:pt x="12273" y="16691"/>
                </a:moveTo>
                <a:lnTo>
                  <a:pt x="11291" y="16691"/>
                </a:lnTo>
                <a:cubicBezTo>
                  <a:pt x="10477" y="16691"/>
                  <a:pt x="9818" y="16031"/>
                  <a:pt x="9818" y="15218"/>
                </a:cubicBezTo>
                <a:cubicBezTo>
                  <a:pt x="9818" y="14406"/>
                  <a:pt x="10477" y="13745"/>
                  <a:pt x="11291" y="13745"/>
                </a:cubicBezTo>
                <a:lnTo>
                  <a:pt x="12273" y="13745"/>
                </a:lnTo>
                <a:cubicBezTo>
                  <a:pt x="13086" y="13745"/>
                  <a:pt x="13745" y="14406"/>
                  <a:pt x="13745" y="15218"/>
                </a:cubicBezTo>
                <a:cubicBezTo>
                  <a:pt x="13745" y="16031"/>
                  <a:pt x="13086" y="16691"/>
                  <a:pt x="12273" y="16691"/>
                </a:cubicBezTo>
                <a:moveTo>
                  <a:pt x="18164" y="4418"/>
                </a:moveTo>
                <a:cubicBezTo>
                  <a:pt x="18138" y="4418"/>
                  <a:pt x="18115" y="4429"/>
                  <a:pt x="18091" y="4433"/>
                </a:cubicBezTo>
                <a:lnTo>
                  <a:pt x="18089" y="4424"/>
                </a:lnTo>
                <a:lnTo>
                  <a:pt x="14428" y="3967"/>
                </a:lnTo>
                <a:cubicBezTo>
                  <a:pt x="14369" y="3941"/>
                  <a:pt x="14305" y="3927"/>
                  <a:pt x="14236" y="3927"/>
                </a:cubicBezTo>
                <a:cubicBezTo>
                  <a:pt x="14220" y="3927"/>
                  <a:pt x="14206" y="3935"/>
                  <a:pt x="14191" y="3937"/>
                </a:cubicBezTo>
                <a:lnTo>
                  <a:pt x="14162" y="3933"/>
                </a:lnTo>
                <a:lnTo>
                  <a:pt x="14163" y="3942"/>
                </a:lnTo>
                <a:cubicBezTo>
                  <a:pt x="13929" y="3979"/>
                  <a:pt x="13745" y="4173"/>
                  <a:pt x="13745" y="4418"/>
                </a:cubicBezTo>
                <a:lnTo>
                  <a:pt x="13745" y="13266"/>
                </a:lnTo>
                <a:cubicBezTo>
                  <a:pt x="13335" y="12955"/>
                  <a:pt x="12828" y="12764"/>
                  <a:pt x="12273" y="12764"/>
                </a:cubicBezTo>
                <a:lnTo>
                  <a:pt x="11291" y="12764"/>
                </a:lnTo>
                <a:cubicBezTo>
                  <a:pt x="9935" y="12764"/>
                  <a:pt x="8836" y="13862"/>
                  <a:pt x="8836" y="15218"/>
                </a:cubicBezTo>
                <a:cubicBezTo>
                  <a:pt x="8836" y="16574"/>
                  <a:pt x="9935" y="17673"/>
                  <a:pt x="11291" y="17673"/>
                </a:cubicBezTo>
                <a:lnTo>
                  <a:pt x="12273" y="17673"/>
                </a:lnTo>
                <a:cubicBezTo>
                  <a:pt x="13629" y="17673"/>
                  <a:pt x="14727" y="16574"/>
                  <a:pt x="14727" y="15218"/>
                </a:cubicBezTo>
                <a:lnTo>
                  <a:pt x="14727" y="7901"/>
                </a:lnTo>
                <a:lnTo>
                  <a:pt x="17972" y="8307"/>
                </a:lnTo>
                <a:cubicBezTo>
                  <a:pt x="18031" y="8332"/>
                  <a:pt x="18095" y="8345"/>
                  <a:pt x="18164" y="8345"/>
                </a:cubicBezTo>
                <a:cubicBezTo>
                  <a:pt x="18180" y="8345"/>
                  <a:pt x="18194" y="8338"/>
                  <a:pt x="18210" y="8336"/>
                </a:cubicBezTo>
                <a:lnTo>
                  <a:pt x="18238" y="8340"/>
                </a:lnTo>
                <a:lnTo>
                  <a:pt x="18237" y="8331"/>
                </a:lnTo>
                <a:cubicBezTo>
                  <a:pt x="18471" y="8294"/>
                  <a:pt x="18655" y="8100"/>
                  <a:pt x="18655" y="7855"/>
                </a:cubicBezTo>
                <a:lnTo>
                  <a:pt x="18655" y="4909"/>
                </a:lnTo>
                <a:cubicBezTo>
                  <a:pt x="18655" y="4638"/>
                  <a:pt x="18434" y="4418"/>
                  <a:pt x="18164" y="4418"/>
                </a:cubicBezTo>
                <a:moveTo>
                  <a:pt x="10800" y="10309"/>
                </a:moveTo>
                <a:cubicBezTo>
                  <a:pt x="10800" y="10038"/>
                  <a:pt x="10580" y="9818"/>
                  <a:pt x="10309" y="9818"/>
                </a:cubicBezTo>
                <a:lnTo>
                  <a:pt x="4418" y="9818"/>
                </a:lnTo>
                <a:cubicBezTo>
                  <a:pt x="4147" y="9818"/>
                  <a:pt x="3927" y="10038"/>
                  <a:pt x="3927" y="10309"/>
                </a:cubicBezTo>
                <a:cubicBezTo>
                  <a:pt x="3927" y="10580"/>
                  <a:pt x="4147" y="10800"/>
                  <a:pt x="4418" y="10800"/>
                </a:cubicBezTo>
                <a:lnTo>
                  <a:pt x="10309" y="10800"/>
                </a:lnTo>
                <a:cubicBezTo>
                  <a:pt x="10580" y="10800"/>
                  <a:pt x="10800" y="10580"/>
                  <a:pt x="10800" y="10309"/>
                </a:cubicBezTo>
                <a:moveTo>
                  <a:pt x="4418" y="6873"/>
                </a:moveTo>
                <a:lnTo>
                  <a:pt x="10309" y="6873"/>
                </a:lnTo>
                <a:cubicBezTo>
                  <a:pt x="10580" y="6873"/>
                  <a:pt x="10800" y="6653"/>
                  <a:pt x="10800" y="6382"/>
                </a:cubicBezTo>
                <a:cubicBezTo>
                  <a:pt x="10800" y="6110"/>
                  <a:pt x="10580" y="5891"/>
                  <a:pt x="10309" y="5891"/>
                </a:cubicBezTo>
                <a:lnTo>
                  <a:pt x="4418" y="5891"/>
                </a:lnTo>
                <a:cubicBezTo>
                  <a:pt x="4147" y="5891"/>
                  <a:pt x="3927" y="6110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moveTo>
                  <a:pt x="4418" y="8836"/>
                </a:moveTo>
                <a:lnTo>
                  <a:pt x="10309" y="8836"/>
                </a:lnTo>
                <a:cubicBezTo>
                  <a:pt x="10580" y="8836"/>
                  <a:pt x="10800" y="8617"/>
                  <a:pt x="10800" y="8345"/>
                </a:cubicBezTo>
                <a:cubicBezTo>
                  <a:pt x="10800" y="8074"/>
                  <a:pt x="10580" y="7855"/>
                  <a:pt x="10309" y="7855"/>
                </a:cubicBezTo>
                <a:lnTo>
                  <a:pt x="4418" y="7855"/>
                </a:lnTo>
                <a:cubicBezTo>
                  <a:pt x="4147" y="7855"/>
                  <a:pt x="3927" y="8074"/>
                  <a:pt x="3927" y="8345"/>
                </a:cubicBezTo>
                <a:cubicBezTo>
                  <a:pt x="3927" y="8617"/>
                  <a:pt x="4147" y="8836"/>
                  <a:pt x="4418" y="8836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96" name="Shape 2573"/>
          <p:cNvSpPr/>
          <p:nvPr/>
        </p:nvSpPr>
        <p:spPr>
          <a:xfrm>
            <a:off x="1946289" y="5172723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6691" y="5988"/>
                </a:moveTo>
                <a:lnTo>
                  <a:pt x="8836" y="7734"/>
                </a:lnTo>
                <a:lnTo>
                  <a:pt x="8836" y="5794"/>
                </a:lnTo>
                <a:lnTo>
                  <a:pt x="16691" y="4048"/>
                </a:lnTo>
                <a:cubicBezTo>
                  <a:pt x="16691" y="4048"/>
                  <a:pt x="16691" y="5988"/>
                  <a:pt x="16691" y="5988"/>
                </a:cubicBezTo>
                <a:close/>
                <a:moveTo>
                  <a:pt x="15218" y="15709"/>
                </a:moveTo>
                <a:lnTo>
                  <a:pt x="14236" y="15709"/>
                </a:lnTo>
                <a:cubicBezTo>
                  <a:pt x="13423" y="15709"/>
                  <a:pt x="12764" y="15050"/>
                  <a:pt x="12764" y="14236"/>
                </a:cubicBezTo>
                <a:cubicBezTo>
                  <a:pt x="12764" y="13423"/>
                  <a:pt x="13423" y="12764"/>
                  <a:pt x="14236" y="12764"/>
                </a:cubicBezTo>
                <a:lnTo>
                  <a:pt x="15218" y="12764"/>
                </a:lnTo>
                <a:cubicBezTo>
                  <a:pt x="16032" y="12764"/>
                  <a:pt x="16691" y="13423"/>
                  <a:pt x="16691" y="14236"/>
                </a:cubicBezTo>
                <a:cubicBezTo>
                  <a:pt x="16691" y="15050"/>
                  <a:pt x="16032" y="15709"/>
                  <a:pt x="15218" y="15709"/>
                </a:cubicBezTo>
                <a:moveTo>
                  <a:pt x="6382" y="17673"/>
                </a:moveTo>
                <a:lnTo>
                  <a:pt x="5400" y="17673"/>
                </a:lnTo>
                <a:cubicBezTo>
                  <a:pt x="4586" y="17673"/>
                  <a:pt x="3927" y="17014"/>
                  <a:pt x="3927" y="16200"/>
                </a:cubicBezTo>
                <a:cubicBezTo>
                  <a:pt x="3927" y="15387"/>
                  <a:pt x="4586" y="14727"/>
                  <a:pt x="5400" y="14727"/>
                </a:cubicBezTo>
                <a:lnTo>
                  <a:pt x="6382" y="14727"/>
                </a:lnTo>
                <a:cubicBezTo>
                  <a:pt x="7195" y="14727"/>
                  <a:pt x="7855" y="15387"/>
                  <a:pt x="7855" y="16200"/>
                </a:cubicBezTo>
                <a:cubicBezTo>
                  <a:pt x="7855" y="17014"/>
                  <a:pt x="7195" y="17673"/>
                  <a:pt x="6382" y="17673"/>
                </a:cubicBezTo>
                <a:moveTo>
                  <a:pt x="17182" y="2945"/>
                </a:moveTo>
                <a:cubicBezTo>
                  <a:pt x="17148" y="2945"/>
                  <a:pt x="17119" y="2958"/>
                  <a:pt x="17088" y="2965"/>
                </a:cubicBezTo>
                <a:lnTo>
                  <a:pt x="17086" y="2955"/>
                </a:lnTo>
                <a:lnTo>
                  <a:pt x="8249" y="4919"/>
                </a:lnTo>
                <a:lnTo>
                  <a:pt x="8251" y="4928"/>
                </a:lnTo>
                <a:cubicBezTo>
                  <a:pt x="8027" y="4973"/>
                  <a:pt x="7855" y="5162"/>
                  <a:pt x="7855" y="5400"/>
                </a:cubicBezTo>
                <a:lnTo>
                  <a:pt x="7855" y="14248"/>
                </a:lnTo>
                <a:cubicBezTo>
                  <a:pt x="7444" y="13937"/>
                  <a:pt x="6937" y="13745"/>
                  <a:pt x="6382" y="13745"/>
                </a:cubicBezTo>
                <a:lnTo>
                  <a:pt x="5400" y="13745"/>
                </a:lnTo>
                <a:cubicBezTo>
                  <a:pt x="4044" y="13745"/>
                  <a:pt x="2945" y="14844"/>
                  <a:pt x="2945" y="16200"/>
                </a:cubicBezTo>
                <a:cubicBezTo>
                  <a:pt x="2945" y="17556"/>
                  <a:pt x="4044" y="18655"/>
                  <a:pt x="5400" y="18655"/>
                </a:cubicBezTo>
                <a:lnTo>
                  <a:pt x="6382" y="18655"/>
                </a:lnTo>
                <a:cubicBezTo>
                  <a:pt x="7737" y="18655"/>
                  <a:pt x="8836" y="17556"/>
                  <a:pt x="8836" y="16200"/>
                </a:cubicBezTo>
                <a:lnTo>
                  <a:pt x="8836" y="8739"/>
                </a:lnTo>
                <a:lnTo>
                  <a:pt x="16691" y="6994"/>
                </a:lnTo>
                <a:lnTo>
                  <a:pt x="16691" y="12284"/>
                </a:lnTo>
                <a:cubicBezTo>
                  <a:pt x="16280" y="11974"/>
                  <a:pt x="15773" y="11782"/>
                  <a:pt x="15218" y="11782"/>
                </a:cubicBezTo>
                <a:lnTo>
                  <a:pt x="14236" y="11782"/>
                </a:lnTo>
                <a:cubicBezTo>
                  <a:pt x="12881" y="11782"/>
                  <a:pt x="11782" y="12881"/>
                  <a:pt x="11782" y="14236"/>
                </a:cubicBezTo>
                <a:cubicBezTo>
                  <a:pt x="11782" y="15592"/>
                  <a:pt x="12881" y="16691"/>
                  <a:pt x="14236" y="16691"/>
                </a:cubicBezTo>
                <a:lnTo>
                  <a:pt x="15218" y="16691"/>
                </a:lnTo>
                <a:cubicBezTo>
                  <a:pt x="16573" y="16691"/>
                  <a:pt x="17673" y="15592"/>
                  <a:pt x="17673" y="14236"/>
                </a:cubicBezTo>
                <a:lnTo>
                  <a:pt x="17673" y="3436"/>
                </a:lnTo>
                <a:cubicBezTo>
                  <a:pt x="17673" y="3165"/>
                  <a:pt x="17453" y="2945"/>
                  <a:pt x="17182" y="294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97" name="Shape 2574"/>
          <p:cNvSpPr/>
          <p:nvPr/>
        </p:nvSpPr>
        <p:spPr>
          <a:xfrm>
            <a:off x="2479575" y="5185125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74" y="6862"/>
                </a:moveTo>
                <a:lnTo>
                  <a:pt x="18121" y="9450"/>
                </a:lnTo>
                <a:lnTo>
                  <a:pt x="17427" y="8686"/>
                </a:lnTo>
                <a:lnTo>
                  <a:pt x="19780" y="6098"/>
                </a:lnTo>
                <a:cubicBezTo>
                  <a:pt x="19869" y="6000"/>
                  <a:pt x="19992" y="5940"/>
                  <a:pt x="20127" y="5940"/>
                </a:cubicBezTo>
                <a:cubicBezTo>
                  <a:pt x="20398" y="5940"/>
                  <a:pt x="20618" y="6182"/>
                  <a:pt x="20618" y="6480"/>
                </a:cubicBezTo>
                <a:cubicBezTo>
                  <a:pt x="20618" y="6629"/>
                  <a:pt x="20563" y="6764"/>
                  <a:pt x="20474" y="6862"/>
                </a:cubicBezTo>
                <a:moveTo>
                  <a:pt x="21600" y="6480"/>
                </a:moveTo>
                <a:cubicBezTo>
                  <a:pt x="21600" y="5586"/>
                  <a:pt x="20941" y="4860"/>
                  <a:pt x="20127" y="4860"/>
                </a:cubicBezTo>
                <a:cubicBezTo>
                  <a:pt x="19720" y="4860"/>
                  <a:pt x="19352" y="5041"/>
                  <a:pt x="19086" y="5335"/>
                </a:cubicBezTo>
                <a:lnTo>
                  <a:pt x="6813" y="18835"/>
                </a:lnTo>
                <a:cubicBezTo>
                  <a:pt x="6547" y="19128"/>
                  <a:pt x="6382" y="19533"/>
                  <a:pt x="6382" y="19980"/>
                </a:cubicBezTo>
                <a:cubicBezTo>
                  <a:pt x="6382" y="20874"/>
                  <a:pt x="7041" y="21600"/>
                  <a:pt x="7855" y="21600"/>
                </a:cubicBezTo>
                <a:cubicBezTo>
                  <a:pt x="8262" y="21600"/>
                  <a:pt x="8630" y="21419"/>
                  <a:pt x="8896" y="21125"/>
                </a:cubicBezTo>
                <a:lnTo>
                  <a:pt x="21169" y="7625"/>
                </a:lnTo>
                <a:cubicBezTo>
                  <a:pt x="21435" y="7332"/>
                  <a:pt x="21600" y="6927"/>
                  <a:pt x="21600" y="6480"/>
                </a:cubicBezTo>
                <a:moveTo>
                  <a:pt x="20127" y="14040"/>
                </a:moveTo>
                <a:lnTo>
                  <a:pt x="18655" y="14040"/>
                </a:lnTo>
                <a:lnTo>
                  <a:pt x="18655" y="11918"/>
                </a:lnTo>
                <a:lnTo>
                  <a:pt x="15744" y="15120"/>
                </a:lnTo>
                <a:lnTo>
                  <a:pt x="20127" y="15120"/>
                </a:lnTo>
                <a:cubicBezTo>
                  <a:pt x="20398" y="15120"/>
                  <a:pt x="20618" y="15362"/>
                  <a:pt x="20618" y="15660"/>
                </a:cubicBezTo>
                <a:cubicBezTo>
                  <a:pt x="20618" y="15958"/>
                  <a:pt x="20398" y="16200"/>
                  <a:pt x="20127" y="16200"/>
                </a:cubicBezTo>
                <a:lnTo>
                  <a:pt x="14762" y="16200"/>
                </a:lnTo>
                <a:lnTo>
                  <a:pt x="13780" y="17280"/>
                </a:lnTo>
                <a:lnTo>
                  <a:pt x="20127" y="17280"/>
                </a:lnTo>
                <a:cubicBezTo>
                  <a:pt x="20941" y="17280"/>
                  <a:pt x="21600" y="16554"/>
                  <a:pt x="21600" y="15660"/>
                </a:cubicBezTo>
                <a:cubicBezTo>
                  <a:pt x="21600" y="14766"/>
                  <a:pt x="20941" y="14040"/>
                  <a:pt x="20127" y="14040"/>
                </a:cubicBezTo>
                <a:moveTo>
                  <a:pt x="7820" y="16200"/>
                </a:moveTo>
                <a:lnTo>
                  <a:pt x="1473" y="16200"/>
                </a:lnTo>
                <a:cubicBezTo>
                  <a:pt x="1202" y="16200"/>
                  <a:pt x="982" y="15958"/>
                  <a:pt x="982" y="15660"/>
                </a:cubicBezTo>
                <a:cubicBezTo>
                  <a:pt x="982" y="15362"/>
                  <a:pt x="1202" y="15120"/>
                  <a:pt x="1473" y="15120"/>
                </a:cubicBezTo>
                <a:lnTo>
                  <a:pt x="8802" y="15120"/>
                </a:lnTo>
                <a:lnTo>
                  <a:pt x="12729" y="10800"/>
                </a:lnTo>
                <a:lnTo>
                  <a:pt x="3927" y="10800"/>
                </a:lnTo>
                <a:lnTo>
                  <a:pt x="3927" y="1080"/>
                </a:lnTo>
                <a:lnTo>
                  <a:pt x="17673" y="1080"/>
                </a:lnTo>
                <a:lnTo>
                  <a:pt x="17673" y="5362"/>
                </a:lnTo>
                <a:lnTo>
                  <a:pt x="18655" y="4282"/>
                </a:lnTo>
                <a:lnTo>
                  <a:pt x="18655" y="540"/>
                </a:lnTo>
                <a:cubicBezTo>
                  <a:pt x="18655" y="242"/>
                  <a:pt x="18434" y="0"/>
                  <a:pt x="18164" y="0"/>
                </a:cubicBezTo>
                <a:lnTo>
                  <a:pt x="3436" y="0"/>
                </a:lnTo>
                <a:cubicBezTo>
                  <a:pt x="3166" y="0"/>
                  <a:pt x="2945" y="242"/>
                  <a:pt x="2945" y="540"/>
                </a:cubicBezTo>
                <a:lnTo>
                  <a:pt x="2945" y="14040"/>
                </a:lnTo>
                <a:lnTo>
                  <a:pt x="1473" y="14040"/>
                </a:lnTo>
                <a:cubicBezTo>
                  <a:pt x="659" y="14040"/>
                  <a:pt x="0" y="14766"/>
                  <a:pt x="0" y="15660"/>
                </a:cubicBezTo>
                <a:cubicBezTo>
                  <a:pt x="0" y="16554"/>
                  <a:pt x="659" y="17280"/>
                  <a:pt x="1473" y="17280"/>
                </a:cubicBezTo>
                <a:lnTo>
                  <a:pt x="6838" y="17280"/>
                </a:lnTo>
                <a:cubicBezTo>
                  <a:pt x="6838" y="17280"/>
                  <a:pt x="7820" y="16200"/>
                  <a:pt x="7820" y="16200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98" name="Shape 2575"/>
          <p:cNvSpPr/>
          <p:nvPr/>
        </p:nvSpPr>
        <p:spPr>
          <a:xfrm>
            <a:off x="3013688" y="5248789"/>
            <a:ext cx="278632" cy="127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36" y="19413"/>
                </a:moveTo>
                <a:lnTo>
                  <a:pt x="13945" y="13593"/>
                </a:lnTo>
                <a:cubicBezTo>
                  <a:pt x="14130" y="12747"/>
                  <a:pt x="14236" y="11802"/>
                  <a:pt x="14236" y="10800"/>
                </a:cubicBezTo>
                <a:cubicBezTo>
                  <a:pt x="14236" y="9799"/>
                  <a:pt x="14130" y="8854"/>
                  <a:pt x="13945" y="8007"/>
                </a:cubicBezTo>
                <a:lnTo>
                  <a:pt x="19236" y="2187"/>
                </a:lnTo>
                <a:cubicBezTo>
                  <a:pt x="20007" y="2465"/>
                  <a:pt x="20618" y="6209"/>
                  <a:pt x="20618" y="10800"/>
                </a:cubicBezTo>
                <a:cubicBezTo>
                  <a:pt x="20618" y="15392"/>
                  <a:pt x="20007" y="19136"/>
                  <a:pt x="19236" y="19413"/>
                </a:cubicBezTo>
                <a:moveTo>
                  <a:pt x="11291" y="15120"/>
                </a:moveTo>
                <a:lnTo>
                  <a:pt x="10309" y="15120"/>
                </a:lnTo>
                <a:cubicBezTo>
                  <a:pt x="9225" y="15120"/>
                  <a:pt x="8345" y="13186"/>
                  <a:pt x="8345" y="10800"/>
                </a:cubicBezTo>
                <a:cubicBezTo>
                  <a:pt x="8345" y="8414"/>
                  <a:pt x="9225" y="6480"/>
                  <a:pt x="10309" y="6480"/>
                </a:cubicBezTo>
                <a:lnTo>
                  <a:pt x="11291" y="6480"/>
                </a:lnTo>
                <a:cubicBezTo>
                  <a:pt x="12375" y="6480"/>
                  <a:pt x="13255" y="8414"/>
                  <a:pt x="13255" y="10800"/>
                </a:cubicBezTo>
                <a:cubicBezTo>
                  <a:pt x="13255" y="13186"/>
                  <a:pt x="12375" y="15120"/>
                  <a:pt x="11291" y="15120"/>
                </a:cubicBezTo>
                <a:moveTo>
                  <a:pt x="7654" y="13593"/>
                </a:moveTo>
                <a:lnTo>
                  <a:pt x="2363" y="19413"/>
                </a:lnTo>
                <a:cubicBezTo>
                  <a:pt x="1593" y="19135"/>
                  <a:pt x="982" y="15391"/>
                  <a:pt x="982" y="10800"/>
                </a:cubicBezTo>
                <a:cubicBezTo>
                  <a:pt x="982" y="6209"/>
                  <a:pt x="1593" y="2465"/>
                  <a:pt x="2363" y="2187"/>
                </a:cubicBezTo>
                <a:lnTo>
                  <a:pt x="7654" y="8007"/>
                </a:lnTo>
                <a:cubicBezTo>
                  <a:pt x="7470" y="8854"/>
                  <a:pt x="7364" y="9799"/>
                  <a:pt x="7364" y="10800"/>
                </a:cubicBezTo>
                <a:cubicBezTo>
                  <a:pt x="7364" y="11802"/>
                  <a:pt x="7470" y="12747"/>
                  <a:pt x="7654" y="13593"/>
                </a:cubicBezTo>
                <a:moveTo>
                  <a:pt x="19145" y="0"/>
                </a:moveTo>
                <a:cubicBezTo>
                  <a:pt x="19066" y="0"/>
                  <a:pt x="18994" y="51"/>
                  <a:pt x="18928" y="124"/>
                </a:cubicBezTo>
                <a:lnTo>
                  <a:pt x="18925" y="114"/>
                </a:lnTo>
                <a:lnTo>
                  <a:pt x="13374" y="6221"/>
                </a:lnTo>
                <a:cubicBezTo>
                  <a:pt x="12841" y="5047"/>
                  <a:pt x="12105" y="4320"/>
                  <a:pt x="11291" y="4320"/>
                </a:cubicBezTo>
                <a:lnTo>
                  <a:pt x="10309" y="4320"/>
                </a:lnTo>
                <a:cubicBezTo>
                  <a:pt x="9495" y="4320"/>
                  <a:pt x="8758" y="5047"/>
                  <a:pt x="8225" y="6221"/>
                </a:cubicBezTo>
                <a:lnTo>
                  <a:pt x="2674" y="114"/>
                </a:lnTo>
                <a:lnTo>
                  <a:pt x="2671" y="124"/>
                </a:lnTo>
                <a:cubicBezTo>
                  <a:pt x="2606" y="51"/>
                  <a:pt x="2534" y="0"/>
                  <a:pt x="2455" y="0"/>
                </a:cubicBezTo>
                <a:cubicBezTo>
                  <a:pt x="1099" y="0"/>
                  <a:pt x="0" y="4835"/>
                  <a:pt x="0" y="10800"/>
                </a:cubicBezTo>
                <a:cubicBezTo>
                  <a:pt x="0" y="16765"/>
                  <a:pt x="1099" y="21600"/>
                  <a:pt x="2455" y="21600"/>
                </a:cubicBezTo>
                <a:cubicBezTo>
                  <a:pt x="2534" y="21600"/>
                  <a:pt x="2605" y="21549"/>
                  <a:pt x="2671" y="21477"/>
                </a:cubicBezTo>
                <a:lnTo>
                  <a:pt x="2674" y="21486"/>
                </a:lnTo>
                <a:lnTo>
                  <a:pt x="8225" y="15379"/>
                </a:lnTo>
                <a:cubicBezTo>
                  <a:pt x="8758" y="16554"/>
                  <a:pt x="9495" y="17280"/>
                  <a:pt x="10309" y="17280"/>
                </a:cubicBezTo>
                <a:lnTo>
                  <a:pt x="11291" y="17280"/>
                </a:lnTo>
                <a:cubicBezTo>
                  <a:pt x="12105" y="17280"/>
                  <a:pt x="12842" y="16554"/>
                  <a:pt x="13375" y="15379"/>
                </a:cubicBezTo>
                <a:lnTo>
                  <a:pt x="18940" y="21501"/>
                </a:lnTo>
                <a:lnTo>
                  <a:pt x="18941" y="21496"/>
                </a:lnTo>
                <a:cubicBezTo>
                  <a:pt x="19003" y="21560"/>
                  <a:pt x="19072" y="21600"/>
                  <a:pt x="19145" y="21600"/>
                </a:cubicBezTo>
                <a:cubicBezTo>
                  <a:pt x="20501" y="21600"/>
                  <a:pt x="21600" y="16765"/>
                  <a:pt x="21600" y="10800"/>
                </a:cubicBezTo>
                <a:cubicBezTo>
                  <a:pt x="21600" y="4835"/>
                  <a:pt x="20501" y="0"/>
                  <a:pt x="19145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99" name="Shape 2576"/>
          <p:cNvSpPr/>
          <p:nvPr/>
        </p:nvSpPr>
        <p:spPr>
          <a:xfrm>
            <a:off x="3635442" y="5172723"/>
            <a:ext cx="101697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364"/>
                </a:moveTo>
                <a:lnTo>
                  <a:pt x="2804" y="17041"/>
                </a:lnTo>
                <a:lnTo>
                  <a:pt x="9142" y="5518"/>
                </a:lnTo>
                <a:lnTo>
                  <a:pt x="9803" y="5724"/>
                </a:lnTo>
                <a:cubicBezTo>
                  <a:pt x="9859" y="5747"/>
                  <a:pt x="9925" y="5764"/>
                  <a:pt x="9991" y="5783"/>
                </a:cubicBezTo>
                <a:lnTo>
                  <a:pt x="10130" y="5826"/>
                </a:lnTo>
                <a:lnTo>
                  <a:pt x="10141" y="5820"/>
                </a:lnTo>
                <a:cubicBezTo>
                  <a:pt x="10339" y="5861"/>
                  <a:pt x="10555" y="5891"/>
                  <a:pt x="10800" y="5891"/>
                </a:cubicBezTo>
                <a:cubicBezTo>
                  <a:pt x="11045" y="5891"/>
                  <a:pt x="11261" y="5861"/>
                  <a:pt x="11459" y="5820"/>
                </a:cubicBezTo>
                <a:lnTo>
                  <a:pt x="11470" y="5826"/>
                </a:lnTo>
                <a:lnTo>
                  <a:pt x="11609" y="5783"/>
                </a:lnTo>
                <a:cubicBezTo>
                  <a:pt x="11675" y="5764"/>
                  <a:pt x="11741" y="5747"/>
                  <a:pt x="11797" y="5724"/>
                </a:cubicBezTo>
                <a:lnTo>
                  <a:pt x="12457" y="5518"/>
                </a:lnTo>
                <a:lnTo>
                  <a:pt x="14283" y="8836"/>
                </a:lnTo>
                <a:lnTo>
                  <a:pt x="10800" y="8836"/>
                </a:lnTo>
                <a:cubicBezTo>
                  <a:pt x="10054" y="8836"/>
                  <a:pt x="9450" y="9056"/>
                  <a:pt x="9450" y="9327"/>
                </a:cubicBezTo>
                <a:cubicBezTo>
                  <a:pt x="9450" y="9599"/>
                  <a:pt x="10054" y="9818"/>
                  <a:pt x="10800" y="9818"/>
                </a:cubicBezTo>
                <a:lnTo>
                  <a:pt x="14824" y="9818"/>
                </a:lnTo>
                <a:lnTo>
                  <a:pt x="18796" y="17041"/>
                </a:lnTo>
                <a:cubicBezTo>
                  <a:pt x="18796" y="17041"/>
                  <a:pt x="10800" y="20364"/>
                  <a:pt x="10800" y="20364"/>
                </a:cubicBezTo>
                <a:close/>
                <a:moveTo>
                  <a:pt x="2776" y="2264"/>
                </a:moveTo>
                <a:cubicBezTo>
                  <a:pt x="3291" y="1541"/>
                  <a:pt x="6683" y="982"/>
                  <a:pt x="10800" y="982"/>
                </a:cubicBezTo>
                <a:cubicBezTo>
                  <a:pt x="14917" y="982"/>
                  <a:pt x="18308" y="1541"/>
                  <a:pt x="18825" y="2264"/>
                </a:cubicBezTo>
                <a:lnTo>
                  <a:pt x="10800" y="4765"/>
                </a:lnTo>
                <a:cubicBezTo>
                  <a:pt x="10800" y="4765"/>
                  <a:pt x="2776" y="2264"/>
                  <a:pt x="2776" y="2264"/>
                </a:cubicBezTo>
                <a:close/>
                <a:moveTo>
                  <a:pt x="21551" y="17094"/>
                </a:moveTo>
                <a:lnTo>
                  <a:pt x="21578" y="17093"/>
                </a:lnTo>
                <a:lnTo>
                  <a:pt x="17575" y="9818"/>
                </a:lnTo>
                <a:lnTo>
                  <a:pt x="18900" y="9818"/>
                </a:lnTo>
                <a:cubicBezTo>
                  <a:pt x="19646" y="9818"/>
                  <a:pt x="20250" y="9599"/>
                  <a:pt x="20250" y="9327"/>
                </a:cubicBezTo>
                <a:cubicBezTo>
                  <a:pt x="20250" y="9056"/>
                  <a:pt x="19646" y="8836"/>
                  <a:pt x="18900" y="8836"/>
                </a:cubicBezTo>
                <a:lnTo>
                  <a:pt x="17036" y="8836"/>
                </a:lnTo>
                <a:lnTo>
                  <a:pt x="14828" y="4820"/>
                </a:lnTo>
                <a:lnTo>
                  <a:pt x="14801" y="4822"/>
                </a:lnTo>
                <a:cubicBezTo>
                  <a:pt x="14795" y="4812"/>
                  <a:pt x="14792" y="4803"/>
                  <a:pt x="14785" y="4793"/>
                </a:cubicBezTo>
                <a:lnTo>
                  <a:pt x="20920" y="2881"/>
                </a:lnTo>
                <a:lnTo>
                  <a:pt x="20909" y="2874"/>
                </a:lnTo>
                <a:cubicBezTo>
                  <a:pt x="21315" y="2789"/>
                  <a:pt x="21600" y="2637"/>
                  <a:pt x="21600" y="2455"/>
                </a:cubicBezTo>
                <a:cubicBezTo>
                  <a:pt x="21600" y="1099"/>
                  <a:pt x="16764" y="0"/>
                  <a:pt x="10800" y="0"/>
                </a:cubicBezTo>
                <a:cubicBezTo>
                  <a:pt x="4836" y="0"/>
                  <a:pt x="0" y="1099"/>
                  <a:pt x="0" y="2455"/>
                </a:cubicBezTo>
                <a:cubicBezTo>
                  <a:pt x="0" y="2637"/>
                  <a:pt x="285" y="2789"/>
                  <a:pt x="691" y="2874"/>
                </a:cubicBezTo>
                <a:lnTo>
                  <a:pt x="680" y="2881"/>
                </a:lnTo>
                <a:lnTo>
                  <a:pt x="6815" y="4793"/>
                </a:lnTo>
                <a:cubicBezTo>
                  <a:pt x="6808" y="4802"/>
                  <a:pt x="6805" y="4812"/>
                  <a:pt x="6799" y="4822"/>
                </a:cubicBezTo>
                <a:lnTo>
                  <a:pt x="6772" y="4820"/>
                </a:lnTo>
                <a:lnTo>
                  <a:pt x="22" y="17093"/>
                </a:lnTo>
                <a:lnTo>
                  <a:pt x="49" y="17094"/>
                </a:lnTo>
                <a:cubicBezTo>
                  <a:pt x="34" y="17123"/>
                  <a:pt x="0" y="17151"/>
                  <a:pt x="0" y="17182"/>
                </a:cubicBezTo>
                <a:cubicBezTo>
                  <a:pt x="0" y="17306"/>
                  <a:pt x="137" y="17416"/>
                  <a:pt x="345" y="17502"/>
                </a:cubicBezTo>
                <a:lnTo>
                  <a:pt x="335" y="17505"/>
                </a:lnTo>
                <a:lnTo>
                  <a:pt x="9785" y="21432"/>
                </a:lnTo>
                <a:lnTo>
                  <a:pt x="9795" y="21429"/>
                </a:lnTo>
                <a:cubicBezTo>
                  <a:pt x="10041" y="21532"/>
                  <a:pt x="10394" y="21600"/>
                  <a:pt x="10800" y="21600"/>
                </a:cubicBezTo>
                <a:cubicBezTo>
                  <a:pt x="11206" y="21600"/>
                  <a:pt x="11557" y="21532"/>
                  <a:pt x="11805" y="21429"/>
                </a:cubicBezTo>
                <a:lnTo>
                  <a:pt x="11815" y="21432"/>
                </a:lnTo>
                <a:lnTo>
                  <a:pt x="21265" y="17505"/>
                </a:lnTo>
                <a:lnTo>
                  <a:pt x="21255" y="17502"/>
                </a:lnTo>
                <a:cubicBezTo>
                  <a:pt x="21463" y="17416"/>
                  <a:pt x="21600" y="17306"/>
                  <a:pt x="21600" y="17182"/>
                </a:cubicBezTo>
                <a:cubicBezTo>
                  <a:pt x="21600" y="17151"/>
                  <a:pt x="21566" y="17123"/>
                  <a:pt x="21551" y="1709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00" name="Shape 2577"/>
          <p:cNvSpPr/>
          <p:nvPr/>
        </p:nvSpPr>
        <p:spPr>
          <a:xfrm>
            <a:off x="4080261" y="5210756"/>
            <a:ext cx="279459" cy="203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9450"/>
                </a:moveTo>
                <a:lnTo>
                  <a:pt x="9140" y="9450"/>
                </a:lnTo>
                <a:lnTo>
                  <a:pt x="8293" y="7123"/>
                </a:lnTo>
                <a:lnTo>
                  <a:pt x="8289" y="7126"/>
                </a:lnTo>
                <a:cubicBezTo>
                  <a:pt x="8208" y="6906"/>
                  <a:pt x="8046" y="6750"/>
                  <a:pt x="7855" y="6750"/>
                </a:cubicBezTo>
                <a:cubicBezTo>
                  <a:pt x="7663" y="6750"/>
                  <a:pt x="7501" y="6906"/>
                  <a:pt x="7420" y="7126"/>
                </a:cubicBezTo>
                <a:lnTo>
                  <a:pt x="7415" y="7123"/>
                </a:lnTo>
                <a:lnTo>
                  <a:pt x="6569" y="9450"/>
                </a:lnTo>
                <a:lnTo>
                  <a:pt x="5400" y="9450"/>
                </a:lnTo>
                <a:cubicBezTo>
                  <a:pt x="5129" y="9450"/>
                  <a:pt x="4909" y="9752"/>
                  <a:pt x="4909" y="10125"/>
                </a:cubicBezTo>
                <a:cubicBezTo>
                  <a:pt x="4909" y="10571"/>
                  <a:pt x="5128" y="10687"/>
                  <a:pt x="5128" y="10687"/>
                </a:cubicBezTo>
                <a:lnTo>
                  <a:pt x="6405" y="11857"/>
                </a:lnTo>
                <a:lnTo>
                  <a:pt x="5914" y="14014"/>
                </a:lnTo>
                <a:cubicBezTo>
                  <a:pt x="5905" y="14067"/>
                  <a:pt x="5891" y="14118"/>
                  <a:pt x="5891" y="14175"/>
                </a:cubicBezTo>
                <a:cubicBezTo>
                  <a:pt x="5891" y="14548"/>
                  <a:pt x="6110" y="14850"/>
                  <a:pt x="6382" y="14850"/>
                </a:cubicBezTo>
                <a:cubicBezTo>
                  <a:pt x="6483" y="14850"/>
                  <a:pt x="6574" y="14801"/>
                  <a:pt x="6650" y="14727"/>
                </a:cubicBezTo>
                <a:lnTo>
                  <a:pt x="7855" y="13636"/>
                </a:lnTo>
                <a:lnTo>
                  <a:pt x="9055" y="14737"/>
                </a:lnTo>
                <a:cubicBezTo>
                  <a:pt x="9055" y="14737"/>
                  <a:pt x="9127" y="14850"/>
                  <a:pt x="9327" y="14850"/>
                </a:cubicBezTo>
                <a:cubicBezTo>
                  <a:pt x="9599" y="14850"/>
                  <a:pt x="9818" y="14548"/>
                  <a:pt x="9818" y="14175"/>
                </a:cubicBezTo>
                <a:cubicBezTo>
                  <a:pt x="9818" y="14117"/>
                  <a:pt x="9798" y="14070"/>
                  <a:pt x="9787" y="14017"/>
                </a:cubicBezTo>
                <a:lnTo>
                  <a:pt x="9304" y="11857"/>
                </a:lnTo>
                <a:lnTo>
                  <a:pt x="10581" y="10687"/>
                </a:lnTo>
                <a:cubicBezTo>
                  <a:pt x="10581" y="10687"/>
                  <a:pt x="10800" y="10571"/>
                  <a:pt x="10800" y="10125"/>
                </a:cubicBezTo>
                <a:cubicBezTo>
                  <a:pt x="10800" y="9752"/>
                  <a:pt x="10580" y="9450"/>
                  <a:pt x="10309" y="9450"/>
                </a:cubicBezTo>
                <a:moveTo>
                  <a:pt x="13255" y="11475"/>
                </a:moveTo>
                <a:lnTo>
                  <a:pt x="15218" y="11475"/>
                </a:lnTo>
                <a:cubicBezTo>
                  <a:pt x="15490" y="11475"/>
                  <a:pt x="15709" y="11173"/>
                  <a:pt x="15709" y="10800"/>
                </a:cubicBezTo>
                <a:cubicBezTo>
                  <a:pt x="15709" y="10427"/>
                  <a:pt x="15490" y="10125"/>
                  <a:pt x="15218" y="10125"/>
                </a:cubicBezTo>
                <a:lnTo>
                  <a:pt x="13255" y="10125"/>
                </a:lnTo>
                <a:cubicBezTo>
                  <a:pt x="12983" y="10125"/>
                  <a:pt x="12764" y="10427"/>
                  <a:pt x="12764" y="10800"/>
                </a:cubicBezTo>
                <a:cubicBezTo>
                  <a:pt x="12764" y="11173"/>
                  <a:pt x="12983" y="11475"/>
                  <a:pt x="13255" y="11475"/>
                </a:cubicBezTo>
                <a:moveTo>
                  <a:pt x="16200" y="12150"/>
                </a:moveTo>
                <a:lnTo>
                  <a:pt x="13255" y="12150"/>
                </a:lnTo>
                <a:cubicBezTo>
                  <a:pt x="12983" y="12150"/>
                  <a:pt x="12764" y="12452"/>
                  <a:pt x="12764" y="12825"/>
                </a:cubicBezTo>
                <a:cubicBezTo>
                  <a:pt x="12764" y="13198"/>
                  <a:pt x="12983" y="13500"/>
                  <a:pt x="13255" y="13500"/>
                </a:cubicBezTo>
                <a:lnTo>
                  <a:pt x="16200" y="13500"/>
                </a:lnTo>
                <a:cubicBezTo>
                  <a:pt x="16471" y="13500"/>
                  <a:pt x="16691" y="13198"/>
                  <a:pt x="16691" y="12825"/>
                </a:cubicBezTo>
                <a:cubicBezTo>
                  <a:pt x="16691" y="12452"/>
                  <a:pt x="16471" y="12150"/>
                  <a:pt x="16200" y="12150"/>
                </a:cubicBezTo>
                <a:moveTo>
                  <a:pt x="20618" y="14768"/>
                </a:moveTo>
                <a:lnTo>
                  <a:pt x="20618" y="17550"/>
                </a:lnTo>
                <a:lnTo>
                  <a:pt x="982" y="17550"/>
                </a:lnTo>
                <a:lnTo>
                  <a:pt x="982" y="14768"/>
                </a:lnTo>
                <a:cubicBezTo>
                  <a:pt x="2102" y="14393"/>
                  <a:pt x="2945" y="12759"/>
                  <a:pt x="2945" y="10800"/>
                </a:cubicBezTo>
                <a:cubicBezTo>
                  <a:pt x="2945" y="8841"/>
                  <a:pt x="2102" y="7207"/>
                  <a:pt x="982" y="6832"/>
                </a:cubicBezTo>
                <a:lnTo>
                  <a:pt x="982" y="4050"/>
                </a:lnTo>
                <a:lnTo>
                  <a:pt x="20618" y="4050"/>
                </a:lnTo>
                <a:lnTo>
                  <a:pt x="20618" y="6832"/>
                </a:lnTo>
                <a:cubicBezTo>
                  <a:pt x="19498" y="7207"/>
                  <a:pt x="18655" y="8841"/>
                  <a:pt x="18655" y="10800"/>
                </a:cubicBezTo>
                <a:cubicBezTo>
                  <a:pt x="18655" y="12759"/>
                  <a:pt x="19498" y="14393"/>
                  <a:pt x="20618" y="14768"/>
                </a:cubicBezTo>
                <a:moveTo>
                  <a:pt x="20618" y="20250"/>
                </a:moveTo>
                <a:lnTo>
                  <a:pt x="18655" y="20250"/>
                </a:lnTo>
                <a:lnTo>
                  <a:pt x="18655" y="18900"/>
                </a:lnTo>
                <a:lnTo>
                  <a:pt x="20618" y="18900"/>
                </a:lnTo>
                <a:cubicBezTo>
                  <a:pt x="20618" y="18900"/>
                  <a:pt x="20618" y="20250"/>
                  <a:pt x="20618" y="20250"/>
                </a:cubicBezTo>
                <a:close/>
                <a:moveTo>
                  <a:pt x="17673" y="20250"/>
                </a:moveTo>
                <a:lnTo>
                  <a:pt x="982" y="20250"/>
                </a:lnTo>
                <a:lnTo>
                  <a:pt x="982" y="18900"/>
                </a:lnTo>
                <a:lnTo>
                  <a:pt x="17673" y="18900"/>
                </a:lnTo>
                <a:cubicBezTo>
                  <a:pt x="17673" y="18900"/>
                  <a:pt x="17673" y="20250"/>
                  <a:pt x="17673" y="20250"/>
                </a:cubicBezTo>
                <a:close/>
                <a:moveTo>
                  <a:pt x="982" y="1350"/>
                </a:moveTo>
                <a:lnTo>
                  <a:pt x="17673" y="1350"/>
                </a:lnTo>
                <a:lnTo>
                  <a:pt x="17673" y="2700"/>
                </a:lnTo>
                <a:lnTo>
                  <a:pt x="982" y="2700"/>
                </a:lnTo>
                <a:cubicBezTo>
                  <a:pt x="982" y="2700"/>
                  <a:pt x="982" y="1350"/>
                  <a:pt x="982" y="1350"/>
                </a:cubicBezTo>
                <a:close/>
                <a:moveTo>
                  <a:pt x="18655" y="1350"/>
                </a:moveTo>
                <a:lnTo>
                  <a:pt x="20618" y="1350"/>
                </a:lnTo>
                <a:lnTo>
                  <a:pt x="20618" y="2700"/>
                </a:lnTo>
                <a:lnTo>
                  <a:pt x="18655" y="2700"/>
                </a:lnTo>
                <a:cubicBezTo>
                  <a:pt x="18655" y="2700"/>
                  <a:pt x="18655" y="1350"/>
                  <a:pt x="18655" y="1350"/>
                </a:cubicBezTo>
                <a:close/>
                <a:moveTo>
                  <a:pt x="21109" y="8100"/>
                </a:moveTo>
                <a:cubicBezTo>
                  <a:pt x="21380" y="8100"/>
                  <a:pt x="21600" y="7798"/>
                  <a:pt x="21600" y="7425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lnTo>
                  <a:pt x="982" y="0"/>
                </a:lnTo>
                <a:cubicBezTo>
                  <a:pt x="439" y="0"/>
                  <a:pt x="0" y="605"/>
                  <a:pt x="0" y="1350"/>
                </a:cubicBezTo>
                <a:lnTo>
                  <a:pt x="0" y="7425"/>
                </a:lnTo>
                <a:cubicBezTo>
                  <a:pt x="0" y="7798"/>
                  <a:pt x="220" y="8100"/>
                  <a:pt x="491" y="8100"/>
                </a:cubicBezTo>
                <a:cubicBezTo>
                  <a:pt x="1304" y="8100"/>
                  <a:pt x="1964" y="9309"/>
                  <a:pt x="1964" y="10800"/>
                </a:cubicBezTo>
                <a:cubicBezTo>
                  <a:pt x="1964" y="12291"/>
                  <a:pt x="1304" y="13500"/>
                  <a:pt x="491" y="13500"/>
                </a:cubicBezTo>
                <a:cubicBezTo>
                  <a:pt x="220" y="13500"/>
                  <a:pt x="0" y="13802"/>
                  <a:pt x="0" y="14175"/>
                </a:cubicBezTo>
                <a:lnTo>
                  <a:pt x="0" y="20250"/>
                </a:lnTo>
                <a:cubicBezTo>
                  <a:pt x="0" y="20995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4175"/>
                </a:lnTo>
                <a:cubicBezTo>
                  <a:pt x="21600" y="13802"/>
                  <a:pt x="21380" y="13500"/>
                  <a:pt x="21109" y="13500"/>
                </a:cubicBezTo>
                <a:cubicBezTo>
                  <a:pt x="20296" y="13500"/>
                  <a:pt x="19636" y="12291"/>
                  <a:pt x="19636" y="10800"/>
                </a:cubicBezTo>
                <a:cubicBezTo>
                  <a:pt x="19636" y="9309"/>
                  <a:pt x="20296" y="8100"/>
                  <a:pt x="21109" y="8100"/>
                </a:cubicBezTo>
                <a:moveTo>
                  <a:pt x="16200" y="8100"/>
                </a:moveTo>
                <a:lnTo>
                  <a:pt x="13255" y="8100"/>
                </a:lnTo>
                <a:cubicBezTo>
                  <a:pt x="12983" y="8100"/>
                  <a:pt x="12764" y="8402"/>
                  <a:pt x="12764" y="8775"/>
                </a:cubicBezTo>
                <a:cubicBezTo>
                  <a:pt x="12764" y="9148"/>
                  <a:pt x="12983" y="9450"/>
                  <a:pt x="13255" y="9450"/>
                </a:cubicBezTo>
                <a:lnTo>
                  <a:pt x="16200" y="9450"/>
                </a:lnTo>
                <a:cubicBezTo>
                  <a:pt x="16471" y="9450"/>
                  <a:pt x="16691" y="9148"/>
                  <a:pt x="16691" y="8775"/>
                </a:cubicBezTo>
                <a:cubicBezTo>
                  <a:pt x="16691" y="8402"/>
                  <a:pt x="16471" y="8100"/>
                  <a:pt x="16200" y="81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01" name="Shape 2578"/>
          <p:cNvSpPr/>
          <p:nvPr/>
        </p:nvSpPr>
        <p:spPr>
          <a:xfrm>
            <a:off x="4613547" y="5198354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2000"/>
                </a:moveTo>
                <a:lnTo>
                  <a:pt x="13255" y="12000"/>
                </a:lnTo>
                <a:cubicBezTo>
                  <a:pt x="13526" y="12000"/>
                  <a:pt x="13745" y="11732"/>
                  <a:pt x="13745" y="11400"/>
                </a:cubicBezTo>
                <a:cubicBezTo>
                  <a:pt x="13745" y="11068"/>
                  <a:pt x="13526" y="10800"/>
                  <a:pt x="13255" y="10800"/>
                </a:cubicBezTo>
                <a:lnTo>
                  <a:pt x="11291" y="10800"/>
                </a:lnTo>
                <a:cubicBezTo>
                  <a:pt x="11020" y="10800"/>
                  <a:pt x="10800" y="11068"/>
                  <a:pt x="10800" y="11400"/>
                </a:cubicBezTo>
                <a:cubicBezTo>
                  <a:pt x="10800" y="11732"/>
                  <a:pt x="11020" y="12000"/>
                  <a:pt x="11291" y="12000"/>
                </a:cubicBezTo>
                <a:moveTo>
                  <a:pt x="11291" y="13800"/>
                </a:moveTo>
                <a:lnTo>
                  <a:pt x="12273" y="13800"/>
                </a:lnTo>
                <a:cubicBezTo>
                  <a:pt x="12544" y="13800"/>
                  <a:pt x="12764" y="13532"/>
                  <a:pt x="12764" y="13200"/>
                </a:cubicBezTo>
                <a:cubicBezTo>
                  <a:pt x="12764" y="12868"/>
                  <a:pt x="12544" y="12600"/>
                  <a:pt x="12273" y="12600"/>
                </a:cubicBezTo>
                <a:lnTo>
                  <a:pt x="11291" y="12600"/>
                </a:lnTo>
                <a:cubicBezTo>
                  <a:pt x="11020" y="12600"/>
                  <a:pt x="10800" y="12868"/>
                  <a:pt x="10800" y="13200"/>
                </a:cubicBezTo>
                <a:cubicBezTo>
                  <a:pt x="10800" y="13532"/>
                  <a:pt x="11020" y="13800"/>
                  <a:pt x="11291" y="13800"/>
                </a:cubicBezTo>
                <a:moveTo>
                  <a:pt x="11291" y="15600"/>
                </a:moveTo>
                <a:lnTo>
                  <a:pt x="13255" y="15600"/>
                </a:lnTo>
                <a:cubicBezTo>
                  <a:pt x="13526" y="15600"/>
                  <a:pt x="13745" y="15332"/>
                  <a:pt x="13745" y="15000"/>
                </a:cubicBezTo>
                <a:cubicBezTo>
                  <a:pt x="13745" y="14668"/>
                  <a:pt x="13526" y="14400"/>
                  <a:pt x="13255" y="14400"/>
                </a:cubicBezTo>
                <a:lnTo>
                  <a:pt x="11291" y="14400"/>
                </a:lnTo>
                <a:cubicBezTo>
                  <a:pt x="11020" y="14400"/>
                  <a:pt x="10800" y="14668"/>
                  <a:pt x="10800" y="15000"/>
                </a:cubicBezTo>
                <a:cubicBezTo>
                  <a:pt x="10800" y="15332"/>
                  <a:pt x="11020" y="15600"/>
                  <a:pt x="11291" y="15600"/>
                </a:cubicBezTo>
                <a:moveTo>
                  <a:pt x="20618" y="0"/>
                </a:moveTo>
                <a:lnTo>
                  <a:pt x="3927" y="0"/>
                </a:lnTo>
                <a:cubicBezTo>
                  <a:pt x="3385" y="0"/>
                  <a:pt x="2945" y="538"/>
                  <a:pt x="2945" y="1200"/>
                </a:cubicBezTo>
                <a:lnTo>
                  <a:pt x="2945" y="3000"/>
                </a:lnTo>
                <a:cubicBezTo>
                  <a:pt x="2945" y="3332"/>
                  <a:pt x="3165" y="3600"/>
                  <a:pt x="3436" y="3600"/>
                </a:cubicBezTo>
                <a:cubicBezTo>
                  <a:pt x="3708" y="3600"/>
                  <a:pt x="3927" y="3332"/>
                  <a:pt x="3927" y="3000"/>
                </a:cubicBezTo>
                <a:lnTo>
                  <a:pt x="3927" y="1200"/>
                </a:lnTo>
                <a:lnTo>
                  <a:pt x="20618" y="1200"/>
                </a:lnTo>
                <a:lnTo>
                  <a:pt x="20618" y="15600"/>
                </a:lnTo>
                <a:lnTo>
                  <a:pt x="20127" y="15600"/>
                </a:lnTo>
                <a:cubicBezTo>
                  <a:pt x="19856" y="15600"/>
                  <a:pt x="19636" y="15868"/>
                  <a:pt x="19636" y="16200"/>
                </a:cubicBezTo>
                <a:cubicBezTo>
                  <a:pt x="19636" y="16532"/>
                  <a:pt x="19856" y="16800"/>
                  <a:pt x="20127" y="16800"/>
                </a:cubicBezTo>
                <a:lnTo>
                  <a:pt x="20618" y="16800"/>
                </a:lnTo>
                <a:cubicBezTo>
                  <a:pt x="21160" y="16800"/>
                  <a:pt x="21600" y="16263"/>
                  <a:pt x="21600" y="15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5091" y="13116"/>
                </a:moveTo>
                <a:lnTo>
                  <a:pt x="6156" y="13983"/>
                </a:lnTo>
                <a:lnTo>
                  <a:pt x="5747" y="15581"/>
                </a:lnTo>
                <a:cubicBezTo>
                  <a:pt x="5738" y="15620"/>
                  <a:pt x="5727" y="15657"/>
                  <a:pt x="5727" y="15700"/>
                </a:cubicBezTo>
                <a:cubicBezTo>
                  <a:pt x="5727" y="15976"/>
                  <a:pt x="5911" y="16200"/>
                  <a:pt x="6136" y="16200"/>
                </a:cubicBezTo>
                <a:cubicBezTo>
                  <a:pt x="6221" y="16200"/>
                  <a:pt x="6296" y="16164"/>
                  <a:pt x="6360" y="16110"/>
                </a:cubicBezTo>
                <a:lnTo>
                  <a:pt x="7364" y="15301"/>
                </a:lnTo>
                <a:lnTo>
                  <a:pt x="8364" y="16116"/>
                </a:lnTo>
                <a:cubicBezTo>
                  <a:pt x="8364" y="16116"/>
                  <a:pt x="8424" y="16200"/>
                  <a:pt x="8591" y="16200"/>
                </a:cubicBezTo>
                <a:cubicBezTo>
                  <a:pt x="8817" y="16200"/>
                  <a:pt x="9000" y="15976"/>
                  <a:pt x="9000" y="15700"/>
                </a:cubicBezTo>
                <a:cubicBezTo>
                  <a:pt x="9000" y="15657"/>
                  <a:pt x="8983" y="15622"/>
                  <a:pt x="8974" y="15583"/>
                </a:cubicBezTo>
                <a:lnTo>
                  <a:pt x="8572" y="13983"/>
                </a:lnTo>
                <a:lnTo>
                  <a:pt x="9636" y="13116"/>
                </a:lnTo>
                <a:cubicBezTo>
                  <a:pt x="9636" y="13116"/>
                  <a:pt x="9818" y="13030"/>
                  <a:pt x="9818" y="12700"/>
                </a:cubicBezTo>
                <a:cubicBezTo>
                  <a:pt x="9818" y="12424"/>
                  <a:pt x="9635" y="12200"/>
                  <a:pt x="9409" y="12200"/>
                </a:cubicBezTo>
                <a:lnTo>
                  <a:pt x="8435" y="12200"/>
                </a:lnTo>
                <a:lnTo>
                  <a:pt x="7730" y="10477"/>
                </a:lnTo>
                <a:lnTo>
                  <a:pt x="7726" y="10479"/>
                </a:lnTo>
                <a:cubicBezTo>
                  <a:pt x="7658" y="10315"/>
                  <a:pt x="7524" y="10200"/>
                  <a:pt x="7364" y="10200"/>
                </a:cubicBezTo>
                <a:cubicBezTo>
                  <a:pt x="7204" y="10200"/>
                  <a:pt x="7069" y="10315"/>
                  <a:pt x="7001" y="10479"/>
                </a:cubicBezTo>
                <a:lnTo>
                  <a:pt x="6998" y="10477"/>
                </a:lnTo>
                <a:lnTo>
                  <a:pt x="6293" y="12200"/>
                </a:lnTo>
                <a:lnTo>
                  <a:pt x="5319" y="12200"/>
                </a:lnTo>
                <a:cubicBezTo>
                  <a:pt x="5092" y="12200"/>
                  <a:pt x="4909" y="12424"/>
                  <a:pt x="4909" y="12700"/>
                </a:cubicBezTo>
                <a:cubicBezTo>
                  <a:pt x="4909" y="13030"/>
                  <a:pt x="5091" y="13116"/>
                  <a:pt x="5091" y="13116"/>
                </a:cubicBezTo>
                <a:moveTo>
                  <a:pt x="17673" y="7200"/>
                </a:moveTo>
                <a:lnTo>
                  <a:pt x="16691" y="7200"/>
                </a:lnTo>
                <a:lnTo>
                  <a:pt x="16691" y="6000"/>
                </a:lnTo>
                <a:lnTo>
                  <a:pt x="17673" y="6000"/>
                </a:lnTo>
                <a:cubicBezTo>
                  <a:pt x="17673" y="6000"/>
                  <a:pt x="17673" y="7200"/>
                  <a:pt x="17673" y="7200"/>
                </a:cubicBezTo>
                <a:close/>
                <a:moveTo>
                  <a:pt x="17673" y="10947"/>
                </a:moveTo>
                <a:cubicBezTo>
                  <a:pt x="17102" y="11278"/>
                  <a:pt x="16691" y="12157"/>
                  <a:pt x="16691" y="13200"/>
                </a:cubicBezTo>
                <a:cubicBezTo>
                  <a:pt x="16691" y="14244"/>
                  <a:pt x="17102" y="15122"/>
                  <a:pt x="17673" y="15453"/>
                </a:cubicBezTo>
                <a:lnTo>
                  <a:pt x="17673" y="18000"/>
                </a:lnTo>
                <a:lnTo>
                  <a:pt x="982" y="18000"/>
                </a:lnTo>
                <a:lnTo>
                  <a:pt x="982" y="15453"/>
                </a:lnTo>
                <a:cubicBezTo>
                  <a:pt x="1552" y="15122"/>
                  <a:pt x="1964" y="14244"/>
                  <a:pt x="1964" y="13200"/>
                </a:cubicBezTo>
                <a:cubicBezTo>
                  <a:pt x="1964" y="12157"/>
                  <a:pt x="1552" y="11278"/>
                  <a:pt x="982" y="10947"/>
                </a:cubicBezTo>
                <a:lnTo>
                  <a:pt x="982" y="8400"/>
                </a:lnTo>
                <a:lnTo>
                  <a:pt x="17673" y="8400"/>
                </a:lnTo>
                <a:cubicBezTo>
                  <a:pt x="17673" y="8400"/>
                  <a:pt x="17673" y="10947"/>
                  <a:pt x="17673" y="10947"/>
                </a:cubicBezTo>
                <a:close/>
                <a:moveTo>
                  <a:pt x="17673" y="20400"/>
                </a:moveTo>
                <a:lnTo>
                  <a:pt x="16691" y="20400"/>
                </a:lnTo>
                <a:lnTo>
                  <a:pt x="16691" y="19200"/>
                </a:lnTo>
                <a:lnTo>
                  <a:pt x="17673" y="19200"/>
                </a:lnTo>
                <a:cubicBezTo>
                  <a:pt x="17673" y="19200"/>
                  <a:pt x="17673" y="20400"/>
                  <a:pt x="17673" y="20400"/>
                </a:cubicBezTo>
                <a:close/>
                <a:moveTo>
                  <a:pt x="15709" y="20400"/>
                </a:moveTo>
                <a:lnTo>
                  <a:pt x="982" y="20400"/>
                </a:lnTo>
                <a:lnTo>
                  <a:pt x="982" y="19200"/>
                </a:lnTo>
                <a:lnTo>
                  <a:pt x="15709" y="19200"/>
                </a:lnTo>
                <a:cubicBezTo>
                  <a:pt x="15709" y="19200"/>
                  <a:pt x="15709" y="20400"/>
                  <a:pt x="15709" y="20400"/>
                </a:cubicBezTo>
                <a:close/>
                <a:moveTo>
                  <a:pt x="982" y="6000"/>
                </a:moveTo>
                <a:lnTo>
                  <a:pt x="15709" y="6000"/>
                </a:lnTo>
                <a:lnTo>
                  <a:pt x="15709" y="7200"/>
                </a:lnTo>
                <a:lnTo>
                  <a:pt x="982" y="7200"/>
                </a:lnTo>
                <a:cubicBezTo>
                  <a:pt x="982" y="7200"/>
                  <a:pt x="982" y="6000"/>
                  <a:pt x="982" y="6000"/>
                </a:cubicBezTo>
                <a:close/>
                <a:moveTo>
                  <a:pt x="17673" y="4800"/>
                </a:moveTo>
                <a:lnTo>
                  <a:pt x="982" y="4800"/>
                </a:lnTo>
                <a:cubicBezTo>
                  <a:pt x="439" y="4800"/>
                  <a:pt x="0" y="5338"/>
                  <a:pt x="0" y="6000"/>
                </a:cubicBezTo>
                <a:lnTo>
                  <a:pt x="0" y="11400"/>
                </a:lnTo>
                <a:cubicBezTo>
                  <a:pt x="0" y="11732"/>
                  <a:pt x="220" y="12000"/>
                  <a:pt x="491" y="12000"/>
                </a:cubicBezTo>
                <a:cubicBezTo>
                  <a:pt x="762" y="12000"/>
                  <a:pt x="982" y="12538"/>
                  <a:pt x="982" y="13200"/>
                </a:cubicBezTo>
                <a:cubicBezTo>
                  <a:pt x="982" y="13862"/>
                  <a:pt x="762" y="14400"/>
                  <a:pt x="491" y="14400"/>
                </a:cubicBezTo>
                <a:cubicBezTo>
                  <a:pt x="220" y="14400"/>
                  <a:pt x="0" y="14668"/>
                  <a:pt x="0" y="15000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17673" y="21600"/>
                </a:lnTo>
                <a:cubicBezTo>
                  <a:pt x="18214" y="21600"/>
                  <a:pt x="18655" y="21063"/>
                  <a:pt x="18655" y="20400"/>
                </a:cubicBezTo>
                <a:lnTo>
                  <a:pt x="18655" y="15000"/>
                </a:lnTo>
                <a:cubicBezTo>
                  <a:pt x="18655" y="14668"/>
                  <a:pt x="18435" y="14400"/>
                  <a:pt x="18164" y="14400"/>
                </a:cubicBezTo>
                <a:cubicBezTo>
                  <a:pt x="17892" y="14400"/>
                  <a:pt x="17673" y="13862"/>
                  <a:pt x="17673" y="13200"/>
                </a:cubicBezTo>
                <a:cubicBezTo>
                  <a:pt x="17673" y="12538"/>
                  <a:pt x="17892" y="12000"/>
                  <a:pt x="18164" y="12000"/>
                </a:cubicBezTo>
                <a:cubicBezTo>
                  <a:pt x="18435" y="12000"/>
                  <a:pt x="18655" y="11732"/>
                  <a:pt x="18655" y="11400"/>
                </a:cubicBezTo>
                <a:lnTo>
                  <a:pt x="18655" y="6000"/>
                </a:lnTo>
                <a:cubicBezTo>
                  <a:pt x="18655" y="5338"/>
                  <a:pt x="18214" y="4800"/>
                  <a:pt x="17673" y="48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02" name="Shape 2579"/>
          <p:cNvSpPr/>
          <p:nvPr/>
        </p:nvSpPr>
        <p:spPr>
          <a:xfrm>
            <a:off x="5146834" y="5172723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45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03" name="Shape 2580"/>
          <p:cNvSpPr/>
          <p:nvPr/>
        </p:nvSpPr>
        <p:spPr>
          <a:xfrm>
            <a:off x="5680120" y="5172723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2945"/>
                </a:moveTo>
                <a:lnTo>
                  <a:pt x="9327" y="2945"/>
                </a:lnTo>
                <a:lnTo>
                  <a:pt x="9327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0309" y="10309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04" name="Shape 2581"/>
          <p:cNvSpPr/>
          <p:nvPr/>
        </p:nvSpPr>
        <p:spPr>
          <a:xfrm>
            <a:off x="879716" y="5706009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45" y="2945"/>
                </a:moveTo>
                <a:lnTo>
                  <a:pt x="9327" y="2945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2945"/>
                  <a:pt x="12273" y="2945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9636"/>
                  <a:pt x="11291" y="19636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05" name="Shape 2582"/>
          <p:cNvSpPr/>
          <p:nvPr/>
        </p:nvSpPr>
        <p:spPr>
          <a:xfrm>
            <a:off x="1413003" y="5706009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45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06" name="Shape 2583"/>
          <p:cNvSpPr/>
          <p:nvPr/>
        </p:nvSpPr>
        <p:spPr>
          <a:xfrm>
            <a:off x="1946289" y="5706009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2945"/>
                  <a:pt x="12273" y="2945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9636"/>
                  <a:pt x="11291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2945"/>
                </a:moveTo>
                <a:lnTo>
                  <a:pt x="9327" y="2945"/>
                </a:lnTo>
                <a:lnTo>
                  <a:pt x="9327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0309" y="10309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07" name="Shape 2584"/>
          <p:cNvSpPr/>
          <p:nvPr/>
        </p:nvSpPr>
        <p:spPr>
          <a:xfrm>
            <a:off x="2479575" y="5706009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945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9327" y="9327"/>
                </a:moveTo>
                <a:lnTo>
                  <a:pt x="2945" y="9327"/>
                </a:lnTo>
                <a:lnTo>
                  <a:pt x="2945" y="2945"/>
                </a:lnTo>
                <a:lnTo>
                  <a:pt x="9327" y="2945"/>
                </a:lnTo>
                <a:cubicBezTo>
                  <a:pt x="9327" y="2945"/>
                  <a:pt x="9327" y="9327"/>
                  <a:pt x="9327" y="9327"/>
                </a:cubicBezTo>
                <a:close/>
                <a:moveTo>
                  <a:pt x="10309" y="1964"/>
                </a:moveTo>
                <a:lnTo>
                  <a:pt x="1964" y="1964"/>
                </a:lnTo>
                <a:lnTo>
                  <a:pt x="1964" y="10309"/>
                </a:lnTo>
                <a:lnTo>
                  <a:pt x="10309" y="10309"/>
                </a:lnTo>
                <a:cubicBezTo>
                  <a:pt x="10309" y="10309"/>
                  <a:pt x="10309" y="1964"/>
                  <a:pt x="10309" y="1964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08" name="Shape 2585"/>
          <p:cNvSpPr/>
          <p:nvPr/>
        </p:nvSpPr>
        <p:spPr>
          <a:xfrm>
            <a:off x="3013688" y="5706009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945" y="2945"/>
                </a:moveTo>
                <a:lnTo>
                  <a:pt x="9327" y="2945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09" name="Shape 2586"/>
          <p:cNvSpPr/>
          <p:nvPr/>
        </p:nvSpPr>
        <p:spPr>
          <a:xfrm>
            <a:off x="3546974" y="5706009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2945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10" name="Shape 2587"/>
          <p:cNvSpPr/>
          <p:nvPr/>
        </p:nvSpPr>
        <p:spPr>
          <a:xfrm>
            <a:off x="4080261" y="5706009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9327"/>
                </a:moveTo>
                <a:lnTo>
                  <a:pt x="12273" y="9327"/>
                </a:lnTo>
                <a:lnTo>
                  <a:pt x="12273" y="12273"/>
                </a:lnTo>
                <a:lnTo>
                  <a:pt x="9327" y="12273"/>
                </a:lnTo>
                <a:cubicBezTo>
                  <a:pt x="9327" y="12273"/>
                  <a:pt x="9327" y="9327"/>
                  <a:pt x="9327" y="9327"/>
                </a:cubicBezTo>
                <a:close/>
                <a:moveTo>
                  <a:pt x="8345" y="13255"/>
                </a:moveTo>
                <a:lnTo>
                  <a:pt x="13255" y="13255"/>
                </a:lnTo>
                <a:lnTo>
                  <a:pt x="13255" y="8345"/>
                </a:lnTo>
                <a:lnTo>
                  <a:pt x="8345" y="8345"/>
                </a:lnTo>
                <a:cubicBezTo>
                  <a:pt x="8345" y="8345"/>
                  <a:pt x="8345" y="13255"/>
                  <a:pt x="8345" y="13255"/>
                </a:cubicBezTo>
                <a:close/>
                <a:moveTo>
                  <a:pt x="9327" y="15709"/>
                </a:moveTo>
                <a:lnTo>
                  <a:pt x="12273" y="15709"/>
                </a:lnTo>
                <a:lnTo>
                  <a:pt x="12273" y="18655"/>
                </a:lnTo>
                <a:lnTo>
                  <a:pt x="9327" y="18655"/>
                </a:lnTo>
                <a:cubicBezTo>
                  <a:pt x="9327" y="18655"/>
                  <a:pt x="9327" y="15709"/>
                  <a:pt x="9327" y="15709"/>
                </a:cubicBezTo>
                <a:close/>
                <a:moveTo>
                  <a:pt x="8345" y="19636"/>
                </a:moveTo>
                <a:lnTo>
                  <a:pt x="13255" y="19636"/>
                </a:lnTo>
                <a:lnTo>
                  <a:pt x="13255" y="14727"/>
                </a:lnTo>
                <a:lnTo>
                  <a:pt x="8345" y="14727"/>
                </a:lnTo>
                <a:cubicBezTo>
                  <a:pt x="8345" y="14727"/>
                  <a:pt x="8345" y="19636"/>
                  <a:pt x="8345" y="19636"/>
                </a:cubicBezTo>
                <a:close/>
                <a:moveTo>
                  <a:pt x="15709" y="2945"/>
                </a:moveTo>
                <a:lnTo>
                  <a:pt x="18655" y="2945"/>
                </a:lnTo>
                <a:lnTo>
                  <a:pt x="18655" y="5891"/>
                </a:lnTo>
                <a:lnTo>
                  <a:pt x="15709" y="5891"/>
                </a:lnTo>
                <a:cubicBezTo>
                  <a:pt x="15709" y="5891"/>
                  <a:pt x="15709" y="2945"/>
                  <a:pt x="15709" y="2945"/>
                </a:cubicBezTo>
                <a:close/>
                <a:moveTo>
                  <a:pt x="14727" y="6873"/>
                </a:moveTo>
                <a:lnTo>
                  <a:pt x="19636" y="6873"/>
                </a:lnTo>
                <a:lnTo>
                  <a:pt x="19636" y="1964"/>
                </a:lnTo>
                <a:lnTo>
                  <a:pt x="14727" y="1964"/>
                </a:lnTo>
                <a:cubicBezTo>
                  <a:pt x="14727" y="1964"/>
                  <a:pt x="14727" y="6873"/>
                  <a:pt x="14727" y="6873"/>
                </a:cubicBezTo>
                <a:close/>
                <a:moveTo>
                  <a:pt x="15709" y="9327"/>
                </a:moveTo>
                <a:lnTo>
                  <a:pt x="18655" y="9327"/>
                </a:lnTo>
                <a:lnTo>
                  <a:pt x="18655" y="12273"/>
                </a:lnTo>
                <a:lnTo>
                  <a:pt x="15709" y="12273"/>
                </a:lnTo>
                <a:cubicBezTo>
                  <a:pt x="15709" y="12273"/>
                  <a:pt x="15709" y="9327"/>
                  <a:pt x="15709" y="9327"/>
                </a:cubicBezTo>
                <a:close/>
                <a:moveTo>
                  <a:pt x="14727" y="13255"/>
                </a:moveTo>
                <a:lnTo>
                  <a:pt x="19636" y="13255"/>
                </a:lnTo>
                <a:lnTo>
                  <a:pt x="19636" y="8345"/>
                </a:lnTo>
                <a:lnTo>
                  <a:pt x="14727" y="8345"/>
                </a:lnTo>
                <a:cubicBezTo>
                  <a:pt x="14727" y="8345"/>
                  <a:pt x="14727" y="13255"/>
                  <a:pt x="14727" y="13255"/>
                </a:cubicBezTo>
                <a:close/>
                <a:moveTo>
                  <a:pt x="9327" y="2945"/>
                </a:moveTo>
                <a:lnTo>
                  <a:pt x="12273" y="2945"/>
                </a:lnTo>
                <a:lnTo>
                  <a:pt x="12273" y="5891"/>
                </a:lnTo>
                <a:lnTo>
                  <a:pt x="9327" y="5891"/>
                </a:lnTo>
                <a:cubicBezTo>
                  <a:pt x="9327" y="5891"/>
                  <a:pt x="9327" y="2945"/>
                  <a:pt x="9327" y="2945"/>
                </a:cubicBezTo>
                <a:close/>
                <a:moveTo>
                  <a:pt x="8345" y="6873"/>
                </a:moveTo>
                <a:lnTo>
                  <a:pt x="13255" y="6873"/>
                </a:lnTo>
                <a:lnTo>
                  <a:pt x="13255" y="1964"/>
                </a:lnTo>
                <a:lnTo>
                  <a:pt x="8345" y="1964"/>
                </a:lnTo>
                <a:cubicBezTo>
                  <a:pt x="8345" y="1964"/>
                  <a:pt x="8345" y="6873"/>
                  <a:pt x="8345" y="6873"/>
                </a:cubicBezTo>
                <a:close/>
                <a:moveTo>
                  <a:pt x="2945" y="9327"/>
                </a:moveTo>
                <a:lnTo>
                  <a:pt x="5891" y="9327"/>
                </a:lnTo>
                <a:lnTo>
                  <a:pt x="5891" y="12273"/>
                </a:lnTo>
                <a:lnTo>
                  <a:pt x="2945" y="12273"/>
                </a:lnTo>
                <a:cubicBezTo>
                  <a:pt x="2945" y="12273"/>
                  <a:pt x="2945" y="9327"/>
                  <a:pt x="2945" y="9327"/>
                </a:cubicBezTo>
                <a:close/>
                <a:moveTo>
                  <a:pt x="1964" y="13255"/>
                </a:moveTo>
                <a:lnTo>
                  <a:pt x="6873" y="13255"/>
                </a:lnTo>
                <a:lnTo>
                  <a:pt x="6873" y="8345"/>
                </a:lnTo>
                <a:lnTo>
                  <a:pt x="1964" y="8345"/>
                </a:lnTo>
                <a:cubicBezTo>
                  <a:pt x="1964" y="8345"/>
                  <a:pt x="1964" y="13255"/>
                  <a:pt x="1964" y="13255"/>
                </a:cubicBezTo>
                <a:close/>
                <a:moveTo>
                  <a:pt x="2945" y="2945"/>
                </a:moveTo>
                <a:lnTo>
                  <a:pt x="5891" y="2945"/>
                </a:lnTo>
                <a:lnTo>
                  <a:pt x="5891" y="5891"/>
                </a:lnTo>
                <a:lnTo>
                  <a:pt x="2945" y="5891"/>
                </a:lnTo>
                <a:cubicBezTo>
                  <a:pt x="2945" y="5891"/>
                  <a:pt x="2945" y="2945"/>
                  <a:pt x="2945" y="2945"/>
                </a:cubicBezTo>
                <a:close/>
                <a:moveTo>
                  <a:pt x="1964" y="6873"/>
                </a:moveTo>
                <a:lnTo>
                  <a:pt x="6873" y="6873"/>
                </a:lnTo>
                <a:lnTo>
                  <a:pt x="6873" y="1964"/>
                </a:lnTo>
                <a:lnTo>
                  <a:pt x="1964" y="1964"/>
                </a:lnTo>
                <a:cubicBezTo>
                  <a:pt x="1964" y="1964"/>
                  <a:pt x="1964" y="6873"/>
                  <a:pt x="1964" y="6873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15709"/>
                </a:moveTo>
                <a:lnTo>
                  <a:pt x="5891" y="15709"/>
                </a:lnTo>
                <a:lnTo>
                  <a:pt x="5891" y="18655"/>
                </a:lnTo>
                <a:lnTo>
                  <a:pt x="2945" y="18655"/>
                </a:lnTo>
                <a:cubicBezTo>
                  <a:pt x="2945" y="18655"/>
                  <a:pt x="2945" y="15709"/>
                  <a:pt x="2945" y="15709"/>
                </a:cubicBezTo>
                <a:close/>
                <a:moveTo>
                  <a:pt x="1964" y="19636"/>
                </a:moveTo>
                <a:lnTo>
                  <a:pt x="6873" y="19636"/>
                </a:lnTo>
                <a:lnTo>
                  <a:pt x="6873" y="14727"/>
                </a:lnTo>
                <a:lnTo>
                  <a:pt x="1964" y="14727"/>
                </a:lnTo>
                <a:cubicBezTo>
                  <a:pt x="1964" y="14727"/>
                  <a:pt x="1964" y="19636"/>
                  <a:pt x="1964" y="19636"/>
                </a:cubicBezTo>
                <a:close/>
                <a:moveTo>
                  <a:pt x="15709" y="15709"/>
                </a:moveTo>
                <a:lnTo>
                  <a:pt x="18655" y="15709"/>
                </a:lnTo>
                <a:lnTo>
                  <a:pt x="18655" y="18655"/>
                </a:lnTo>
                <a:lnTo>
                  <a:pt x="15709" y="18655"/>
                </a:lnTo>
                <a:cubicBezTo>
                  <a:pt x="15709" y="18655"/>
                  <a:pt x="15709" y="15709"/>
                  <a:pt x="15709" y="15709"/>
                </a:cubicBezTo>
                <a:close/>
                <a:moveTo>
                  <a:pt x="14727" y="19636"/>
                </a:moveTo>
                <a:lnTo>
                  <a:pt x="19636" y="19636"/>
                </a:lnTo>
                <a:lnTo>
                  <a:pt x="19636" y="14727"/>
                </a:lnTo>
                <a:lnTo>
                  <a:pt x="14727" y="14727"/>
                </a:lnTo>
                <a:cubicBezTo>
                  <a:pt x="14727" y="14727"/>
                  <a:pt x="14727" y="19636"/>
                  <a:pt x="14727" y="19636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11" name="Shape 2588"/>
          <p:cNvSpPr/>
          <p:nvPr/>
        </p:nvSpPr>
        <p:spPr>
          <a:xfrm>
            <a:off x="4613547" y="5706009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3745" y="20618"/>
                </a:lnTo>
                <a:cubicBezTo>
                  <a:pt x="13204" y="20618"/>
                  <a:pt x="12764" y="20178"/>
                  <a:pt x="12764" y="19636"/>
                </a:cubicBezTo>
                <a:lnTo>
                  <a:pt x="12764" y="13745"/>
                </a:lnTo>
                <a:cubicBezTo>
                  <a:pt x="12764" y="13204"/>
                  <a:pt x="13204" y="12764"/>
                  <a:pt x="13745" y="12764"/>
                </a:cubicBezTo>
                <a:lnTo>
                  <a:pt x="19636" y="12764"/>
                </a:lnTo>
                <a:cubicBezTo>
                  <a:pt x="20178" y="12764"/>
                  <a:pt x="20618" y="13204"/>
                  <a:pt x="20618" y="13745"/>
                </a:cubicBez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11782"/>
                </a:moveTo>
                <a:lnTo>
                  <a:pt x="13745" y="11782"/>
                </a:lnTo>
                <a:cubicBezTo>
                  <a:pt x="12661" y="11782"/>
                  <a:pt x="11782" y="12661"/>
                  <a:pt x="11782" y="13745"/>
                </a:cubicBezTo>
                <a:lnTo>
                  <a:pt x="11782" y="19636"/>
                </a:lnTo>
                <a:cubicBezTo>
                  <a:pt x="11782" y="20721"/>
                  <a:pt x="12661" y="21600"/>
                  <a:pt x="13745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3745"/>
                </a:lnTo>
                <a:cubicBezTo>
                  <a:pt x="21600" y="12661"/>
                  <a:pt x="20721" y="11782"/>
                  <a:pt x="19636" y="11782"/>
                </a:cubicBezTo>
                <a:moveTo>
                  <a:pt x="20618" y="7855"/>
                </a:moveTo>
                <a:cubicBezTo>
                  <a:pt x="20618" y="8396"/>
                  <a:pt x="20178" y="8836"/>
                  <a:pt x="19636" y="8836"/>
                </a:cubicBezTo>
                <a:lnTo>
                  <a:pt x="13745" y="8836"/>
                </a:lnTo>
                <a:cubicBezTo>
                  <a:pt x="13204" y="8836"/>
                  <a:pt x="12764" y="8396"/>
                  <a:pt x="12764" y="7855"/>
                </a:cubicBezTo>
                <a:lnTo>
                  <a:pt x="12764" y="1964"/>
                </a:lnTo>
                <a:cubicBezTo>
                  <a:pt x="12764" y="1422"/>
                  <a:pt x="13204" y="982"/>
                  <a:pt x="13745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7855"/>
                  <a:pt x="20618" y="7855"/>
                </a:cubicBezTo>
                <a:close/>
                <a:moveTo>
                  <a:pt x="19636" y="0"/>
                </a:moveTo>
                <a:lnTo>
                  <a:pt x="13745" y="0"/>
                </a:lnTo>
                <a:cubicBezTo>
                  <a:pt x="12661" y="0"/>
                  <a:pt x="11782" y="879"/>
                  <a:pt x="11782" y="1964"/>
                </a:cubicBezTo>
                <a:lnTo>
                  <a:pt x="11782" y="7855"/>
                </a:lnTo>
                <a:cubicBezTo>
                  <a:pt x="11782" y="8939"/>
                  <a:pt x="12661" y="9818"/>
                  <a:pt x="13745" y="9818"/>
                </a:cubicBezTo>
                <a:lnTo>
                  <a:pt x="19636" y="9818"/>
                </a:lnTo>
                <a:cubicBezTo>
                  <a:pt x="20721" y="9818"/>
                  <a:pt x="21600" y="8939"/>
                  <a:pt x="21600" y="7855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8836" y="7855"/>
                </a:moveTo>
                <a:cubicBezTo>
                  <a:pt x="8836" y="8396"/>
                  <a:pt x="8396" y="8836"/>
                  <a:pt x="7855" y="8836"/>
                </a:cubicBezTo>
                <a:lnTo>
                  <a:pt x="1964" y="8836"/>
                </a:lnTo>
                <a:cubicBezTo>
                  <a:pt x="1421" y="8836"/>
                  <a:pt x="982" y="8396"/>
                  <a:pt x="982" y="7855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7855" y="982"/>
                </a:lnTo>
                <a:cubicBezTo>
                  <a:pt x="8396" y="982"/>
                  <a:pt x="8836" y="1422"/>
                  <a:pt x="8836" y="1964"/>
                </a:cubicBezTo>
                <a:cubicBezTo>
                  <a:pt x="8836" y="1964"/>
                  <a:pt x="8836" y="7855"/>
                  <a:pt x="8836" y="7855"/>
                </a:cubicBezTo>
                <a:close/>
                <a:moveTo>
                  <a:pt x="7855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7855"/>
                </a:lnTo>
                <a:cubicBezTo>
                  <a:pt x="0" y="8939"/>
                  <a:pt x="879" y="9818"/>
                  <a:pt x="1964" y="9818"/>
                </a:cubicBezTo>
                <a:lnTo>
                  <a:pt x="7855" y="9818"/>
                </a:lnTo>
                <a:cubicBezTo>
                  <a:pt x="8939" y="9818"/>
                  <a:pt x="9818" y="8939"/>
                  <a:pt x="9818" y="7855"/>
                </a:cubicBezTo>
                <a:lnTo>
                  <a:pt x="9818" y="1964"/>
                </a:lnTo>
                <a:cubicBezTo>
                  <a:pt x="9818" y="879"/>
                  <a:pt x="8939" y="0"/>
                  <a:pt x="7855" y="0"/>
                </a:cubicBezTo>
                <a:moveTo>
                  <a:pt x="8836" y="19636"/>
                </a:moveTo>
                <a:cubicBezTo>
                  <a:pt x="8836" y="20178"/>
                  <a:pt x="8396" y="20618"/>
                  <a:pt x="7855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3745"/>
                </a:lnTo>
                <a:cubicBezTo>
                  <a:pt x="982" y="13204"/>
                  <a:pt x="1421" y="12764"/>
                  <a:pt x="1964" y="12764"/>
                </a:cubicBezTo>
                <a:lnTo>
                  <a:pt x="7855" y="12764"/>
                </a:lnTo>
                <a:cubicBezTo>
                  <a:pt x="8396" y="12764"/>
                  <a:pt x="8836" y="13204"/>
                  <a:pt x="8836" y="13745"/>
                </a:cubicBezTo>
                <a:cubicBezTo>
                  <a:pt x="8836" y="13745"/>
                  <a:pt x="8836" y="19636"/>
                  <a:pt x="8836" y="19636"/>
                </a:cubicBezTo>
                <a:close/>
                <a:moveTo>
                  <a:pt x="7855" y="11782"/>
                </a:moveTo>
                <a:lnTo>
                  <a:pt x="1964" y="11782"/>
                </a:lnTo>
                <a:cubicBezTo>
                  <a:pt x="879" y="11782"/>
                  <a:pt x="0" y="12661"/>
                  <a:pt x="0" y="1374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7855" y="21600"/>
                </a:lnTo>
                <a:cubicBezTo>
                  <a:pt x="8939" y="21600"/>
                  <a:pt x="9818" y="20721"/>
                  <a:pt x="9818" y="19636"/>
                </a:cubicBezTo>
                <a:lnTo>
                  <a:pt x="9818" y="13745"/>
                </a:lnTo>
                <a:cubicBezTo>
                  <a:pt x="9818" y="12661"/>
                  <a:pt x="8939" y="11782"/>
                  <a:pt x="7855" y="117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12" name="Shape 2589"/>
          <p:cNvSpPr/>
          <p:nvPr/>
        </p:nvSpPr>
        <p:spPr>
          <a:xfrm>
            <a:off x="5146834" y="5706009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2764"/>
                </a:moveTo>
                <a:lnTo>
                  <a:pt x="16691" y="12764"/>
                </a:lnTo>
                <a:lnTo>
                  <a:pt x="16691" y="8836"/>
                </a:lnTo>
                <a:lnTo>
                  <a:pt x="20618" y="8836"/>
                </a:lnTo>
                <a:cubicBezTo>
                  <a:pt x="20618" y="8836"/>
                  <a:pt x="20618" y="12764"/>
                  <a:pt x="20618" y="12764"/>
                </a:cubicBezTo>
                <a:close/>
                <a:moveTo>
                  <a:pt x="20618" y="7855"/>
                </a:moveTo>
                <a:lnTo>
                  <a:pt x="16691" y="7855"/>
                </a:lnTo>
                <a:cubicBezTo>
                  <a:pt x="16149" y="7855"/>
                  <a:pt x="15709" y="8295"/>
                  <a:pt x="15709" y="8836"/>
                </a:cubicBezTo>
                <a:lnTo>
                  <a:pt x="15709" y="12764"/>
                </a:lnTo>
                <a:cubicBezTo>
                  <a:pt x="15709" y="13305"/>
                  <a:pt x="16149" y="13745"/>
                  <a:pt x="16691" y="13745"/>
                </a:cubicBezTo>
                <a:lnTo>
                  <a:pt x="20618" y="13745"/>
                </a:lnTo>
                <a:cubicBezTo>
                  <a:pt x="21160" y="13745"/>
                  <a:pt x="21600" y="13305"/>
                  <a:pt x="21600" y="12764"/>
                </a:cubicBezTo>
                <a:lnTo>
                  <a:pt x="21600" y="8836"/>
                </a:lnTo>
                <a:cubicBezTo>
                  <a:pt x="21600" y="8295"/>
                  <a:pt x="21160" y="7855"/>
                  <a:pt x="20618" y="7855"/>
                </a:cubicBezTo>
                <a:moveTo>
                  <a:pt x="12764" y="20618"/>
                </a:moveTo>
                <a:lnTo>
                  <a:pt x="8836" y="20618"/>
                </a:lnTo>
                <a:lnTo>
                  <a:pt x="8836" y="16691"/>
                </a:lnTo>
                <a:lnTo>
                  <a:pt x="12764" y="16691"/>
                </a:lnTo>
                <a:cubicBezTo>
                  <a:pt x="12764" y="16691"/>
                  <a:pt x="12764" y="20618"/>
                  <a:pt x="12764" y="20618"/>
                </a:cubicBezTo>
                <a:close/>
                <a:moveTo>
                  <a:pt x="12764" y="15709"/>
                </a:moveTo>
                <a:lnTo>
                  <a:pt x="8836" y="15709"/>
                </a:lnTo>
                <a:cubicBezTo>
                  <a:pt x="8295" y="15709"/>
                  <a:pt x="7855" y="16149"/>
                  <a:pt x="7855" y="16691"/>
                </a:cubicBezTo>
                <a:lnTo>
                  <a:pt x="7855" y="20618"/>
                </a:lnTo>
                <a:cubicBezTo>
                  <a:pt x="7855" y="21160"/>
                  <a:pt x="8295" y="21600"/>
                  <a:pt x="8836" y="21600"/>
                </a:cubicBezTo>
                <a:lnTo>
                  <a:pt x="12764" y="21600"/>
                </a:lnTo>
                <a:cubicBezTo>
                  <a:pt x="13305" y="21600"/>
                  <a:pt x="13745" y="21160"/>
                  <a:pt x="13745" y="20618"/>
                </a:cubicBezTo>
                <a:lnTo>
                  <a:pt x="13745" y="16691"/>
                </a:lnTo>
                <a:cubicBezTo>
                  <a:pt x="13745" y="16149"/>
                  <a:pt x="13305" y="15709"/>
                  <a:pt x="12764" y="15709"/>
                </a:cubicBezTo>
                <a:moveTo>
                  <a:pt x="12764" y="12764"/>
                </a:moveTo>
                <a:lnTo>
                  <a:pt x="8836" y="12764"/>
                </a:lnTo>
                <a:lnTo>
                  <a:pt x="8836" y="8836"/>
                </a:lnTo>
                <a:lnTo>
                  <a:pt x="12764" y="8836"/>
                </a:lnTo>
                <a:cubicBezTo>
                  <a:pt x="12764" y="8836"/>
                  <a:pt x="12764" y="12764"/>
                  <a:pt x="12764" y="12764"/>
                </a:cubicBezTo>
                <a:close/>
                <a:moveTo>
                  <a:pt x="12764" y="7855"/>
                </a:moveTo>
                <a:lnTo>
                  <a:pt x="8836" y="7855"/>
                </a:lnTo>
                <a:cubicBezTo>
                  <a:pt x="8295" y="7855"/>
                  <a:pt x="7855" y="8295"/>
                  <a:pt x="7855" y="8836"/>
                </a:cubicBezTo>
                <a:lnTo>
                  <a:pt x="7855" y="12764"/>
                </a:lnTo>
                <a:cubicBezTo>
                  <a:pt x="7855" y="13305"/>
                  <a:pt x="8295" y="13745"/>
                  <a:pt x="8836" y="13745"/>
                </a:cubicBezTo>
                <a:lnTo>
                  <a:pt x="12764" y="13745"/>
                </a:lnTo>
                <a:cubicBezTo>
                  <a:pt x="13305" y="13745"/>
                  <a:pt x="13745" y="13305"/>
                  <a:pt x="13745" y="12764"/>
                </a:cubicBezTo>
                <a:lnTo>
                  <a:pt x="13745" y="8836"/>
                </a:lnTo>
                <a:cubicBezTo>
                  <a:pt x="13745" y="8295"/>
                  <a:pt x="13305" y="7855"/>
                  <a:pt x="12764" y="7855"/>
                </a:cubicBezTo>
                <a:moveTo>
                  <a:pt x="4909" y="4909"/>
                </a:moveTo>
                <a:lnTo>
                  <a:pt x="982" y="4909"/>
                </a:lnTo>
                <a:lnTo>
                  <a:pt x="982" y="982"/>
                </a:lnTo>
                <a:lnTo>
                  <a:pt x="4909" y="982"/>
                </a:lnTo>
                <a:cubicBezTo>
                  <a:pt x="4909" y="982"/>
                  <a:pt x="4909" y="4909"/>
                  <a:pt x="4909" y="4909"/>
                </a:cubicBezTo>
                <a:close/>
                <a:moveTo>
                  <a:pt x="4909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4909"/>
                </a:lnTo>
                <a:cubicBezTo>
                  <a:pt x="0" y="5451"/>
                  <a:pt x="440" y="5891"/>
                  <a:pt x="982" y="5891"/>
                </a:cubicBezTo>
                <a:lnTo>
                  <a:pt x="4909" y="5891"/>
                </a:lnTo>
                <a:cubicBezTo>
                  <a:pt x="5451" y="5891"/>
                  <a:pt x="5891" y="5451"/>
                  <a:pt x="5891" y="4909"/>
                </a:cubicBezTo>
                <a:lnTo>
                  <a:pt x="5891" y="982"/>
                </a:lnTo>
                <a:cubicBezTo>
                  <a:pt x="5891" y="440"/>
                  <a:pt x="5451" y="0"/>
                  <a:pt x="4909" y="0"/>
                </a:cubicBezTo>
                <a:moveTo>
                  <a:pt x="20618" y="20618"/>
                </a:moveTo>
                <a:lnTo>
                  <a:pt x="16691" y="20618"/>
                </a:lnTo>
                <a:lnTo>
                  <a:pt x="16691" y="16691"/>
                </a:lnTo>
                <a:lnTo>
                  <a:pt x="20618" y="16691"/>
                </a:lnTo>
                <a:cubicBezTo>
                  <a:pt x="20618" y="16691"/>
                  <a:pt x="20618" y="20618"/>
                  <a:pt x="20618" y="20618"/>
                </a:cubicBezTo>
                <a:close/>
                <a:moveTo>
                  <a:pt x="20618" y="15709"/>
                </a:moveTo>
                <a:lnTo>
                  <a:pt x="16691" y="15709"/>
                </a:lnTo>
                <a:cubicBezTo>
                  <a:pt x="16149" y="15709"/>
                  <a:pt x="15709" y="16149"/>
                  <a:pt x="15709" y="16691"/>
                </a:cubicBezTo>
                <a:lnTo>
                  <a:pt x="15709" y="20618"/>
                </a:lnTo>
                <a:cubicBezTo>
                  <a:pt x="15709" y="21160"/>
                  <a:pt x="16149" y="21600"/>
                  <a:pt x="16691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6691"/>
                </a:lnTo>
                <a:cubicBezTo>
                  <a:pt x="21600" y="16149"/>
                  <a:pt x="21160" y="15709"/>
                  <a:pt x="20618" y="15709"/>
                </a:cubicBezTo>
                <a:moveTo>
                  <a:pt x="20618" y="4909"/>
                </a:moveTo>
                <a:lnTo>
                  <a:pt x="16691" y="4909"/>
                </a:lnTo>
                <a:lnTo>
                  <a:pt x="16691" y="982"/>
                </a:lnTo>
                <a:lnTo>
                  <a:pt x="20618" y="982"/>
                </a:lnTo>
                <a:cubicBezTo>
                  <a:pt x="20618" y="982"/>
                  <a:pt x="20618" y="4909"/>
                  <a:pt x="20618" y="4909"/>
                </a:cubicBezTo>
                <a:close/>
                <a:moveTo>
                  <a:pt x="20618" y="0"/>
                </a:moveTo>
                <a:lnTo>
                  <a:pt x="16691" y="0"/>
                </a:lnTo>
                <a:cubicBezTo>
                  <a:pt x="16149" y="0"/>
                  <a:pt x="15709" y="440"/>
                  <a:pt x="15709" y="982"/>
                </a:cubicBezTo>
                <a:lnTo>
                  <a:pt x="15709" y="4909"/>
                </a:lnTo>
                <a:cubicBezTo>
                  <a:pt x="15709" y="5451"/>
                  <a:pt x="16149" y="5891"/>
                  <a:pt x="16691" y="5891"/>
                </a:cubicBezTo>
                <a:lnTo>
                  <a:pt x="20618" y="5891"/>
                </a:lnTo>
                <a:cubicBezTo>
                  <a:pt x="21160" y="5891"/>
                  <a:pt x="21600" y="5451"/>
                  <a:pt x="21600" y="49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909" y="20618"/>
                </a:moveTo>
                <a:lnTo>
                  <a:pt x="982" y="20618"/>
                </a:lnTo>
                <a:lnTo>
                  <a:pt x="982" y="16691"/>
                </a:lnTo>
                <a:lnTo>
                  <a:pt x="4909" y="16691"/>
                </a:lnTo>
                <a:cubicBezTo>
                  <a:pt x="4909" y="16691"/>
                  <a:pt x="4909" y="20618"/>
                  <a:pt x="4909" y="20618"/>
                </a:cubicBezTo>
                <a:close/>
                <a:moveTo>
                  <a:pt x="4909" y="15709"/>
                </a:moveTo>
                <a:lnTo>
                  <a:pt x="982" y="15709"/>
                </a:lnTo>
                <a:cubicBezTo>
                  <a:pt x="440" y="15709"/>
                  <a:pt x="0" y="16149"/>
                  <a:pt x="0" y="16691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4909" y="21600"/>
                </a:lnTo>
                <a:cubicBezTo>
                  <a:pt x="5451" y="21600"/>
                  <a:pt x="5891" y="21160"/>
                  <a:pt x="5891" y="20618"/>
                </a:cubicBezTo>
                <a:lnTo>
                  <a:pt x="5891" y="16691"/>
                </a:lnTo>
                <a:cubicBezTo>
                  <a:pt x="5891" y="16149"/>
                  <a:pt x="5451" y="15709"/>
                  <a:pt x="4909" y="15709"/>
                </a:cubicBezTo>
                <a:moveTo>
                  <a:pt x="12764" y="4909"/>
                </a:moveTo>
                <a:lnTo>
                  <a:pt x="8836" y="4909"/>
                </a:lnTo>
                <a:lnTo>
                  <a:pt x="8836" y="982"/>
                </a:lnTo>
                <a:lnTo>
                  <a:pt x="12764" y="982"/>
                </a:lnTo>
                <a:cubicBezTo>
                  <a:pt x="12764" y="982"/>
                  <a:pt x="12764" y="4909"/>
                  <a:pt x="12764" y="4909"/>
                </a:cubicBezTo>
                <a:close/>
                <a:moveTo>
                  <a:pt x="12764" y="0"/>
                </a:moveTo>
                <a:lnTo>
                  <a:pt x="8836" y="0"/>
                </a:lnTo>
                <a:cubicBezTo>
                  <a:pt x="8295" y="0"/>
                  <a:pt x="7855" y="440"/>
                  <a:pt x="7855" y="982"/>
                </a:cubicBezTo>
                <a:lnTo>
                  <a:pt x="7855" y="4909"/>
                </a:lnTo>
                <a:cubicBezTo>
                  <a:pt x="7855" y="5451"/>
                  <a:pt x="8295" y="5891"/>
                  <a:pt x="8836" y="5891"/>
                </a:cubicBezTo>
                <a:lnTo>
                  <a:pt x="12764" y="5891"/>
                </a:lnTo>
                <a:cubicBezTo>
                  <a:pt x="13305" y="5891"/>
                  <a:pt x="13745" y="5451"/>
                  <a:pt x="13745" y="4909"/>
                </a:cubicBezTo>
                <a:lnTo>
                  <a:pt x="13745" y="982"/>
                </a:lnTo>
                <a:cubicBezTo>
                  <a:pt x="13745" y="440"/>
                  <a:pt x="13305" y="0"/>
                  <a:pt x="12764" y="0"/>
                </a:cubicBezTo>
                <a:moveTo>
                  <a:pt x="4909" y="12764"/>
                </a:moveTo>
                <a:lnTo>
                  <a:pt x="982" y="12764"/>
                </a:lnTo>
                <a:lnTo>
                  <a:pt x="982" y="8836"/>
                </a:lnTo>
                <a:lnTo>
                  <a:pt x="4909" y="8836"/>
                </a:lnTo>
                <a:cubicBezTo>
                  <a:pt x="4909" y="8836"/>
                  <a:pt x="4909" y="12764"/>
                  <a:pt x="4909" y="12764"/>
                </a:cubicBezTo>
                <a:close/>
                <a:moveTo>
                  <a:pt x="4909" y="7855"/>
                </a:move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2764"/>
                </a:lnTo>
                <a:cubicBezTo>
                  <a:pt x="0" y="13305"/>
                  <a:pt x="440" y="13745"/>
                  <a:pt x="982" y="13745"/>
                </a:cubicBezTo>
                <a:lnTo>
                  <a:pt x="4909" y="13745"/>
                </a:lnTo>
                <a:cubicBezTo>
                  <a:pt x="5451" y="13745"/>
                  <a:pt x="5891" y="13305"/>
                  <a:pt x="5891" y="12764"/>
                </a:cubicBezTo>
                <a:lnTo>
                  <a:pt x="5891" y="8836"/>
                </a:lnTo>
                <a:cubicBezTo>
                  <a:pt x="5891" y="8295"/>
                  <a:pt x="5451" y="7855"/>
                  <a:pt x="4909" y="785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13" name="Shape 2590"/>
          <p:cNvSpPr/>
          <p:nvPr/>
        </p:nvSpPr>
        <p:spPr>
          <a:xfrm>
            <a:off x="5680120" y="5706009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618"/>
                </a:moveTo>
                <a:lnTo>
                  <a:pt x="8836" y="20618"/>
                </a:lnTo>
                <a:lnTo>
                  <a:pt x="8836" y="8836"/>
                </a:lnTo>
                <a:lnTo>
                  <a:pt x="20618" y="8836"/>
                </a:lnTo>
                <a:cubicBezTo>
                  <a:pt x="20618" y="8836"/>
                  <a:pt x="20618" y="20618"/>
                  <a:pt x="20618" y="20618"/>
                </a:cubicBezTo>
                <a:close/>
                <a:moveTo>
                  <a:pt x="20618" y="7855"/>
                </a:moveTo>
                <a:lnTo>
                  <a:pt x="8836" y="7855"/>
                </a:lnTo>
                <a:cubicBezTo>
                  <a:pt x="8295" y="7855"/>
                  <a:pt x="7855" y="8295"/>
                  <a:pt x="7855" y="8836"/>
                </a:cubicBezTo>
                <a:lnTo>
                  <a:pt x="7855" y="20618"/>
                </a:lnTo>
                <a:cubicBezTo>
                  <a:pt x="7855" y="21160"/>
                  <a:pt x="8295" y="21600"/>
                  <a:pt x="8836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8836"/>
                </a:lnTo>
                <a:cubicBezTo>
                  <a:pt x="21600" y="8295"/>
                  <a:pt x="21160" y="7855"/>
                  <a:pt x="20618" y="7855"/>
                </a:cubicBezTo>
                <a:moveTo>
                  <a:pt x="20618" y="4909"/>
                </a:moveTo>
                <a:lnTo>
                  <a:pt x="982" y="49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4909"/>
                  <a:pt x="20618" y="490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4909"/>
                </a:lnTo>
                <a:cubicBezTo>
                  <a:pt x="0" y="5451"/>
                  <a:pt x="440" y="5891"/>
                  <a:pt x="982" y="5891"/>
                </a:cubicBezTo>
                <a:lnTo>
                  <a:pt x="20618" y="5891"/>
                </a:lnTo>
                <a:cubicBezTo>
                  <a:pt x="21160" y="5891"/>
                  <a:pt x="21600" y="5451"/>
                  <a:pt x="21600" y="49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909" y="20618"/>
                </a:moveTo>
                <a:lnTo>
                  <a:pt x="982" y="20618"/>
                </a:lnTo>
                <a:lnTo>
                  <a:pt x="982" y="8836"/>
                </a:lnTo>
                <a:lnTo>
                  <a:pt x="4909" y="8836"/>
                </a:lnTo>
                <a:cubicBezTo>
                  <a:pt x="4909" y="8836"/>
                  <a:pt x="4909" y="20618"/>
                  <a:pt x="4909" y="20618"/>
                </a:cubicBezTo>
                <a:close/>
                <a:moveTo>
                  <a:pt x="4909" y="7855"/>
                </a:move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4909" y="21600"/>
                </a:lnTo>
                <a:cubicBezTo>
                  <a:pt x="5451" y="21600"/>
                  <a:pt x="5891" y="21160"/>
                  <a:pt x="5891" y="20618"/>
                </a:cubicBezTo>
                <a:lnTo>
                  <a:pt x="5891" y="8836"/>
                </a:lnTo>
                <a:cubicBezTo>
                  <a:pt x="5891" y="8295"/>
                  <a:pt x="5451" y="7855"/>
                  <a:pt x="4909" y="785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14" name="Shape 2591"/>
          <p:cNvSpPr/>
          <p:nvPr/>
        </p:nvSpPr>
        <p:spPr>
          <a:xfrm>
            <a:off x="6239037" y="410615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15" name="Shape 2592"/>
          <p:cNvSpPr/>
          <p:nvPr/>
        </p:nvSpPr>
        <p:spPr>
          <a:xfrm>
            <a:off x="6822758" y="4106150"/>
            <a:ext cx="17776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57" y="2884"/>
                </a:moveTo>
                <a:cubicBezTo>
                  <a:pt x="19862" y="3005"/>
                  <a:pt x="15661" y="5580"/>
                  <a:pt x="11606" y="4718"/>
                </a:cubicBezTo>
                <a:cubicBezTo>
                  <a:pt x="9681" y="4310"/>
                  <a:pt x="8390" y="3899"/>
                  <a:pt x="7251" y="3535"/>
                </a:cubicBezTo>
                <a:cubicBezTo>
                  <a:pt x="5426" y="2953"/>
                  <a:pt x="4042" y="2513"/>
                  <a:pt x="1543" y="2647"/>
                </a:cubicBezTo>
                <a:lnTo>
                  <a:pt x="1543" y="982"/>
                </a:lnTo>
                <a:lnTo>
                  <a:pt x="20057" y="982"/>
                </a:lnTo>
                <a:cubicBezTo>
                  <a:pt x="20057" y="982"/>
                  <a:pt x="20057" y="2884"/>
                  <a:pt x="20057" y="2884"/>
                </a:cubicBezTo>
                <a:close/>
                <a:moveTo>
                  <a:pt x="20057" y="5891"/>
                </a:moveTo>
                <a:cubicBezTo>
                  <a:pt x="20057" y="9144"/>
                  <a:pt x="15912" y="11782"/>
                  <a:pt x="10800" y="11782"/>
                </a:cubicBezTo>
                <a:cubicBezTo>
                  <a:pt x="5688" y="11782"/>
                  <a:pt x="1543" y="9144"/>
                  <a:pt x="1543" y="5891"/>
                </a:cubicBezTo>
                <a:lnTo>
                  <a:pt x="1543" y="3634"/>
                </a:lnTo>
                <a:cubicBezTo>
                  <a:pt x="3681" y="3500"/>
                  <a:pt x="4767" y="3841"/>
                  <a:pt x="6560" y="4413"/>
                </a:cubicBezTo>
                <a:cubicBezTo>
                  <a:pt x="7686" y="4772"/>
                  <a:pt x="9088" y="5219"/>
                  <a:pt x="11118" y="5650"/>
                </a:cubicBezTo>
                <a:cubicBezTo>
                  <a:pt x="11869" y="5809"/>
                  <a:pt x="12616" y="5877"/>
                  <a:pt x="13343" y="5877"/>
                </a:cubicBezTo>
                <a:cubicBezTo>
                  <a:pt x="16154" y="5877"/>
                  <a:pt x="18675" y="4862"/>
                  <a:pt x="20057" y="4176"/>
                </a:cubicBezTo>
                <a:cubicBezTo>
                  <a:pt x="20057" y="4176"/>
                  <a:pt x="20057" y="5891"/>
                  <a:pt x="20057" y="5891"/>
                </a:cubicBezTo>
                <a:close/>
                <a:moveTo>
                  <a:pt x="20829" y="0"/>
                </a:moveTo>
                <a:lnTo>
                  <a:pt x="771" y="0"/>
                </a:lnTo>
                <a:cubicBezTo>
                  <a:pt x="346" y="0"/>
                  <a:pt x="0" y="220"/>
                  <a:pt x="0" y="491"/>
                </a:cubicBezTo>
                <a:lnTo>
                  <a:pt x="0" y="5891"/>
                </a:lnTo>
                <a:cubicBezTo>
                  <a:pt x="0" y="9521"/>
                  <a:pt x="4426" y="12486"/>
                  <a:pt x="10029" y="12739"/>
                </a:cubicBezTo>
                <a:lnTo>
                  <a:pt x="10029" y="20618"/>
                </a:lnTo>
                <a:lnTo>
                  <a:pt x="3857" y="20618"/>
                </a:lnTo>
                <a:cubicBezTo>
                  <a:pt x="3432" y="20618"/>
                  <a:pt x="3086" y="20838"/>
                  <a:pt x="3086" y="21109"/>
                </a:cubicBezTo>
                <a:cubicBezTo>
                  <a:pt x="3086" y="21380"/>
                  <a:pt x="3432" y="21600"/>
                  <a:pt x="3857" y="21600"/>
                </a:cubicBezTo>
                <a:lnTo>
                  <a:pt x="17743" y="21600"/>
                </a:lnTo>
                <a:cubicBezTo>
                  <a:pt x="18168" y="21600"/>
                  <a:pt x="18514" y="21380"/>
                  <a:pt x="18514" y="21109"/>
                </a:cubicBezTo>
                <a:cubicBezTo>
                  <a:pt x="18514" y="20838"/>
                  <a:pt x="18168" y="20618"/>
                  <a:pt x="17743" y="20618"/>
                </a:cubicBezTo>
                <a:lnTo>
                  <a:pt x="11571" y="20618"/>
                </a:lnTo>
                <a:lnTo>
                  <a:pt x="11571" y="12739"/>
                </a:lnTo>
                <a:cubicBezTo>
                  <a:pt x="17174" y="12486"/>
                  <a:pt x="21600" y="9521"/>
                  <a:pt x="21600" y="5891"/>
                </a:cubicBezTo>
                <a:lnTo>
                  <a:pt x="21600" y="491"/>
                </a:lnTo>
                <a:cubicBezTo>
                  <a:pt x="21600" y="220"/>
                  <a:pt x="21254" y="0"/>
                  <a:pt x="20829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16" name="Shape 2593"/>
          <p:cNvSpPr/>
          <p:nvPr/>
        </p:nvSpPr>
        <p:spPr>
          <a:xfrm>
            <a:off x="7381675" y="4106150"/>
            <a:ext cx="127327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40" y="10800"/>
                </a:moveTo>
                <a:lnTo>
                  <a:pt x="2160" y="10800"/>
                </a:lnTo>
                <a:lnTo>
                  <a:pt x="2160" y="8836"/>
                </a:lnTo>
                <a:cubicBezTo>
                  <a:pt x="2160" y="7752"/>
                  <a:pt x="4094" y="6873"/>
                  <a:pt x="6480" y="6873"/>
                </a:cubicBezTo>
                <a:lnTo>
                  <a:pt x="15120" y="6873"/>
                </a:lnTo>
                <a:cubicBezTo>
                  <a:pt x="17506" y="6873"/>
                  <a:pt x="19440" y="7752"/>
                  <a:pt x="19440" y="8836"/>
                </a:cubicBezTo>
                <a:cubicBezTo>
                  <a:pt x="19440" y="8836"/>
                  <a:pt x="19440" y="10800"/>
                  <a:pt x="19440" y="10800"/>
                </a:cubicBezTo>
                <a:close/>
                <a:moveTo>
                  <a:pt x="19440" y="15709"/>
                </a:moveTo>
                <a:lnTo>
                  <a:pt x="2160" y="15709"/>
                </a:lnTo>
                <a:lnTo>
                  <a:pt x="2160" y="11782"/>
                </a:lnTo>
                <a:lnTo>
                  <a:pt x="19440" y="11782"/>
                </a:lnTo>
                <a:cubicBezTo>
                  <a:pt x="19440" y="11782"/>
                  <a:pt x="19440" y="15709"/>
                  <a:pt x="19440" y="15709"/>
                </a:cubicBezTo>
                <a:close/>
                <a:moveTo>
                  <a:pt x="19440" y="18655"/>
                </a:moveTo>
                <a:cubicBezTo>
                  <a:pt x="19440" y="19739"/>
                  <a:pt x="17506" y="20618"/>
                  <a:pt x="15120" y="20618"/>
                </a:cubicBezTo>
                <a:lnTo>
                  <a:pt x="6480" y="20618"/>
                </a:lnTo>
                <a:cubicBezTo>
                  <a:pt x="4094" y="20618"/>
                  <a:pt x="2160" y="19739"/>
                  <a:pt x="2160" y="18655"/>
                </a:cubicBezTo>
                <a:lnTo>
                  <a:pt x="2160" y="16691"/>
                </a:lnTo>
                <a:lnTo>
                  <a:pt x="19440" y="16691"/>
                </a:lnTo>
                <a:cubicBezTo>
                  <a:pt x="19440" y="16691"/>
                  <a:pt x="19440" y="18655"/>
                  <a:pt x="19440" y="18655"/>
                </a:cubicBezTo>
                <a:close/>
                <a:moveTo>
                  <a:pt x="8640" y="2945"/>
                </a:moveTo>
                <a:lnTo>
                  <a:pt x="12960" y="2945"/>
                </a:lnTo>
                <a:lnTo>
                  <a:pt x="12960" y="5891"/>
                </a:lnTo>
                <a:lnTo>
                  <a:pt x="8640" y="5891"/>
                </a:lnTo>
                <a:cubicBezTo>
                  <a:pt x="8640" y="5891"/>
                  <a:pt x="8640" y="2945"/>
                  <a:pt x="8640" y="2945"/>
                </a:cubicBezTo>
                <a:close/>
                <a:moveTo>
                  <a:pt x="8640" y="982"/>
                </a:moveTo>
                <a:lnTo>
                  <a:pt x="12960" y="982"/>
                </a:lnTo>
                <a:lnTo>
                  <a:pt x="12960" y="1964"/>
                </a:lnTo>
                <a:lnTo>
                  <a:pt x="8640" y="1964"/>
                </a:lnTo>
                <a:cubicBezTo>
                  <a:pt x="8640" y="1964"/>
                  <a:pt x="8640" y="982"/>
                  <a:pt x="8640" y="982"/>
                </a:cubicBezTo>
                <a:close/>
                <a:moveTo>
                  <a:pt x="15120" y="5891"/>
                </a:moveTo>
                <a:lnTo>
                  <a:pt x="15120" y="982"/>
                </a:lnTo>
                <a:cubicBezTo>
                  <a:pt x="15120" y="440"/>
                  <a:pt x="14152" y="0"/>
                  <a:pt x="12960" y="0"/>
                </a:cubicBezTo>
                <a:lnTo>
                  <a:pt x="8640" y="0"/>
                </a:lnTo>
                <a:cubicBezTo>
                  <a:pt x="7448" y="0"/>
                  <a:pt x="6480" y="440"/>
                  <a:pt x="6480" y="982"/>
                </a:cubicBezTo>
                <a:lnTo>
                  <a:pt x="6480" y="5891"/>
                </a:lnTo>
                <a:cubicBezTo>
                  <a:pt x="2901" y="5891"/>
                  <a:pt x="0" y="7209"/>
                  <a:pt x="0" y="8836"/>
                </a:cubicBezTo>
                <a:lnTo>
                  <a:pt x="0" y="18655"/>
                </a:lnTo>
                <a:cubicBezTo>
                  <a:pt x="0" y="20281"/>
                  <a:pt x="2901" y="21600"/>
                  <a:pt x="6480" y="21600"/>
                </a:cubicBezTo>
                <a:lnTo>
                  <a:pt x="15120" y="21600"/>
                </a:lnTo>
                <a:cubicBezTo>
                  <a:pt x="18698" y="21600"/>
                  <a:pt x="21600" y="20281"/>
                  <a:pt x="21600" y="18655"/>
                </a:cubicBezTo>
                <a:lnTo>
                  <a:pt x="21600" y="8836"/>
                </a:lnTo>
                <a:cubicBezTo>
                  <a:pt x="21600" y="7209"/>
                  <a:pt x="18698" y="5891"/>
                  <a:pt x="15120" y="589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17" name="Shape 2594"/>
          <p:cNvSpPr/>
          <p:nvPr/>
        </p:nvSpPr>
        <p:spPr>
          <a:xfrm>
            <a:off x="7890158" y="4106150"/>
            <a:ext cx="17776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14" y="15709"/>
                </a:moveTo>
                <a:cubicBezTo>
                  <a:pt x="12689" y="15709"/>
                  <a:pt x="12343" y="15929"/>
                  <a:pt x="12343" y="16200"/>
                </a:cubicBezTo>
                <a:cubicBezTo>
                  <a:pt x="12343" y="16471"/>
                  <a:pt x="12689" y="16691"/>
                  <a:pt x="13114" y="16691"/>
                </a:cubicBezTo>
                <a:cubicBezTo>
                  <a:pt x="13540" y="16691"/>
                  <a:pt x="13886" y="16471"/>
                  <a:pt x="13886" y="16200"/>
                </a:cubicBezTo>
                <a:cubicBezTo>
                  <a:pt x="13886" y="15929"/>
                  <a:pt x="13540" y="15709"/>
                  <a:pt x="13114" y="15709"/>
                </a:cubicBezTo>
                <a:moveTo>
                  <a:pt x="13886" y="7855"/>
                </a:moveTo>
                <a:cubicBezTo>
                  <a:pt x="13034" y="7855"/>
                  <a:pt x="12343" y="8295"/>
                  <a:pt x="12343" y="8836"/>
                </a:cubicBezTo>
                <a:cubicBezTo>
                  <a:pt x="12343" y="9379"/>
                  <a:pt x="13034" y="9818"/>
                  <a:pt x="13886" y="9818"/>
                </a:cubicBezTo>
                <a:cubicBezTo>
                  <a:pt x="14737" y="9818"/>
                  <a:pt x="15429" y="9379"/>
                  <a:pt x="15429" y="8836"/>
                </a:cubicBezTo>
                <a:cubicBezTo>
                  <a:pt x="15429" y="8295"/>
                  <a:pt x="14737" y="7855"/>
                  <a:pt x="13886" y="7855"/>
                </a:cubicBezTo>
                <a:moveTo>
                  <a:pt x="8486" y="17673"/>
                </a:moveTo>
                <a:cubicBezTo>
                  <a:pt x="8060" y="17673"/>
                  <a:pt x="7714" y="17892"/>
                  <a:pt x="7714" y="18164"/>
                </a:cubicBezTo>
                <a:cubicBezTo>
                  <a:pt x="7714" y="18435"/>
                  <a:pt x="8060" y="18655"/>
                  <a:pt x="8486" y="18655"/>
                </a:cubicBezTo>
                <a:cubicBezTo>
                  <a:pt x="8911" y="18655"/>
                  <a:pt x="9257" y="18435"/>
                  <a:pt x="9257" y="18164"/>
                </a:cubicBezTo>
                <a:cubicBezTo>
                  <a:pt x="9257" y="17892"/>
                  <a:pt x="8911" y="17673"/>
                  <a:pt x="8486" y="17673"/>
                </a:cubicBezTo>
                <a:moveTo>
                  <a:pt x="9257" y="10800"/>
                </a:moveTo>
                <a:cubicBezTo>
                  <a:pt x="9257" y="10258"/>
                  <a:pt x="8566" y="9818"/>
                  <a:pt x="7714" y="9818"/>
                </a:cubicBezTo>
                <a:cubicBezTo>
                  <a:pt x="6863" y="9818"/>
                  <a:pt x="6171" y="10258"/>
                  <a:pt x="6171" y="10800"/>
                </a:cubicBezTo>
                <a:cubicBezTo>
                  <a:pt x="6171" y="11343"/>
                  <a:pt x="6863" y="11782"/>
                  <a:pt x="7714" y="11782"/>
                </a:cubicBezTo>
                <a:cubicBezTo>
                  <a:pt x="8566" y="11782"/>
                  <a:pt x="9257" y="11343"/>
                  <a:pt x="9257" y="10800"/>
                </a:cubicBezTo>
                <a:moveTo>
                  <a:pt x="10029" y="13745"/>
                </a:moveTo>
                <a:cubicBezTo>
                  <a:pt x="9603" y="13745"/>
                  <a:pt x="9257" y="13965"/>
                  <a:pt x="9257" y="14236"/>
                </a:cubicBezTo>
                <a:cubicBezTo>
                  <a:pt x="9257" y="14508"/>
                  <a:pt x="9603" y="14727"/>
                  <a:pt x="10029" y="14727"/>
                </a:cubicBezTo>
                <a:cubicBezTo>
                  <a:pt x="10454" y="14727"/>
                  <a:pt x="10800" y="14508"/>
                  <a:pt x="10800" y="14236"/>
                </a:cubicBezTo>
                <a:cubicBezTo>
                  <a:pt x="10800" y="13965"/>
                  <a:pt x="10454" y="13745"/>
                  <a:pt x="10029" y="13745"/>
                </a:cubicBezTo>
                <a:moveTo>
                  <a:pt x="20057" y="1964"/>
                </a:moveTo>
                <a:lnTo>
                  <a:pt x="1543" y="1964"/>
                </a:lnTo>
                <a:lnTo>
                  <a:pt x="1543" y="982"/>
                </a:lnTo>
                <a:lnTo>
                  <a:pt x="20057" y="982"/>
                </a:lnTo>
                <a:cubicBezTo>
                  <a:pt x="20057" y="982"/>
                  <a:pt x="20057" y="1964"/>
                  <a:pt x="20057" y="1964"/>
                </a:cubicBezTo>
                <a:close/>
                <a:moveTo>
                  <a:pt x="16971" y="4033"/>
                </a:moveTo>
                <a:cubicBezTo>
                  <a:pt x="16079" y="4186"/>
                  <a:pt x="15266" y="4419"/>
                  <a:pt x="14349" y="4691"/>
                </a:cubicBezTo>
                <a:cubicBezTo>
                  <a:pt x="13209" y="5030"/>
                  <a:pt x="11919" y="5413"/>
                  <a:pt x="9994" y="5794"/>
                </a:cubicBezTo>
                <a:cubicBezTo>
                  <a:pt x="8093" y="6170"/>
                  <a:pt x="6167" y="5840"/>
                  <a:pt x="4629" y="5373"/>
                </a:cubicBezTo>
                <a:lnTo>
                  <a:pt x="4629" y="2945"/>
                </a:lnTo>
                <a:lnTo>
                  <a:pt x="16971" y="2945"/>
                </a:lnTo>
                <a:cubicBezTo>
                  <a:pt x="16971" y="2945"/>
                  <a:pt x="16971" y="4033"/>
                  <a:pt x="16971" y="4033"/>
                </a:cubicBezTo>
                <a:close/>
                <a:moveTo>
                  <a:pt x="16971" y="16691"/>
                </a:moveTo>
                <a:cubicBezTo>
                  <a:pt x="16971" y="18860"/>
                  <a:pt x="14208" y="20618"/>
                  <a:pt x="10800" y="20618"/>
                </a:cubicBezTo>
                <a:cubicBezTo>
                  <a:pt x="7391" y="20618"/>
                  <a:pt x="4629" y="18860"/>
                  <a:pt x="4629" y="16691"/>
                </a:cubicBezTo>
                <a:lnTo>
                  <a:pt x="4629" y="6384"/>
                </a:lnTo>
                <a:cubicBezTo>
                  <a:pt x="5722" y="6667"/>
                  <a:pt x="6954" y="6874"/>
                  <a:pt x="8257" y="6874"/>
                </a:cubicBezTo>
                <a:cubicBezTo>
                  <a:pt x="8984" y="6874"/>
                  <a:pt x="9731" y="6811"/>
                  <a:pt x="10481" y="6662"/>
                </a:cubicBezTo>
                <a:cubicBezTo>
                  <a:pt x="12512" y="6261"/>
                  <a:pt x="13914" y="5844"/>
                  <a:pt x="15040" y="5510"/>
                </a:cubicBezTo>
                <a:cubicBezTo>
                  <a:pt x="15760" y="5295"/>
                  <a:pt x="16366" y="5119"/>
                  <a:pt x="16971" y="4989"/>
                </a:cubicBezTo>
                <a:cubicBezTo>
                  <a:pt x="16971" y="4989"/>
                  <a:pt x="16971" y="16691"/>
                  <a:pt x="16971" y="16691"/>
                </a:cubicBezTo>
                <a:close/>
                <a:moveTo>
                  <a:pt x="20057" y="0"/>
                </a:moveTo>
                <a:lnTo>
                  <a:pt x="1543" y="0"/>
                </a:lnTo>
                <a:cubicBezTo>
                  <a:pt x="691" y="0"/>
                  <a:pt x="0" y="440"/>
                  <a:pt x="0" y="982"/>
                </a:cubicBezTo>
                <a:lnTo>
                  <a:pt x="0" y="1964"/>
                </a:lnTo>
                <a:cubicBezTo>
                  <a:pt x="0" y="2506"/>
                  <a:pt x="691" y="2945"/>
                  <a:pt x="1543" y="2945"/>
                </a:cubicBezTo>
                <a:lnTo>
                  <a:pt x="3086" y="2945"/>
                </a:lnTo>
                <a:lnTo>
                  <a:pt x="3086" y="16691"/>
                </a:lnTo>
                <a:cubicBezTo>
                  <a:pt x="3086" y="19402"/>
                  <a:pt x="6539" y="21600"/>
                  <a:pt x="10800" y="21600"/>
                </a:cubicBezTo>
                <a:cubicBezTo>
                  <a:pt x="15061" y="21600"/>
                  <a:pt x="18514" y="19402"/>
                  <a:pt x="18514" y="16691"/>
                </a:cubicBezTo>
                <a:lnTo>
                  <a:pt x="18514" y="2945"/>
                </a:lnTo>
                <a:lnTo>
                  <a:pt x="20057" y="2945"/>
                </a:lnTo>
                <a:cubicBezTo>
                  <a:pt x="20909" y="2945"/>
                  <a:pt x="21600" y="2506"/>
                  <a:pt x="21600" y="1964"/>
                </a:cubicBezTo>
                <a:lnTo>
                  <a:pt x="21600" y="982"/>
                </a:lnTo>
                <a:cubicBezTo>
                  <a:pt x="21600" y="440"/>
                  <a:pt x="20909" y="0"/>
                  <a:pt x="20057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18" name="Shape 2595"/>
          <p:cNvSpPr/>
          <p:nvPr/>
        </p:nvSpPr>
        <p:spPr>
          <a:xfrm>
            <a:off x="8397813" y="4106150"/>
            <a:ext cx="228197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00" y="17673"/>
                </a:moveTo>
                <a:cubicBezTo>
                  <a:pt x="12269" y="17673"/>
                  <a:pt x="12000" y="17892"/>
                  <a:pt x="12000" y="18164"/>
                </a:cubicBezTo>
                <a:cubicBezTo>
                  <a:pt x="12000" y="18435"/>
                  <a:pt x="12269" y="18655"/>
                  <a:pt x="12600" y="18655"/>
                </a:cubicBezTo>
                <a:cubicBezTo>
                  <a:pt x="12931" y="18655"/>
                  <a:pt x="13200" y="18435"/>
                  <a:pt x="13200" y="18164"/>
                </a:cubicBezTo>
                <a:cubicBezTo>
                  <a:pt x="13200" y="17892"/>
                  <a:pt x="12931" y="17673"/>
                  <a:pt x="12600" y="17673"/>
                </a:cubicBezTo>
                <a:moveTo>
                  <a:pt x="10800" y="13745"/>
                </a:moveTo>
                <a:cubicBezTo>
                  <a:pt x="10138" y="13745"/>
                  <a:pt x="9600" y="14186"/>
                  <a:pt x="9600" y="14727"/>
                </a:cubicBezTo>
                <a:cubicBezTo>
                  <a:pt x="9600" y="15269"/>
                  <a:pt x="10138" y="15709"/>
                  <a:pt x="10800" y="15709"/>
                </a:cubicBezTo>
                <a:cubicBezTo>
                  <a:pt x="11462" y="15709"/>
                  <a:pt x="12000" y="15269"/>
                  <a:pt x="12000" y="14727"/>
                </a:cubicBezTo>
                <a:cubicBezTo>
                  <a:pt x="12000" y="14186"/>
                  <a:pt x="11462" y="13745"/>
                  <a:pt x="10800" y="13745"/>
                </a:cubicBezTo>
                <a:moveTo>
                  <a:pt x="12600" y="10800"/>
                </a:moveTo>
                <a:cubicBezTo>
                  <a:pt x="12269" y="10800"/>
                  <a:pt x="12000" y="10580"/>
                  <a:pt x="12000" y="10309"/>
                </a:cubicBezTo>
                <a:cubicBezTo>
                  <a:pt x="12000" y="10038"/>
                  <a:pt x="12269" y="9818"/>
                  <a:pt x="12600" y="9818"/>
                </a:cubicBezTo>
                <a:cubicBezTo>
                  <a:pt x="12931" y="9818"/>
                  <a:pt x="13200" y="10038"/>
                  <a:pt x="13200" y="10309"/>
                </a:cubicBezTo>
                <a:cubicBezTo>
                  <a:pt x="13200" y="10580"/>
                  <a:pt x="12931" y="10800"/>
                  <a:pt x="12600" y="10800"/>
                </a:cubicBezTo>
                <a:moveTo>
                  <a:pt x="12600" y="8836"/>
                </a:moveTo>
                <a:cubicBezTo>
                  <a:pt x="11606" y="8836"/>
                  <a:pt x="10800" y="9496"/>
                  <a:pt x="10800" y="10309"/>
                </a:cubicBezTo>
                <a:cubicBezTo>
                  <a:pt x="10800" y="11123"/>
                  <a:pt x="11606" y="11782"/>
                  <a:pt x="12600" y="11782"/>
                </a:cubicBezTo>
                <a:cubicBezTo>
                  <a:pt x="13594" y="11782"/>
                  <a:pt x="14400" y="11123"/>
                  <a:pt x="14400" y="10309"/>
                </a:cubicBezTo>
                <a:cubicBezTo>
                  <a:pt x="14400" y="9496"/>
                  <a:pt x="13594" y="8836"/>
                  <a:pt x="12600" y="8836"/>
                </a:cubicBezTo>
                <a:moveTo>
                  <a:pt x="17760" y="20618"/>
                </a:moveTo>
                <a:lnTo>
                  <a:pt x="3840" y="20618"/>
                </a:lnTo>
                <a:cubicBezTo>
                  <a:pt x="2134" y="19151"/>
                  <a:pt x="1200" y="17248"/>
                  <a:pt x="1200" y="15218"/>
                </a:cubicBezTo>
                <a:cubicBezTo>
                  <a:pt x="1200" y="12593"/>
                  <a:pt x="2796" y="10152"/>
                  <a:pt x="5468" y="8688"/>
                </a:cubicBezTo>
                <a:cubicBezTo>
                  <a:pt x="5800" y="8506"/>
                  <a:pt x="6000" y="8199"/>
                  <a:pt x="6000" y="7872"/>
                </a:cubicBezTo>
                <a:lnTo>
                  <a:pt x="6000" y="6529"/>
                </a:lnTo>
                <a:cubicBezTo>
                  <a:pt x="6729" y="6758"/>
                  <a:pt x="7567" y="6924"/>
                  <a:pt x="8484" y="6924"/>
                </a:cubicBezTo>
                <a:cubicBezTo>
                  <a:pt x="9499" y="6924"/>
                  <a:pt x="10603" y="6723"/>
                  <a:pt x="11748" y="6188"/>
                </a:cubicBezTo>
                <a:cubicBezTo>
                  <a:pt x="13252" y="5485"/>
                  <a:pt x="14575" y="5306"/>
                  <a:pt x="15600" y="5323"/>
                </a:cubicBezTo>
                <a:lnTo>
                  <a:pt x="15600" y="7872"/>
                </a:lnTo>
                <a:cubicBezTo>
                  <a:pt x="15600" y="8199"/>
                  <a:pt x="15800" y="8506"/>
                  <a:pt x="16132" y="8688"/>
                </a:cubicBezTo>
                <a:cubicBezTo>
                  <a:pt x="18804" y="10152"/>
                  <a:pt x="20400" y="12593"/>
                  <a:pt x="20400" y="15218"/>
                </a:cubicBezTo>
                <a:cubicBezTo>
                  <a:pt x="20400" y="17248"/>
                  <a:pt x="19466" y="19151"/>
                  <a:pt x="17760" y="20618"/>
                </a:cubicBezTo>
                <a:moveTo>
                  <a:pt x="15600" y="2945"/>
                </a:moveTo>
                <a:lnTo>
                  <a:pt x="15600" y="4340"/>
                </a:lnTo>
                <a:cubicBezTo>
                  <a:pt x="14391" y="4322"/>
                  <a:pt x="12860" y="4538"/>
                  <a:pt x="11152" y="5336"/>
                </a:cubicBezTo>
                <a:cubicBezTo>
                  <a:pt x="9163" y="6265"/>
                  <a:pt x="7312" y="5965"/>
                  <a:pt x="6000" y="5473"/>
                </a:cubicBezTo>
                <a:lnTo>
                  <a:pt x="6000" y="2945"/>
                </a:lnTo>
                <a:cubicBezTo>
                  <a:pt x="6000" y="2945"/>
                  <a:pt x="15600" y="2945"/>
                  <a:pt x="15600" y="2945"/>
                </a:cubicBezTo>
                <a:close/>
                <a:moveTo>
                  <a:pt x="36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3600" y="1964"/>
                </a:lnTo>
                <a:cubicBezTo>
                  <a:pt x="3600" y="1964"/>
                  <a:pt x="3600" y="982"/>
                  <a:pt x="3600" y="982"/>
                </a:cubicBezTo>
                <a:close/>
                <a:moveTo>
                  <a:pt x="16800" y="7872"/>
                </a:moveTo>
                <a:lnTo>
                  <a:pt x="16800" y="2945"/>
                </a:lnTo>
                <a:lnTo>
                  <a:pt x="18000" y="2945"/>
                </a:lnTo>
                <a:cubicBezTo>
                  <a:pt x="18662" y="2945"/>
                  <a:pt x="19200" y="2505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3600" y="0"/>
                </a:lnTo>
                <a:cubicBezTo>
                  <a:pt x="2938" y="0"/>
                  <a:pt x="2400" y="440"/>
                  <a:pt x="2400" y="982"/>
                </a:cubicBezTo>
                <a:lnTo>
                  <a:pt x="2400" y="1964"/>
                </a:lnTo>
                <a:cubicBezTo>
                  <a:pt x="2400" y="2505"/>
                  <a:pt x="2938" y="2945"/>
                  <a:pt x="3600" y="2945"/>
                </a:cubicBezTo>
                <a:lnTo>
                  <a:pt x="4800" y="2945"/>
                </a:lnTo>
                <a:lnTo>
                  <a:pt x="4800" y="7872"/>
                </a:lnTo>
                <a:cubicBezTo>
                  <a:pt x="1906" y="9457"/>
                  <a:pt x="0" y="12155"/>
                  <a:pt x="0" y="15218"/>
                </a:cubicBezTo>
                <a:cubicBezTo>
                  <a:pt x="0" y="17730"/>
                  <a:pt x="1286" y="19991"/>
                  <a:pt x="3342" y="21600"/>
                </a:cubicBezTo>
                <a:lnTo>
                  <a:pt x="18258" y="21600"/>
                </a:lnTo>
                <a:cubicBezTo>
                  <a:pt x="20313" y="19991"/>
                  <a:pt x="21600" y="17730"/>
                  <a:pt x="21600" y="15218"/>
                </a:cubicBezTo>
                <a:cubicBezTo>
                  <a:pt x="21600" y="12155"/>
                  <a:pt x="19693" y="9457"/>
                  <a:pt x="16800" y="7872"/>
                </a:cubicBezTo>
                <a:moveTo>
                  <a:pt x="16200" y="15709"/>
                </a:moveTo>
                <a:cubicBezTo>
                  <a:pt x="15869" y="15709"/>
                  <a:pt x="15600" y="15929"/>
                  <a:pt x="15600" y="16200"/>
                </a:cubicBezTo>
                <a:cubicBezTo>
                  <a:pt x="15600" y="16471"/>
                  <a:pt x="15869" y="16691"/>
                  <a:pt x="16200" y="16691"/>
                </a:cubicBezTo>
                <a:cubicBezTo>
                  <a:pt x="16531" y="16691"/>
                  <a:pt x="16800" y="16471"/>
                  <a:pt x="16800" y="16200"/>
                </a:cubicBezTo>
                <a:cubicBezTo>
                  <a:pt x="16800" y="15929"/>
                  <a:pt x="16531" y="15709"/>
                  <a:pt x="16200" y="15709"/>
                </a:cubicBezTo>
                <a:moveTo>
                  <a:pt x="7800" y="11782"/>
                </a:moveTo>
                <a:cubicBezTo>
                  <a:pt x="7469" y="11782"/>
                  <a:pt x="7200" y="12001"/>
                  <a:pt x="7200" y="12273"/>
                </a:cubicBezTo>
                <a:cubicBezTo>
                  <a:pt x="7200" y="12544"/>
                  <a:pt x="7469" y="12764"/>
                  <a:pt x="7800" y="12764"/>
                </a:cubicBezTo>
                <a:cubicBezTo>
                  <a:pt x="8131" y="12764"/>
                  <a:pt x="8400" y="12544"/>
                  <a:pt x="8400" y="12273"/>
                </a:cubicBezTo>
                <a:cubicBezTo>
                  <a:pt x="8400" y="12001"/>
                  <a:pt x="8131" y="11782"/>
                  <a:pt x="7800" y="11782"/>
                </a:cubicBezTo>
                <a:moveTo>
                  <a:pt x="6000" y="15709"/>
                </a:moveTo>
                <a:cubicBezTo>
                  <a:pt x="5338" y="15709"/>
                  <a:pt x="4800" y="16149"/>
                  <a:pt x="4800" y="16691"/>
                </a:cubicBezTo>
                <a:cubicBezTo>
                  <a:pt x="4800" y="17233"/>
                  <a:pt x="5338" y="17673"/>
                  <a:pt x="6000" y="17673"/>
                </a:cubicBezTo>
                <a:cubicBezTo>
                  <a:pt x="6662" y="17673"/>
                  <a:pt x="7200" y="17233"/>
                  <a:pt x="7200" y="16691"/>
                </a:cubicBezTo>
                <a:cubicBezTo>
                  <a:pt x="7200" y="16149"/>
                  <a:pt x="6662" y="15709"/>
                  <a:pt x="6000" y="15709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19" name="Shape 2596"/>
          <p:cNvSpPr/>
          <p:nvPr/>
        </p:nvSpPr>
        <p:spPr>
          <a:xfrm>
            <a:off x="8931099" y="4106150"/>
            <a:ext cx="228197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00" y="18655"/>
                </a:moveTo>
                <a:cubicBezTo>
                  <a:pt x="13468" y="18655"/>
                  <a:pt x="13200" y="18874"/>
                  <a:pt x="13200" y="19145"/>
                </a:cubicBezTo>
                <a:cubicBezTo>
                  <a:pt x="13200" y="19417"/>
                  <a:pt x="13468" y="19636"/>
                  <a:pt x="13800" y="19636"/>
                </a:cubicBezTo>
                <a:cubicBezTo>
                  <a:pt x="14132" y="19636"/>
                  <a:pt x="14400" y="19417"/>
                  <a:pt x="14400" y="19145"/>
                </a:cubicBezTo>
                <a:cubicBezTo>
                  <a:pt x="14400" y="18874"/>
                  <a:pt x="14132" y="18655"/>
                  <a:pt x="13800" y="18655"/>
                </a:cubicBezTo>
                <a:moveTo>
                  <a:pt x="10200" y="15709"/>
                </a:moveTo>
                <a:cubicBezTo>
                  <a:pt x="9868" y="15709"/>
                  <a:pt x="9600" y="15490"/>
                  <a:pt x="9600" y="15218"/>
                </a:cubicBezTo>
                <a:cubicBezTo>
                  <a:pt x="9600" y="14947"/>
                  <a:pt x="9868" y="14727"/>
                  <a:pt x="10200" y="14727"/>
                </a:cubicBezTo>
                <a:cubicBezTo>
                  <a:pt x="10532" y="14727"/>
                  <a:pt x="10800" y="14947"/>
                  <a:pt x="10800" y="15218"/>
                </a:cubicBezTo>
                <a:cubicBezTo>
                  <a:pt x="10800" y="15490"/>
                  <a:pt x="10532" y="15709"/>
                  <a:pt x="10200" y="15709"/>
                </a:cubicBezTo>
                <a:moveTo>
                  <a:pt x="10200" y="13745"/>
                </a:moveTo>
                <a:cubicBezTo>
                  <a:pt x="9206" y="13745"/>
                  <a:pt x="8400" y="14405"/>
                  <a:pt x="8400" y="15218"/>
                </a:cubicBezTo>
                <a:cubicBezTo>
                  <a:pt x="8400" y="16031"/>
                  <a:pt x="9206" y="16691"/>
                  <a:pt x="10200" y="16691"/>
                </a:cubicBezTo>
                <a:cubicBezTo>
                  <a:pt x="11194" y="16691"/>
                  <a:pt x="12000" y="16031"/>
                  <a:pt x="12000" y="15218"/>
                </a:cubicBezTo>
                <a:cubicBezTo>
                  <a:pt x="12000" y="14405"/>
                  <a:pt x="11194" y="13745"/>
                  <a:pt x="10200" y="13745"/>
                </a:cubicBezTo>
                <a:moveTo>
                  <a:pt x="15600" y="13745"/>
                </a:moveTo>
                <a:cubicBezTo>
                  <a:pt x="14938" y="13745"/>
                  <a:pt x="14400" y="14186"/>
                  <a:pt x="14400" y="14727"/>
                </a:cubicBezTo>
                <a:cubicBezTo>
                  <a:pt x="14400" y="15269"/>
                  <a:pt x="14938" y="15709"/>
                  <a:pt x="15600" y="15709"/>
                </a:cubicBezTo>
                <a:cubicBezTo>
                  <a:pt x="16262" y="15709"/>
                  <a:pt x="16800" y="15269"/>
                  <a:pt x="16800" y="14727"/>
                </a:cubicBezTo>
                <a:cubicBezTo>
                  <a:pt x="16800" y="14186"/>
                  <a:pt x="16262" y="13745"/>
                  <a:pt x="15600" y="13745"/>
                </a:cubicBezTo>
                <a:moveTo>
                  <a:pt x="14400" y="20618"/>
                </a:moveTo>
                <a:lnTo>
                  <a:pt x="7200" y="20618"/>
                </a:lnTo>
                <a:cubicBezTo>
                  <a:pt x="3892" y="20618"/>
                  <a:pt x="1200" y="18416"/>
                  <a:pt x="1200" y="15709"/>
                </a:cubicBezTo>
                <a:cubicBezTo>
                  <a:pt x="1200" y="13123"/>
                  <a:pt x="2182" y="11620"/>
                  <a:pt x="3320" y="9880"/>
                </a:cubicBezTo>
                <a:cubicBezTo>
                  <a:pt x="3477" y="9639"/>
                  <a:pt x="3636" y="9392"/>
                  <a:pt x="3797" y="9140"/>
                </a:cubicBezTo>
                <a:cubicBezTo>
                  <a:pt x="3905" y="9093"/>
                  <a:pt x="6420" y="8038"/>
                  <a:pt x="9814" y="9625"/>
                </a:cubicBezTo>
                <a:cubicBezTo>
                  <a:pt x="10959" y="10160"/>
                  <a:pt x="12064" y="10360"/>
                  <a:pt x="13079" y="10360"/>
                </a:cubicBezTo>
                <a:cubicBezTo>
                  <a:pt x="15152" y="10360"/>
                  <a:pt x="16846" y="9523"/>
                  <a:pt x="17711" y="8991"/>
                </a:cubicBezTo>
                <a:cubicBezTo>
                  <a:pt x="17902" y="9295"/>
                  <a:pt x="18093" y="9592"/>
                  <a:pt x="18280" y="9880"/>
                </a:cubicBezTo>
                <a:cubicBezTo>
                  <a:pt x="19418" y="11620"/>
                  <a:pt x="20400" y="13123"/>
                  <a:pt x="20400" y="15709"/>
                </a:cubicBezTo>
                <a:cubicBezTo>
                  <a:pt x="20400" y="18416"/>
                  <a:pt x="17708" y="20618"/>
                  <a:pt x="14400" y="20618"/>
                </a:cubicBezTo>
                <a:moveTo>
                  <a:pt x="5967" y="2945"/>
                </a:moveTo>
                <a:lnTo>
                  <a:pt x="15633" y="2945"/>
                </a:lnTo>
                <a:cubicBezTo>
                  <a:pt x="15782" y="5133"/>
                  <a:pt x="16425" y="6735"/>
                  <a:pt x="17180" y="8090"/>
                </a:cubicBezTo>
                <a:cubicBezTo>
                  <a:pt x="16281" y="8690"/>
                  <a:pt x="13509" y="10220"/>
                  <a:pt x="10410" y="8772"/>
                </a:cubicBezTo>
                <a:cubicBezTo>
                  <a:pt x="7921" y="7609"/>
                  <a:pt x="5800" y="7679"/>
                  <a:pt x="4520" y="7912"/>
                </a:cubicBezTo>
                <a:cubicBezTo>
                  <a:pt x="5231" y="6594"/>
                  <a:pt x="5824" y="5037"/>
                  <a:pt x="5967" y="2945"/>
                </a:cubicBezTo>
                <a:moveTo>
                  <a:pt x="36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3600" y="1964"/>
                </a:lnTo>
                <a:cubicBezTo>
                  <a:pt x="3600" y="1964"/>
                  <a:pt x="3600" y="982"/>
                  <a:pt x="3600" y="982"/>
                </a:cubicBezTo>
                <a:close/>
                <a:moveTo>
                  <a:pt x="16843" y="2945"/>
                </a:moveTo>
                <a:lnTo>
                  <a:pt x="18000" y="2945"/>
                </a:lnTo>
                <a:cubicBezTo>
                  <a:pt x="18662" y="2945"/>
                  <a:pt x="19200" y="2505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3600" y="0"/>
                </a:lnTo>
                <a:cubicBezTo>
                  <a:pt x="2938" y="0"/>
                  <a:pt x="2400" y="440"/>
                  <a:pt x="2400" y="982"/>
                </a:cubicBezTo>
                <a:lnTo>
                  <a:pt x="2400" y="1964"/>
                </a:lnTo>
                <a:cubicBezTo>
                  <a:pt x="2400" y="2505"/>
                  <a:pt x="2938" y="2945"/>
                  <a:pt x="3600" y="2945"/>
                </a:cubicBezTo>
                <a:lnTo>
                  <a:pt x="4757" y="2945"/>
                </a:lnTo>
                <a:cubicBezTo>
                  <a:pt x="4322" y="8937"/>
                  <a:pt x="0" y="10114"/>
                  <a:pt x="0" y="15709"/>
                </a:cubicBezTo>
                <a:cubicBezTo>
                  <a:pt x="0" y="18962"/>
                  <a:pt x="3224" y="21600"/>
                  <a:pt x="7200" y="21600"/>
                </a:cubicBezTo>
                <a:lnTo>
                  <a:pt x="14400" y="21600"/>
                </a:lnTo>
                <a:cubicBezTo>
                  <a:pt x="18376" y="21600"/>
                  <a:pt x="21600" y="18962"/>
                  <a:pt x="21600" y="15709"/>
                </a:cubicBezTo>
                <a:cubicBezTo>
                  <a:pt x="21600" y="10114"/>
                  <a:pt x="17278" y="8937"/>
                  <a:pt x="16843" y="2945"/>
                </a:cubicBezTo>
                <a:moveTo>
                  <a:pt x="17400" y="11782"/>
                </a:moveTo>
                <a:cubicBezTo>
                  <a:pt x="17068" y="11782"/>
                  <a:pt x="16800" y="12001"/>
                  <a:pt x="16800" y="12273"/>
                </a:cubicBezTo>
                <a:cubicBezTo>
                  <a:pt x="16800" y="12544"/>
                  <a:pt x="17068" y="12764"/>
                  <a:pt x="17400" y="12764"/>
                </a:cubicBezTo>
                <a:cubicBezTo>
                  <a:pt x="17732" y="12764"/>
                  <a:pt x="18000" y="12544"/>
                  <a:pt x="18000" y="12273"/>
                </a:cubicBezTo>
                <a:cubicBezTo>
                  <a:pt x="18000" y="12001"/>
                  <a:pt x="17732" y="11782"/>
                  <a:pt x="17400" y="11782"/>
                </a:cubicBezTo>
                <a:moveTo>
                  <a:pt x="6000" y="10800"/>
                </a:moveTo>
                <a:cubicBezTo>
                  <a:pt x="5338" y="10800"/>
                  <a:pt x="4800" y="11240"/>
                  <a:pt x="4800" y="11782"/>
                </a:cubicBezTo>
                <a:cubicBezTo>
                  <a:pt x="4800" y="12324"/>
                  <a:pt x="5338" y="12764"/>
                  <a:pt x="6000" y="12764"/>
                </a:cubicBezTo>
                <a:cubicBezTo>
                  <a:pt x="6662" y="12764"/>
                  <a:pt x="7200" y="12324"/>
                  <a:pt x="7200" y="11782"/>
                </a:cubicBezTo>
                <a:cubicBezTo>
                  <a:pt x="7200" y="11240"/>
                  <a:pt x="6662" y="10800"/>
                  <a:pt x="6000" y="10800"/>
                </a:cubicBezTo>
                <a:moveTo>
                  <a:pt x="5400" y="16691"/>
                </a:moveTo>
                <a:cubicBezTo>
                  <a:pt x="5068" y="16691"/>
                  <a:pt x="4800" y="16910"/>
                  <a:pt x="4800" y="17182"/>
                </a:cubicBezTo>
                <a:cubicBezTo>
                  <a:pt x="4800" y="17453"/>
                  <a:pt x="5068" y="17673"/>
                  <a:pt x="5400" y="17673"/>
                </a:cubicBezTo>
                <a:cubicBezTo>
                  <a:pt x="5732" y="17673"/>
                  <a:pt x="6000" y="17453"/>
                  <a:pt x="6000" y="17182"/>
                </a:cubicBezTo>
                <a:cubicBezTo>
                  <a:pt x="6000" y="16910"/>
                  <a:pt x="5732" y="16691"/>
                  <a:pt x="5400" y="1669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20" name="Shape 2597"/>
          <p:cNvSpPr/>
          <p:nvPr/>
        </p:nvSpPr>
        <p:spPr>
          <a:xfrm>
            <a:off x="9451984" y="4106150"/>
            <a:ext cx="253828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709"/>
                </a:moveTo>
                <a:cubicBezTo>
                  <a:pt x="10203" y="15709"/>
                  <a:pt x="9720" y="16149"/>
                  <a:pt x="9720" y="16691"/>
                </a:cubicBezTo>
                <a:cubicBezTo>
                  <a:pt x="9720" y="17233"/>
                  <a:pt x="10203" y="17673"/>
                  <a:pt x="10800" y="17673"/>
                </a:cubicBezTo>
                <a:cubicBezTo>
                  <a:pt x="11396" y="17673"/>
                  <a:pt x="11880" y="17233"/>
                  <a:pt x="11880" y="16691"/>
                </a:cubicBezTo>
                <a:cubicBezTo>
                  <a:pt x="11880" y="16149"/>
                  <a:pt x="11396" y="15709"/>
                  <a:pt x="10800" y="15709"/>
                </a:cubicBezTo>
                <a:moveTo>
                  <a:pt x="12960" y="10800"/>
                </a:moveTo>
                <a:cubicBezTo>
                  <a:pt x="12363" y="10800"/>
                  <a:pt x="11880" y="11240"/>
                  <a:pt x="11880" y="11782"/>
                </a:cubicBezTo>
                <a:cubicBezTo>
                  <a:pt x="11880" y="12324"/>
                  <a:pt x="12363" y="12764"/>
                  <a:pt x="12960" y="12764"/>
                </a:cubicBezTo>
                <a:cubicBezTo>
                  <a:pt x="13556" y="12764"/>
                  <a:pt x="14040" y="12324"/>
                  <a:pt x="14040" y="11782"/>
                </a:cubicBezTo>
                <a:cubicBezTo>
                  <a:pt x="14040" y="11240"/>
                  <a:pt x="13556" y="10800"/>
                  <a:pt x="12960" y="10800"/>
                </a:cubicBezTo>
                <a:moveTo>
                  <a:pt x="15660" y="14727"/>
                </a:moveTo>
                <a:cubicBezTo>
                  <a:pt x="15362" y="14727"/>
                  <a:pt x="15120" y="14947"/>
                  <a:pt x="15120" y="15218"/>
                </a:cubicBezTo>
                <a:cubicBezTo>
                  <a:pt x="15120" y="15490"/>
                  <a:pt x="15362" y="15709"/>
                  <a:pt x="15660" y="15709"/>
                </a:cubicBezTo>
                <a:cubicBezTo>
                  <a:pt x="15958" y="15709"/>
                  <a:pt x="16200" y="15490"/>
                  <a:pt x="16200" y="15218"/>
                </a:cubicBezTo>
                <a:cubicBezTo>
                  <a:pt x="16200" y="14947"/>
                  <a:pt x="15958" y="14727"/>
                  <a:pt x="15660" y="14727"/>
                </a:cubicBezTo>
                <a:moveTo>
                  <a:pt x="16740" y="17673"/>
                </a:moveTo>
                <a:cubicBezTo>
                  <a:pt x="16442" y="17673"/>
                  <a:pt x="16200" y="17892"/>
                  <a:pt x="16200" y="18164"/>
                </a:cubicBezTo>
                <a:cubicBezTo>
                  <a:pt x="16200" y="18435"/>
                  <a:pt x="16442" y="18655"/>
                  <a:pt x="16740" y="18655"/>
                </a:cubicBezTo>
                <a:cubicBezTo>
                  <a:pt x="17038" y="18655"/>
                  <a:pt x="17280" y="18435"/>
                  <a:pt x="17280" y="18164"/>
                </a:cubicBezTo>
                <a:cubicBezTo>
                  <a:pt x="17280" y="17892"/>
                  <a:pt x="17038" y="17673"/>
                  <a:pt x="16740" y="17673"/>
                </a:cubicBezTo>
                <a:moveTo>
                  <a:pt x="7020" y="13745"/>
                </a:moveTo>
                <a:cubicBezTo>
                  <a:pt x="6722" y="13745"/>
                  <a:pt x="6480" y="13525"/>
                  <a:pt x="6480" y="13255"/>
                </a:cubicBezTo>
                <a:cubicBezTo>
                  <a:pt x="6480" y="12983"/>
                  <a:pt x="6722" y="12764"/>
                  <a:pt x="7020" y="12764"/>
                </a:cubicBezTo>
                <a:cubicBezTo>
                  <a:pt x="7318" y="12764"/>
                  <a:pt x="7560" y="12983"/>
                  <a:pt x="7560" y="13255"/>
                </a:cubicBezTo>
                <a:cubicBezTo>
                  <a:pt x="7560" y="13525"/>
                  <a:pt x="7318" y="13745"/>
                  <a:pt x="7020" y="13745"/>
                </a:cubicBezTo>
                <a:moveTo>
                  <a:pt x="7020" y="11782"/>
                </a:moveTo>
                <a:cubicBezTo>
                  <a:pt x="6126" y="11782"/>
                  <a:pt x="5400" y="12441"/>
                  <a:pt x="5400" y="13255"/>
                </a:cubicBezTo>
                <a:cubicBezTo>
                  <a:pt x="5400" y="14068"/>
                  <a:pt x="6126" y="14727"/>
                  <a:pt x="7020" y="14727"/>
                </a:cubicBezTo>
                <a:cubicBezTo>
                  <a:pt x="7914" y="14727"/>
                  <a:pt x="8640" y="14068"/>
                  <a:pt x="8640" y="13255"/>
                </a:cubicBezTo>
                <a:cubicBezTo>
                  <a:pt x="8640" y="12441"/>
                  <a:pt x="7914" y="11782"/>
                  <a:pt x="7020" y="11782"/>
                </a:cubicBezTo>
                <a:moveTo>
                  <a:pt x="16200" y="20618"/>
                </a:moveTo>
                <a:lnTo>
                  <a:pt x="5400" y="20618"/>
                </a:lnTo>
                <a:cubicBezTo>
                  <a:pt x="5224" y="20618"/>
                  <a:pt x="1080" y="20574"/>
                  <a:pt x="1080" y="16691"/>
                </a:cubicBezTo>
                <a:cubicBezTo>
                  <a:pt x="1080" y="12965"/>
                  <a:pt x="3149" y="11214"/>
                  <a:pt x="4975" y="9670"/>
                </a:cubicBezTo>
                <a:cubicBezTo>
                  <a:pt x="6031" y="8777"/>
                  <a:pt x="7028" y="7920"/>
                  <a:pt x="7400" y="6808"/>
                </a:cubicBezTo>
                <a:cubicBezTo>
                  <a:pt x="7683" y="6848"/>
                  <a:pt x="7974" y="6878"/>
                  <a:pt x="8279" y="6878"/>
                </a:cubicBezTo>
                <a:cubicBezTo>
                  <a:pt x="9182" y="6878"/>
                  <a:pt x="10166" y="6687"/>
                  <a:pt x="11184" y="6177"/>
                </a:cubicBezTo>
                <a:cubicBezTo>
                  <a:pt x="12256" y="5642"/>
                  <a:pt x="13226" y="5425"/>
                  <a:pt x="14040" y="5367"/>
                </a:cubicBezTo>
                <a:lnTo>
                  <a:pt x="14040" y="5891"/>
                </a:lnTo>
                <a:cubicBezTo>
                  <a:pt x="14040" y="7483"/>
                  <a:pt x="15296" y="8546"/>
                  <a:pt x="16625" y="9670"/>
                </a:cubicBezTo>
                <a:cubicBezTo>
                  <a:pt x="18451" y="11214"/>
                  <a:pt x="20520" y="12965"/>
                  <a:pt x="20520" y="16691"/>
                </a:cubicBezTo>
                <a:cubicBezTo>
                  <a:pt x="20520" y="20474"/>
                  <a:pt x="16637" y="20614"/>
                  <a:pt x="16200" y="20618"/>
                </a:cubicBezTo>
                <a:moveTo>
                  <a:pt x="14040" y="2945"/>
                </a:moveTo>
                <a:lnTo>
                  <a:pt x="14040" y="4432"/>
                </a:lnTo>
                <a:cubicBezTo>
                  <a:pt x="13069" y="4489"/>
                  <a:pt x="11917" y="4734"/>
                  <a:pt x="10654" y="5365"/>
                </a:cubicBezTo>
                <a:cubicBezTo>
                  <a:pt x="9547" y="5920"/>
                  <a:pt x="8485" y="6015"/>
                  <a:pt x="7560" y="5894"/>
                </a:cubicBezTo>
                <a:lnTo>
                  <a:pt x="7560" y="5891"/>
                </a:lnTo>
                <a:lnTo>
                  <a:pt x="7560" y="2945"/>
                </a:lnTo>
                <a:cubicBezTo>
                  <a:pt x="7560" y="2945"/>
                  <a:pt x="14040" y="2945"/>
                  <a:pt x="14040" y="2945"/>
                </a:cubicBezTo>
                <a:close/>
                <a:moveTo>
                  <a:pt x="5400" y="982"/>
                </a:moveTo>
                <a:lnTo>
                  <a:pt x="16200" y="982"/>
                </a:lnTo>
                <a:lnTo>
                  <a:pt x="16200" y="1964"/>
                </a:lnTo>
                <a:lnTo>
                  <a:pt x="5400" y="1964"/>
                </a:lnTo>
                <a:cubicBezTo>
                  <a:pt x="5400" y="1964"/>
                  <a:pt x="5400" y="982"/>
                  <a:pt x="5400" y="982"/>
                </a:cubicBezTo>
                <a:close/>
                <a:moveTo>
                  <a:pt x="15120" y="5891"/>
                </a:moveTo>
                <a:lnTo>
                  <a:pt x="15120" y="2945"/>
                </a:lnTo>
                <a:lnTo>
                  <a:pt x="16200" y="2945"/>
                </a:lnTo>
                <a:cubicBezTo>
                  <a:pt x="16796" y="2945"/>
                  <a:pt x="17280" y="2505"/>
                  <a:pt x="17280" y="1964"/>
                </a:cubicBezTo>
                <a:lnTo>
                  <a:pt x="17280" y="982"/>
                </a:lnTo>
                <a:cubicBezTo>
                  <a:pt x="17280" y="440"/>
                  <a:pt x="16796" y="0"/>
                  <a:pt x="16200" y="0"/>
                </a:cubicBezTo>
                <a:lnTo>
                  <a:pt x="5400" y="0"/>
                </a:lnTo>
                <a:cubicBezTo>
                  <a:pt x="4803" y="0"/>
                  <a:pt x="4320" y="440"/>
                  <a:pt x="4320" y="982"/>
                </a:cubicBezTo>
                <a:lnTo>
                  <a:pt x="4320" y="1964"/>
                </a:lnTo>
                <a:cubicBezTo>
                  <a:pt x="4320" y="2505"/>
                  <a:pt x="4803" y="2945"/>
                  <a:pt x="5400" y="2945"/>
                </a:cubicBezTo>
                <a:lnTo>
                  <a:pt x="6480" y="2945"/>
                </a:lnTo>
                <a:lnTo>
                  <a:pt x="6480" y="5891"/>
                </a:lnTo>
                <a:cubicBezTo>
                  <a:pt x="6480" y="8836"/>
                  <a:pt x="0" y="9818"/>
                  <a:pt x="0" y="16691"/>
                </a:cubicBezTo>
                <a:cubicBezTo>
                  <a:pt x="0" y="21600"/>
                  <a:pt x="5400" y="21600"/>
                  <a:pt x="5400" y="21600"/>
                </a:cubicBezTo>
                <a:lnTo>
                  <a:pt x="16200" y="21600"/>
                </a:lnTo>
                <a:cubicBezTo>
                  <a:pt x="16200" y="21600"/>
                  <a:pt x="21600" y="21600"/>
                  <a:pt x="21600" y="16691"/>
                </a:cubicBezTo>
                <a:cubicBezTo>
                  <a:pt x="21600" y="9818"/>
                  <a:pt x="15120" y="8836"/>
                  <a:pt x="15120" y="5891"/>
                </a:cubicBezTo>
                <a:moveTo>
                  <a:pt x="5940" y="16691"/>
                </a:moveTo>
                <a:cubicBezTo>
                  <a:pt x="5642" y="16691"/>
                  <a:pt x="5400" y="16910"/>
                  <a:pt x="5400" y="17182"/>
                </a:cubicBezTo>
                <a:cubicBezTo>
                  <a:pt x="5400" y="17453"/>
                  <a:pt x="5642" y="17673"/>
                  <a:pt x="5940" y="17673"/>
                </a:cubicBezTo>
                <a:cubicBezTo>
                  <a:pt x="6238" y="17673"/>
                  <a:pt x="6480" y="17453"/>
                  <a:pt x="6480" y="17182"/>
                </a:cubicBezTo>
                <a:cubicBezTo>
                  <a:pt x="6480" y="16910"/>
                  <a:pt x="6238" y="16691"/>
                  <a:pt x="5940" y="1669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21" name="Shape 2598"/>
          <p:cNvSpPr/>
          <p:nvPr/>
        </p:nvSpPr>
        <p:spPr>
          <a:xfrm>
            <a:off x="9997672" y="4106150"/>
            <a:ext cx="229024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4909"/>
                </a:moveTo>
                <a:lnTo>
                  <a:pt x="19200" y="4909"/>
                </a:lnTo>
                <a:lnTo>
                  <a:pt x="19200" y="2945"/>
                </a:lnTo>
                <a:cubicBezTo>
                  <a:pt x="19200" y="2674"/>
                  <a:pt x="18932" y="2455"/>
                  <a:pt x="18600" y="2455"/>
                </a:cubicBezTo>
                <a:cubicBezTo>
                  <a:pt x="18268" y="2455"/>
                  <a:pt x="18000" y="2674"/>
                  <a:pt x="18000" y="2945"/>
                </a:cubicBezTo>
                <a:lnTo>
                  <a:pt x="18000" y="4909"/>
                </a:lnTo>
                <a:lnTo>
                  <a:pt x="16800" y="4909"/>
                </a:lnTo>
                <a:lnTo>
                  <a:pt x="16800" y="2945"/>
                </a:lnTo>
                <a:cubicBezTo>
                  <a:pt x="16800" y="2674"/>
                  <a:pt x="16532" y="2455"/>
                  <a:pt x="16200" y="2455"/>
                </a:cubicBezTo>
                <a:cubicBezTo>
                  <a:pt x="15868" y="2455"/>
                  <a:pt x="15600" y="2674"/>
                  <a:pt x="15600" y="2945"/>
                </a:cubicBezTo>
                <a:lnTo>
                  <a:pt x="15600" y="4909"/>
                </a:lnTo>
                <a:lnTo>
                  <a:pt x="14400" y="4909"/>
                </a:lnTo>
                <a:lnTo>
                  <a:pt x="14400" y="2455"/>
                </a:lnTo>
                <a:cubicBezTo>
                  <a:pt x="14400" y="2183"/>
                  <a:pt x="14132" y="1964"/>
                  <a:pt x="13800" y="1964"/>
                </a:cubicBezTo>
                <a:cubicBezTo>
                  <a:pt x="13468" y="1964"/>
                  <a:pt x="13200" y="2183"/>
                  <a:pt x="13200" y="2455"/>
                </a:cubicBezTo>
                <a:lnTo>
                  <a:pt x="13200" y="4909"/>
                </a:lnTo>
                <a:lnTo>
                  <a:pt x="12000" y="4909"/>
                </a:lnTo>
                <a:lnTo>
                  <a:pt x="12000" y="2945"/>
                </a:lnTo>
                <a:cubicBezTo>
                  <a:pt x="12000" y="2674"/>
                  <a:pt x="11732" y="2455"/>
                  <a:pt x="11400" y="2455"/>
                </a:cubicBezTo>
                <a:cubicBezTo>
                  <a:pt x="11068" y="2455"/>
                  <a:pt x="10800" y="2674"/>
                  <a:pt x="10800" y="2945"/>
                </a:cubicBezTo>
                <a:lnTo>
                  <a:pt x="10800" y="4909"/>
                </a:lnTo>
                <a:lnTo>
                  <a:pt x="9600" y="4909"/>
                </a:lnTo>
                <a:lnTo>
                  <a:pt x="9600" y="2455"/>
                </a:lnTo>
                <a:cubicBezTo>
                  <a:pt x="9600" y="2183"/>
                  <a:pt x="9332" y="1964"/>
                  <a:pt x="9000" y="1964"/>
                </a:cubicBezTo>
                <a:cubicBezTo>
                  <a:pt x="8668" y="1964"/>
                  <a:pt x="8400" y="2183"/>
                  <a:pt x="8400" y="2455"/>
                </a:cubicBezTo>
                <a:lnTo>
                  <a:pt x="8400" y="4909"/>
                </a:lnTo>
                <a:lnTo>
                  <a:pt x="6000" y="4909"/>
                </a:lnTo>
                <a:lnTo>
                  <a:pt x="6000" y="2945"/>
                </a:lnTo>
                <a:cubicBezTo>
                  <a:pt x="6000" y="2674"/>
                  <a:pt x="5732" y="2455"/>
                  <a:pt x="5400" y="2455"/>
                </a:cubicBezTo>
                <a:cubicBezTo>
                  <a:pt x="5068" y="2455"/>
                  <a:pt x="4800" y="2674"/>
                  <a:pt x="4800" y="2945"/>
                </a:cubicBezTo>
                <a:lnTo>
                  <a:pt x="4800" y="4909"/>
                </a:lnTo>
                <a:lnTo>
                  <a:pt x="3600" y="4909"/>
                </a:lnTo>
                <a:lnTo>
                  <a:pt x="3600" y="2455"/>
                </a:lnTo>
                <a:cubicBezTo>
                  <a:pt x="3600" y="2183"/>
                  <a:pt x="3332" y="1964"/>
                  <a:pt x="3000" y="1964"/>
                </a:cubicBezTo>
                <a:cubicBezTo>
                  <a:pt x="2668" y="1964"/>
                  <a:pt x="2400" y="2183"/>
                  <a:pt x="2400" y="2455"/>
                </a:cubicBezTo>
                <a:lnTo>
                  <a:pt x="2400" y="4909"/>
                </a:lnTo>
                <a:lnTo>
                  <a:pt x="1200" y="4909"/>
                </a:lnTo>
                <a:lnTo>
                  <a:pt x="1200" y="982"/>
                </a:lnTo>
                <a:lnTo>
                  <a:pt x="20400" y="982"/>
                </a:lnTo>
                <a:cubicBezTo>
                  <a:pt x="20400" y="982"/>
                  <a:pt x="20400" y="4909"/>
                  <a:pt x="20400" y="4909"/>
                </a:cubicBezTo>
                <a:close/>
                <a:moveTo>
                  <a:pt x="20400" y="10309"/>
                </a:moveTo>
                <a:lnTo>
                  <a:pt x="19200" y="10309"/>
                </a:lnTo>
                <a:lnTo>
                  <a:pt x="19200" y="7855"/>
                </a:lnTo>
                <a:cubicBezTo>
                  <a:pt x="19200" y="7583"/>
                  <a:pt x="18932" y="7364"/>
                  <a:pt x="18600" y="7364"/>
                </a:cubicBezTo>
                <a:cubicBezTo>
                  <a:pt x="18268" y="7364"/>
                  <a:pt x="18000" y="7583"/>
                  <a:pt x="18000" y="7855"/>
                </a:cubicBezTo>
                <a:lnTo>
                  <a:pt x="18000" y="10309"/>
                </a:lnTo>
                <a:lnTo>
                  <a:pt x="16800" y="10309"/>
                </a:lnTo>
                <a:lnTo>
                  <a:pt x="16800" y="7364"/>
                </a:lnTo>
                <a:cubicBezTo>
                  <a:pt x="16800" y="7092"/>
                  <a:pt x="16532" y="6873"/>
                  <a:pt x="16200" y="6873"/>
                </a:cubicBezTo>
                <a:cubicBezTo>
                  <a:pt x="15868" y="6873"/>
                  <a:pt x="15600" y="7092"/>
                  <a:pt x="15600" y="7364"/>
                </a:cubicBezTo>
                <a:lnTo>
                  <a:pt x="15600" y="10309"/>
                </a:lnTo>
                <a:lnTo>
                  <a:pt x="14400" y="10309"/>
                </a:lnTo>
                <a:lnTo>
                  <a:pt x="14400" y="7855"/>
                </a:lnTo>
                <a:cubicBezTo>
                  <a:pt x="14400" y="7583"/>
                  <a:pt x="14132" y="7364"/>
                  <a:pt x="13800" y="7364"/>
                </a:cubicBezTo>
                <a:cubicBezTo>
                  <a:pt x="13468" y="7364"/>
                  <a:pt x="13200" y="7583"/>
                  <a:pt x="13200" y="7855"/>
                </a:cubicBezTo>
                <a:lnTo>
                  <a:pt x="13200" y="10309"/>
                </a:lnTo>
                <a:lnTo>
                  <a:pt x="12000" y="10309"/>
                </a:lnTo>
                <a:lnTo>
                  <a:pt x="12000" y="7364"/>
                </a:lnTo>
                <a:cubicBezTo>
                  <a:pt x="12000" y="7092"/>
                  <a:pt x="11732" y="6873"/>
                  <a:pt x="11400" y="6873"/>
                </a:cubicBezTo>
                <a:cubicBezTo>
                  <a:pt x="11068" y="6873"/>
                  <a:pt x="10800" y="7092"/>
                  <a:pt x="10800" y="7364"/>
                </a:cubicBezTo>
                <a:lnTo>
                  <a:pt x="10800" y="10309"/>
                </a:lnTo>
                <a:lnTo>
                  <a:pt x="8400" y="10309"/>
                </a:lnTo>
                <a:lnTo>
                  <a:pt x="8400" y="7855"/>
                </a:lnTo>
                <a:cubicBezTo>
                  <a:pt x="8400" y="7583"/>
                  <a:pt x="8132" y="7364"/>
                  <a:pt x="7800" y="7364"/>
                </a:cubicBezTo>
                <a:cubicBezTo>
                  <a:pt x="7468" y="7364"/>
                  <a:pt x="7200" y="7583"/>
                  <a:pt x="7200" y="7855"/>
                </a:cubicBezTo>
                <a:lnTo>
                  <a:pt x="7200" y="10309"/>
                </a:lnTo>
                <a:lnTo>
                  <a:pt x="6000" y="10309"/>
                </a:lnTo>
                <a:lnTo>
                  <a:pt x="6000" y="7855"/>
                </a:lnTo>
                <a:cubicBezTo>
                  <a:pt x="6000" y="7583"/>
                  <a:pt x="5732" y="7364"/>
                  <a:pt x="5400" y="7364"/>
                </a:cubicBezTo>
                <a:cubicBezTo>
                  <a:pt x="5068" y="7364"/>
                  <a:pt x="4800" y="7583"/>
                  <a:pt x="4800" y="7855"/>
                </a:cubicBezTo>
                <a:lnTo>
                  <a:pt x="4800" y="10309"/>
                </a:lnTo>
                <a:lnTo>
                  <a:pt x="3600" y="10309"/>
                </a:lnTo>
                <a:lnTo>
                  <a:pt x="3600" y="7364"/>
                </a:lnTo>
                <a:cubicBezTo>
                  <a:pt x="3600" y="7092"/>
                  <a:pt x="3332" y="6873"/>
                  <a:pt x="3000" y="6873"/>
                </a:cubicBezTo>
                <a:cubicBezTo>
                  <a:pt x="2668" y="6873"/>
                  <a:pt x="2400" y="7092"/>
                  <a:pt x="2400" y="7364"/>
                </a:cubicBezTo>
                <a:lnTo>
                  <a:pt x="2400" y="10309"/>
                </a:lnTo>
                <a:lnTo>
                  <a:pt x="1200" y="10309"/>
                </a:lnTo>
                <a:lnTo>
                  <a:pt x="1200" y="5891"/>
                </a:lnTo>
                <a:lnTo>
                  <a:pt x="20400" y="5891"/>
                </a:lnTo>
                <a:cubicBezTo>
                  <a:pt x="20400" y="5891"/>
                  <a:pt x="20400" y="10309"/>
                  <a:pt x="20400" y="10309"/>
                </a:cubicBezTo>
                <a:close/>
                <a:moveTo>
                  <a:pt x="20400" y="15709"/>
                </a:moveTo>
                <a:lnTo>
                  <a:pt x="19200" y="15709"/>
                </a:lnTo>
                <a:lnTo>
                  <a:pt x="19200" y="13255"/>
                </a:lnTo>
                <a:cubicBezTo>
                  <a:pt x="19200" y="12983"/>
                  <a:pt x="18932" y="12764"/>
                  <a:pt x="18600" y="12764"/>
                </a:cubicBezTo>
                <a:cubicBezTo>
                  <a:pt x="18268" y="12764"/>
                  <a:pt x="18000" y="12983"/>
                  <a:pt x="18000" y="13255"/>
                </a:cubicBezTo>
                <a:lnTo>
                  <a:pt x="18000" y="15709"/>
                </a:lnTo>
                <a:lnTo>
                  <a:pt x="16800" y="15709"/>
                </a:lnTo>
                <a:lnTo>
                  <a:pt x="16800" y="13255"/>
                </a:lnTo>
                <a:cubicBezTo>
                  <a:pt x="16800" y="12983"/>
                  <a:pt x="16532" y="12764"/>
                  <a:pt x="16200" y="12764"/>
                </a:cubicBezTo>
                <a:cubicBezTo>
                  <a:pt x="15868" y="12764"/>
                  <a:pt x="15600" y="12983"/>
                  <a:pt x="15600" y="13255"/>
                </a:cubicBezTo>
                <a:lnTo>
                  <a:pt x="15600" y="15709"/>
                </a:lnTo>
                <a:lnTo>
                  <a:pt x="13200" y="15709"/>
                </a:lnTo>
                <a:lnTo>
                  <a:pt x="13200" y="13745"/>
                </a:lnTo>
                <a:cubicBezTo>
                  <a:pt x="13200" y="13474"/>
                  <a:pt x="12932" y="13255"/>
                  <a:pt x="12600" y="13255"/>
                </a:cubicBezTo>
                <a:cubicBezTo>
                  <a:pt x="12268" y="13255"/>
                  <a:pt x="12000" y="13474"/>
                  <a:pt x="12000" y="13745"/>
                </a:cubicBezTo>
                <a:lnTo>
                  <a:pt x="12000" y="15709"/>
                </a:lnTo>
                <a:lnTo>
                  <a:pt x="10800" y="15709"/>
                </a:lnTo>
                <a:lnTo>
                  <a:pt x="10800" y="13745"/>
                </a:lnTo>
                <a:cubicBezTo>
                  <a:pt x="10800" y="13474"/>
                  <a:pt x="10532" y="13255"/>
                  <a:pt x="10200" y="13255"/>
                </a:cubicBezTo>
                <a:cubicBezTo>
                  <a:pt x="9868" y="13255"/>
                  <a:pt x="9600" y="13474"/>
                  <a:pt x="9600" y="13745"/>
                </a:cubicBezTo>
                <a:lnTo>
                  <a:pt x="9600" y="15709"/>
                </a:lnTo>
                <a:lnTo>
                  <a:pt x="8400" y="15709"/>
                </a:lnTo>
                <a:lnTo>
                  <a:pt x="8400" y="13255"/>
                </a:lnTo>
                <a:cubicBezTo>
                  <a:pt x="8400" y="12983"/>
                  <a:pt x="8132" y="12764"/>
                  <a:pt x="7800" y="12764"/>
                </a:cubicBezTo>
                <a:cubicBezTo>
                  <a:pt x="7468" y="12764"/>
                  <a:pt x="7200" y="12983"/>
                  <a:pt x="7200" y="13255"/>
                </a:cubicBezTo>
                <a:lnTo>
                  <a:pt x="7200" y="15709"/>
                </a:lnTo>
                <a:lnTo>
                  <a:pt x="6000" y="15709"/>
                </a:lnTo>
                <a:lnTo>
                  <a:pt x="6000" y="13745"/>
                </a:lnTo>
                <a:cubicBezTo>
                  <a:pt x="6000" y="13474"/>
                  <a:pt x="5732" y="13255"/>
                  <a:pt x="5400" y="13255"/>
                </a:cubicBezTo>
                <a:cubicBezTo>
                  <a:pt x="5068" y="13255"/>
                  <a:pt x="4800" y="13474"/>
                  <a:pt x="4800" y="13745"/>
                </a:cubicBezTo>
                <a:lnTo>
                  <a:pt x="4800" y="15709"/>
                </a:lnTo>
                <a:lnTo>
                  <a:pt x="1200" y="15709"/>
                </a:lnTo>
                <a:lnTo>
                  <a:pt x="1200" y="11291"/>
                </a:lnTo>
                <a:lnTo>
                  <a:pt x="20400" y="11291"/>
                </a:lnTo>
                <a:cubicBezTo>
                  <a:pt x="20400" y="11291"/>
                  <a:pt x="20400" y="15709"/>
                  <a:pt x="20400" y="15709"/>
                </a:cubicBezTo>
                <a:close/>
                <a:moveTo>
                  <a:pt x="20400" y="20618"/>
                </a:moveTo>
                <a:lnTo>
                  <a:pt x="19200" y="20618"/>
                </a:lnTo>
                <a:lnTo>
                  <a:pt x="19200" y="18655"/>
                </a:lnTo>
                <a:cubicBezTo>
                  <a:pt x="19200" y="18383"/>
                  <a:pt x="18932" y="18164"/>
                  <a:pt x="18600" y="18164"/>
                </a:cubicBezTo>
                <a:cubicBezTo>
                  <a:pt x="18268" y="18164"/>
                  <a:pt x="18000" y="18383"/>
                  <a:pt x="18000" y="18655"/>
                </a:cubicBezTo>
                <a:lnTo>
                  <a:pt x="18000" y="20618"/>
                </a:lnTo>
                <a:lnTo>
                  <a:pt x="16800" y="20618"/>
                </a:lnTo>
                <a:lnTo>
                  <a:pt x="16800" y="18655"/>
                </a:lnTo>
                <a:cubicBezTo>
                  <a:pt x="16800" y="18383"/>
                  <a:pt x="16532" y="18164"/>
                  <a:pt x="16200" y="18164"/>
                </a:cubicBezTo>
                <a:cubicBezTo>
                  <a:pt x="15868" y="18164"/>
                  <a:pt x="15600" y="18383"/>
                  <a:pt x="15600" y="18655"/>
                </a:cubicBezTo>
                <a:lnTo>
                  <a:pt x="15600" y="20618"/>
                </a:lnTo>
                <a:lnTo>
                  <a:pt x="14400" y="20618"/>
                </a:lnTo>
                <a:lnTo>
                  <a:pt x="14400" y="18164"/>
                </a:lnTo>
                <a:cubicBezTo>
                  <a:pt x="14400" y="17892"/>
                  <a:pt x="14132" y="17673"/>
                  <a:pt x="13800" y="17673"/>
                </a:cubicBezTo>
                <a:cubicBezTo>
                  <a:pt x="13468" y="17673"/>
                  <a:pt x="13200" y="17892"/>
                  <a:pt x="13200" y="18164"/>
                </a:cubicBezTo>
                <a:lnTo>
                  <a:pt x="13200" y="20618"/>
                </a:lnTo>
                <a:lnTo>
                  <a:pt x="10800" y="20618"/>
                </a:lnTo>
                <a:lnTo>
                  <a:pt x="10800" y="18164"/>
                </a:lnTo>
                <a:cubicBezTo>
                  <a:pt x="10800" y="17892"/>
                  <a:pt x="10532" y="17673"/>
                  <a:pt x="10200" y="17673"/>
                </a:cubicBezTo>
                <a:cubicBezTo>
                  <a:pt x="9868" y="17673"/>
                  <a:pt x="9600" y="17892"/>
                  <a:pt x="9600" y="18164"/>
                </a:cubicBezTo>
                <a:lnTo>
                  <a:pt x="9600" y="20618"/>
                </a:lnTo>
                <a:lnTo>
                  <a:pt x="8400" y="20618"/>
                </a:lnTo>
                <a:lnTo>
                  <a:pt x="8400" y="18655"/>
                </a:lnTo>
                <a:cubicBezTo>
                  <a:pt x="8400" y="18383"/>
                  <a:pt x="8132" y="18164"/>
                  <a:pt x="7800" y="18164"/>
                </a:cubicBezTo>
                <a:cubicBezTo>
                  <a:pt x="7468" y="18164"/>
                  <a:pt x="7200" y="18383"/>
                  <a:pt x="7200" y="18655"/>
                </a:cubicBezTo>
                <a:lnTo>
                  <a:pt x="7200" y="20618"/>
                </a:lnTo>
                <a:lnTo>
                  <a:pt x="6000" y="20618"/>
                </a:lnTo>
                <a:lnTo>
                  <a:pt x="6000" y="18164"/>
                </a:lnTo>
                <a:cubicBezTo>
                  <a:pt x="6000" y="17892"/>
                  <a:pt x="5732" y="17673"/>
                  <a:pt x="5400" y="17673"/>
                </a:cubicBezTo>
                <a:cubicBezTo>
                  <a:pt x="5068" y="17673"/>
                  <a:pt x="4800" y="17892"/>
                  <a:pt x="4800" y="18164"/>
                </a:cubicBezTo>
                <a:lnTo>
                  <a:pt x="4800" y="20618"/>
                </a:lnTo>
                <a:lnTo>
                  <a:pt x="3600" y="20618"/>
                </a:lnTo>
                <a:lnTo>
                  <a:pt x="3600" y="18655"/>
                </a:lnTo>
                <a:cubicBezTo>
                  <a:pt x="3600" y="18383"/>
                  <a:pt x="3332" y="18164"/>
                  <a:pt x="3000" y="18164"/>
                </a:cubicBezTo>
                <a:cubicBezTo>
                  <a:pt x="2668" y="18164"/>
                  <a:pt x="2400" y="18383"/>
                  <a:pt x="2400" y="18655"/>
                </a:cubicBezTo>
                <a:lnTo>
                  <a:pt x="2400" y="20618"/>
                </a:lnTo>
                <a:lnTo>
                  <a:pt x="1200" y="20618"/>
                </a:lnTo>
                <a:lnTo>
                  <a:pt x="1200" y="16691"/>
                </a:lnTo>
                <a:lnTo>
                  <a:pt x="20400" y="16691"/>
                </a:lnTo>
                <a:cubicBezTo>
                  <a:pt x="20400" y="16691"/>
                  <a:pt x="20400" y="20618"/>
                  <a:pt x="20400" y="20618"/>
                </a:cubicBezTo>
                <a:close/>
                <a:moveTo>
                  <a:pt x="20400" y="0"/>
                </a:moveTo>
                <a:lnTo>
                  <a:pt x="1200" y="0"/>
                </a:lnTo>
                <a:cubicBezTo>
                  <a:pt x="537" y="0"/>
                  <a:pt x="0" y="440"/>
                  <a:pt x="0" y="982"/>
                </a:cubicBezTo>
                <a:lnTo>
                  <a:pt x="0" y="20618"/>
                </a:lnTo>
                <a:cubicBezTo>
                  <a:pt x="0" y="21160"/>
                  <a:pt x="537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062" y="0"/>
                  <a:pt x="204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22" name="Shape 2599"/>
          <p:cNvSpPr/>
          <p:nvPr/>
        </p:nvSpPr>
        <p:spPr>
          <a:xfrm>
            <a:off x="10506154" y="4182216"/>
            <a:ext cx="278632" cy="127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0" y="19440"/>
                </a:moveTo>
                <a:cubicBezTo>
                  <a:pt x="17951" y="19440"/>
                  <a:pt x="17182" y="17747"/>
                  <a:pt x="17182" y="15660"/>
                </a:cubicBezTo>
                <a:cubicBezTo>
                  <a:pt x="17182" y="14601"/>
                  <a:pt x="17381" y="13647"/>
                  <a:pt x="17700" y="12960"/>
                </a:cubicBezTo>
                <a:lnTo>
                  <a:pt x="3900" y="12960"/>
                </a:lnTo>
                <a:cubicBezTo>
                  <a:pt x="4219" y="13647"/>
                  <a:pt x="4418" y="14601"/>
                  <a:pt x="4418" y="15660"/>
                </a:cubicBezTo>
                <a:cubicBezTo>
                  <a:pt x="4418" y="17747"/>
                  <a:pt x="3649" y="19440"/>
                  <a:pt x="2700" y="19440"/>
                </a:cubicBezTo>
                <a:cubicBezTo>
                  <a:pt x="1751" y="19440"/>
                  <a:pt x="982" y="17747"/>
                  <a:pt x="982" y="15660"/>
                </a:cubicBezTo>
                <a:cubicBezTo>
                  <a:pt x="982" y="13757"/>
                  <a:pt x="1623" y="12199"/>
                  <a:pt x="2455" y="11935"/>
                </a:cubicBezTo>
                <a:lnTo>
                  <a:pt x="2455" y="11880"/>
                </a:lnTo>
                <a:cubicBezTo>
                  <a:pt x="2726" y="11880"/>
                  <a:pt x="2945" y="11397"/>
                  <a:pt x="2945" y="10800"/>
                </a:cubicBezTo>
                <a:cubicBezTo>
                  <a:pt x="2945" y="10203"/>
                  <a:pt x="2726" y="9720"/>
                  <a:pt x="2455" y="9720"/>
                </a:cubicBezTo>
                <a:lnTo>
                  <a:pt x="2455" y="9665"/>
                </a:lnTo>
                <a:cubicBezTo>
                  <a:pt x="1623" y="9401"/>
                  <a:pt x="982" y="7843"/>
                  <a:pt x="982" y="5940"/>
                </a:cubicBezTo>
                <a:cubicBezTo>
                  <a:pt x="982" y="3852"/>
                  <a:pt x="1751" y="2160"/>
                  <a:pt x="2700" y="2160"/>
                </a:cubicBezTo>
                <a:cubicBezTo>
                  <a:pt x="3649" y="2160"/>
                  <a:pt x="4418" y="3852"/>
                  <a:pt x="4418" y="5940"/>
                </a:cubicBezTo>
                <a:cubicBezTo>
                  <a:pt x="4418" y="6999"/>
                  <a:pt x="4219" y="7954"/>
                  <a:pt x="3900" y="8640"/>
                </a:cubicBezTo>
                <a:lnTo>
                  <a:pt x="17700" y="8640"/>
                </a:lnTo>
                <a:cubicBezTo>
                  <a:pt x="17381" y="7954"/>
                  <a:pt x="17182" y="6999"/>
                  <a:pt x="17182" y="5940"/>
                </a:cubicBezTo>
                <a:cubicBezTo>
                  <a:pt x="17182" y="3852"/>
                  <a:pt x="17951" y="2160"/>
                  <a:pt x="18900" y="2160"/>
                </a:cubicBezTo>
                <a:cubicBezTo>
                  <a:pt x="19849" y="2160"/>
                  <a:pt x="20618" y="3852"/>
                  <a:pt x="20618" y="5940"/>
                </a:cubicBezTo>
                <a:cubicBezTo>
                  <a:pt x="20618" y="7843"/>
                  <a:pt x="19977" y="9401"/>
                  <a:pt x="19145" y="9665"/>
                </a:cubicBezTo>
                <a:lnTo>
                  <a:pt x="19145" y="9720"/>
                </a:lnTo>
                <a:cubicBezTo>
                  <a:pt x="18874" y="9720"/>
                  <a:pt x="18655" y="10203"/>
                  <a:pt x="18655" y="10800"/>
                </a:cubicBezTo>
                <a:cubicBezTo>
                  <a:pt x="18655" y="11397"/>
                  <a:pt x="18874" y="11880"/>
                  <a:pt x="19145" y="11880"/>
                </a:cubicBezTo>
                <a:lnTo>
                  <a:pt x="19145" y="11935"/>
                </a:lnTo>
                <a:cubicBezTo>
                  <a:pt x="19977" y="12199"/>
                  <a:pt x="20618" y="13757"/>
                  <a:pt x="20618" y="15660"/>
                </a:cubicBezTo>
                <a:cubicBezTo>
                  <a:pt x="20618" y="17747"/>
                  <a:pt x="19849" y="19440"/>
                  <a:pt x="18900" y="19440"/>
                </a:cubicBezTo>
                <a:moveTo>
                  <a:pt x="20449" y="10800"/>
                </a:moveTo>
                <a:cubicBezTo>
                  <a:pt x="21145" y="9725"/>
                  <a:pt x="21600" y="7950"/>
                  <a:pt x="21600" y="5940"/>
                </a:cubicBezTo>
                <a:cubicBezTo>
                  <a:pt x="21600" y="2660"/>
                  <a:pt x="20391" y="0"/>
                  <a:pt x="18900" y="0"/>
                </a:cubicBezTo>
                <a:cubicBezTo>
                  <a:pt x="17409" y="0"/>
                  <a:pt x="16200" y="2660"/>
                  <a:pt x="16200" y="5940"/>
                </a:cubicBezTo>
                <a:cubicBezTo>
                  <a:pt x="16200" y="6124"/>
                  <a:pt x="16208" y="6301"/>
                  <a:pt x="16215" y="6480"/>
                </a:cubicBezTo>
                <a:lnTo>
                  <a:pt x="5385" y="6480"/>
                </a:lnTo>
                <a:cubicBezTo>
                  <a:pt x="5392" y="6301"/>
                  <a:pt x="5400" y="6124"/>
                  <a:pt x="5400" y="5940"/>
                </a:cubicBezTo>
                <a:cubicBezTo>
                  <a:pt x="5400" y="2660"/>
                  <a:pt x="4191" y="0"/>
                  <a:pt x="2700" y="0"/>
                </a:cubicBezTo>
                <a:cubicBezTo>
                  <a:pt x="1209" y="0"/>
                  <a:pt x="0" y="2660"/>
                  <a:pt x="0" y="5940"/>
                </a:cubicBezTo>
                <a:cubicBezTo>
                  <a:pt x="0" y="7950"/>
                  <a:pt x="455" y="9725"/>
                  <a:pt x="1151" y="10800"/>
                </a:cubicBezTo>
                <a:cubicBezTo>
                  <a:pt x="455" y="11875"/>
                  <a:pt x="0" y="13649"/>
                  <a:pt x="0" y="15660"/>
                </a:cubicBezTo>
                <a:cubicBezTo>
                  <a:pt x="0" y="18940"/>
                  <a:pt x="1209" y="21600"/>
                  <a:pt x="2700" y="21600"/>
                </a:cubicBezTo>
                <a:cubicBezTo>
                  <a:pt x="4191" y="21600"/>
                  <a:pt x="5400" y="18940"/>
                  <a:pt x="5400" y="15660"/>
                </a:cubicBezTo>
                <a:cubicBezTo>
                  <a:pt x="5400" y="15476"/>
                  <a:pt x="5392" y="15298"/>
                  <a:pt x="5385" y="15120"/>
                </a:cubicBezTo>
                <a:lnTo>
                  <a:pt x="16215" y="15120"/>
                </a:lnTo>
                <a:cubicBezTo>
                  <a:pt x="16208" y="15298"/>
                  <a:pt x="16200" y="15476"/>
                  <a:pt x="16200" y="15660"/>
                </a:cubicBezTo>
                <a:cubicBezTo>
                  <a:pt x="16200" y="18940"/>
                  <a:pt x="17409" y="21600"/>
                  <a:pt x="18900" y="21600"/>
                </a:cubicBezTo>
                <a:cubicBezTo>
                  <a:pt x="20391" y="21600"/>
                  <a:pt x="21600" y="18940"/>
                  <a:pt x="21600" y="15660"/>
                </a:cubicBezTo>
                <a:cubicBezTo>
                  <a:pt x="21600" y="13649"/>
                  <a:pt x="21145" y="11875"/>
                  <a:pt x="20449" y="108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23" name="Shape 2600"/>
          <p:cNvSpPr/>
          <p:nvPr/>
        </p:nvSpPr>
        <p:spPr>
          <a:xfrm>
            <a:off x="11039440" y="410615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4" h="21085" extrusionOk="0">
                <a:moveTo>
                  <a:pt x="6690" y="19632"/>
                </a:moveTo>
                <a:cubicBezTo>
                  <a:pt x="6035" y="20288"/>
                  <a:pt x="4973" y="20288"/>
                  <a:pt x="4318" y="19632"/>
                </a:cubicBezTo>
                <a:cubicBezTo>
                  <a:pt x="3731" y="19043"/>
                  <a:pt x="3675" y="18127"/>
                  <a:pt x="4141" y="17471"/>
                </a:cubicBezTo>
                <a:lnTo>
                  <a:pt x="4127" y="17458"/>
                </a:lnTo>
                <a:cubicBezTo>
                  <a:pt x="4237" y="17311"/>
                  <a:pt x="4231" y="17106"/>
                  <a:pt x="4096" y="16973"/>
                </a:cubicBezTo>
                <a:cubicBezTo>
                  <a:pt x="3963" y="16842"/>
                  <a:pt x="3758" y="16835"/>
                  <a:pt x="3610" y="16939"/>
                </a:cubicBezTo>
                <a:lnTo>
                  <a:pt x="3601" y="16931"/>
                </a:lnTo>
                <a:cubicBezTo>
                  <a:pt x="2946" y="17395"/>
                  <a:pt x="2036" y="17338"/>
                  <a:pt x="1449" y="16752"/>
                </a:cubicBezTo>
                <a:cubicBezTo>
                  <a:pt x="794" y="16097"/>
                  <a:pt x="794" y="15035"/>
                  <a:pt x="1449" y="14381"/>
                </a:cubicBezTo>
                <a:cubicBezTo>
                  <a:pt x="2104" y="13726"/>
                  <a:pt x="3166" y="13726"/>
                  <a:pt x="3821" y="14381"/>
                </a:cubicBezTo>
                <a:cubicBezTo>
                  <a:pt x="4110" y="14670"/>
                  <a:pt x="4264" y="15040"/>
                  <a:pt x="4297" y="15418"/>
                </a:cubicBezTo>
                <a:lnTo>
                  <a:pt x="9862" y="9852"/>
                </a:lnTo>
                <a:lnTo>
                  <a:pt x="15417" y="4298"/>
                </a:lnTo>
                <a:cubicBezTo>
                  <a:pt x="15038" y="4264"/>
                  <a:pt x="14669" y="4111"/>
                  <a:pt x="14380" y="3821"/>
                </a:cubicBezTo>
                <a:cubicBezTo>
                  <a:pt x="13725" y="3166"/>
                  <a:pt x="13725" y="2105"/>
                  <a:pt x="14380" y="1450"/>
                </a:cubicBezTo>
                <a:cubicBezTo>
                  <a:pt x="15034" y="795"/>
                  <a:pt x="16096" y="795"/>
                  <a:pt x="16751" y="1450"/>
                </a:cubicBezTo>
                <a:cubicBezTo>
                  <a:pt x="17332" y="2031"/>
                  <a:pt x="17394" y="2932"/>
                  <a:pt x="16943" y="3585"/>
                </a:cubicBezTo>
                <a:lnTo>
                  <a:pt x="16949" y="3592"/>
                </a:lnTo>
                <a:cubicBezTo>
                  <a:pt x="16829" y="3738"/>
                  <a:pt x="16832" y="3953"/>
                  <a:pt x="16971" y="4089"/>
                </a:cubicBezTo>
                <a:cubicBezTo>
                  <a:pt x="17109" y="4225"/>
                  <a:pt x="17323" y="4230"/>
                  <a:pt x="17473" y="4114"/>
                </a:cubicBezTo>
                <a:lnTo>
                  <a:pt x="17487" y="4129"/>
                </a:lnTo>
                <a:cubicBezTo>
                  <a:pt x="18142" y="3675"/>
                  <a:pt x="19047" y="3737"/>
                  <a:pt x="19631" y="4319"/>
                </a:cubicBezTo>
                <a:cubicBezTo>
                  <a:pt x="20287" y="4974"/>
                  <a:pt x="20287" y="6036"/>
                  <a:pt x="19631" y="6691"/>
                </a:cubicBezTo>
                <a:cubicBezTo>
                  <a:pt x="18974" y="7346"/>
                  <a:pt x="17909" y="7346"/>
                  <a:pt x="17253" y="6691"/>
                </a:cubicBezTo>
                <a:cubicBezTo>
                  <a:pt x="16962" y="6400"/>
                  <a:pt x="16807" y="6029"/>
                  <a:pt x="16775" y="5650"/>
                </a:cubicBezTo>
                <a:lnTo>
                  <a:pt x="5650" y="16775"/>
                </a:lnTo>
                <a:cubicBezTo>
                  <a:pt x="6029" y="16808"/>
                  <a:pt x="6400" y="16963"/>
                  <a:pt x="6690" y="17254"/>
                </a:cubicBezTo>
                <a:cubicBezTo>
                  <a:pt x="7344" y="17910"/>
                  <a:pt x="7344" y="18975"/>
                  <a:pt x="6690" y="19632"/>
                </a:cubicBezTo>
                <a:moveTo>
                  <a:pt x="7277" y="16503"/>
                </a:moveTo>
                <a:lnTo>
                  <a:pt x="16501" y="7278"/>
                </a:lnTo>
                <a:cubicBezTo>
                  <a:pt x="16528" y="7307"/>
                  <a:pt x="16545" y="7340"/>
                  <a:pt x="16573" y="7368"/>
                </a:cubicBezTo>
                <a:cubicBezTo>
                  <a:pt x="17605" y="8397"/>
                  <a:pt x="19278" y="8397"/>
                  <a:pt x="20310" y="7368"/>
                </a:cubicBezTo>
                <a:cubicBezTo>
                  <a:pt x="21342" y="6339"/>
                  <a:pt x="21342" y="4671"/>
                  <a:pt x="20310" y="3641"/>
                </a:cubicBezTo>
                <a:cubicBezTo>
                  <a:pt x="19726" y="3059"/>
                  <a:pt x="18937" y="2818"/>
                  <a:pt x="18175" y="2895"/>
                </a:cubicBezTo>
                <a:cubicBezTo>
                  <a:pt x="18250" y="2137"/>
                  <a:pt x="18009" y="1353"/>
                  <a:pt x="17428" y="772"/>
                </a:cubicBezTo>
                <a:cubicBezTo>
                  <a:pt x="16399" y="-257"/>
                  <a:pt x="14731" y="-257"/>
                  <a:pt x="13702" y="772"/>
                </a:cubicBezTo>
                <a:cubicBezTo>
                  <a:pt x="12673" y="1802"/>
                  <a:pt x="12673" y="3470"/>
                  <a:pt x="13702" y="4498"/>
                </a:cubicBezTo>
                <a:cubicBezTo>
                  <a:pt x="13729" y="4526"/>
                  <a:pt x="13763" y="4543"/>
                  <a:pt x="13791" y="4569"/>
                </a:cubicBezTo>
                <a:lnTo>
                  <a:pt x="4568" y="13791"/>
                </a:lnTo>
                <a:cubicBezTo>
                  <a:pt x="4542" y="13763"/>
                  <a:pt x="4526" y="13730"/>
                  <a:pt x="4498" y="13703"/>
                </a:cubicBezTo>
                <a:cubicBezTo>
                  <a:pt x="3469" y="12674"/>
                  <a:pt x="1801" y="12674"/>
                  <a:pt x="772" y="13703"/>
                </a:cubicBezTo>
                <a:cubicBezTo>
                  <a:pt x="-258" y="14732"/>
                  <a:pt x="-258" y="16400"/>
                  <a:pt x="772" y="17429"/>
                </a:cubicBezTo>
                <a:cubicBezTo>
                  <a:pt x="1353" y="18010"/>
                  <a:pt x="2136" y="18251"/>
                  <a:pt x="2895" y="18176"/>
                </a:cubicBezTo>
                <a:cubicBezTo>
                  <a:pt x="2818" y="18938"/>
                  <a:pt x="3058" y="19727"/>
                  <a:pt x="3641" y="20311"/>
                </a:cubicBezTo>
                <a:cubicBezTo>
                  <a:pt x="4670" y="21343"/>
                  <a:pt x="6338" y="21343"/>
                  <a:pt x="7367" y="20311"/>
                </a:cubicBezTo>
                <a:cubicBezTo>
                  <a:pt x="8396" y="19279"/>
                  <a:pt x="8396" y="17606"/>
                  <a:pt x="7367" y="16574"/>
                </a:cubicBezTo>
                <a:cubicBezTo>
                  <a:pt x="7339" y="16546"/>
                  <a:pt x="7306" y="16529"/>
                  <a:pt x="7277" y="16503"/>
                </a:cubicBezTo>
                <a:moveTo>
                  <a:pt x="16558" y="13703"/>
                </a:moveTo>
                <a:cubicBezTo>
                  <a:pt x="16530" y="13731"/>
                  <a:pt x="16513" y="13764"/>
                  <a:pt x="16487" y="13793"/>
                </a:cubicBezTo>
                <a:lnTo>
                  <a:pt x="14254" y="11560"/>
                </a:lnTo>
                <a:cubicBezTo>
                  <a:pt x="14067" y="11391"/>
                  <a:pt x="13780" y="11393"/>
                  <a:pt x="13601" y="11573"/>
                </a:cubicBezTo>
                <a:cubicBezTo>
                  <a:pt x="13421" y="11753"/>
                  <a:pt x="13419" y="12039"/>
                  <a:pt x="13588" y="12226"/>
                </a:cubicBezTo>
                <a:lnTo>
                  <a:pt x="13576" y="12237"/>
                </a:lnTo>
                <a:lnTo>
                  <a:pt x="16759" y="15420"/>
                </a:lnTo>
                <a:cubicBezTo>
                  <a:pt x="16792" y="15041"/>
                  <a:pt x="16947" y="14671"/>
                  <a:pt x="17238" y="14381"/>
                </a:cubicBezTo>
                <a:cubicBezTo>
                  <a:pt x="17895" y="13726"/>
                  <a:pt x="18959" y="13726"/>
                  <a:pt x="19615" y="14381"/>
                </a:cubicBezTo>
                <a:cubicBezTo>
                  <a:pt x="20273" y="15035"/>
                  <a:pt x="20273" y="16097"/>
                  <a:pt x="19615" y="16752"/>
                </a:cubicBezTo>
                <a:cubicBezTo>
                  <a:pt x="19027" y="17339"/>
                  <a:pt x="18112" y="17395"/>
                  <a:pt x="17455" y="16929"/>
                </a:cubicBezTo>
                <a:lnTo>
                  <a:pt x="17442" y="16942"/>
                </a:lnTo>
                <a:cubicBezTo>
                  <a:pt x="17295" y="16832"/>
                  <a:pt x="17090" y="16839"/>
                  <a:pt x="16957" y="16974"/>
                </a:cubicBezTo>
                <a:cubicBezTo>
                  <a:pt x="16826" y="17107"/>
                  <a:pt x="16819" y="17312"/>
                  <a:pt x="16923" y="17460"/>
                </a:cubicBezTo>
                <a:lnTo>
                  <a:pt x="16915" y="17469"/>
                </a:lnTo>
                <a:cubicBezTo>
                  <a:pt x="17379" y="18124"/>
                  <a:pt x="17322" y="19034"/>
                  <a:pt x="16736" y="19621"/>
                </a:cubicBezTo>
                <a:cubicBezTo>
                  <a:pt x="16081" y="20276"/>
                  <a:pt x="15019" y="20276"/>
                  <a:pt x="14365" y="19621"/>
                </a:cubicBezTo>
                <a:cubicBezTo>
                  <a:pt x="13710" y="18966"/>
                  <a:pt x="13710" y="17904"/>
                  <a:pt x="14365" y="17250"/>
                </a:cubicBezTo>
                <a:cubicBezTo>
                  <a:pt x="14654" y="16960"/>
                  <a:pt x="15024" y="16807"/>
                  <a:pt x="15402" y="16773"/>
                </a:cubicBezTo>
                <a:lnTo>
                  <a:pt x="12222" y="13592"/>
                </a:lnTo>
                <a:lnTo>
                  <a:pt x="12218" y="13596"/>
                </a:lnTo>
                <a:cubicBezTo>
                  <a:pt x="12031" y="13427"/>
                  <a:pt x="11744" y="13428"/>
                  <a:pt x="11565" y="13609"/>
                </a:cubicBezTo>
                <a:cubicBezTo>
                  <a:pt x="11385" y="13789"/>
                  <a:pt x="11383" y="14075"/>
                  <a:pt x="11552" y="14262"/>
                </a:cubicBezTo>
                <a:lnTo>
                  <a:pt x="13776" y="16501"/>
                </a:lnTo>
                <a:cubicBezTo>
                  <a:pt x="13748" y="16528"/>
                  <a:pt x="13714" y="16544"/>
                  <a:pt x="13687" y="16572"/>
                </a:cubicBezTo>
                <a:cubicBezTo>
                  <a:pt x="12658" y="17601"/>
                  <a:pt x="12658" y="19269"/>
                  <a:pt x="13687" y="20298"/>
                </a:cubicBezTo>
                <a:cubicBezTo>
                  <a:pt x="14716" y="21328"/>
                  <a:pt x="16384" y="21328"/>
                  <a:pt x="17413" y="20298"/>
                </a:cubicBezTo>
                <a:cubicBezTo>
                  <a:pt x="17994" y="19717"/>
                  <a:pt x="18235" y="18934"/>
                  <a:pt x="18160" y="18175"/>
                </a:cubicBezTo>
                <a:cubicBezTo>
                  <a:pt x="18922" y="18252"/>
                  <a:pt x="19711" y="18011"/>
                  <a:pt x="20295" y="17429"/>
                </a:cubicBezTo>
                <a:cubicBezTo>
                  <a:pt x="21327" y="16400"/>
                  <a:pt x="21327" y="14732"/>
                  <a:pt x="20295" y="13703"/>
                </a:cubicBezTo>
                <a:cubicBezTo>
                  <a:pt x="19263" y="12674"/>
                  <a:pt x="17590" y="12674"/>
                  <a:pt x="16558" y="13703"/>
                </a:cubicBezTo>
                <a:moveTo>
                  <a:pt x="4511" y="7368"/>
                </a:moveTo>
                <a:cubicBezTo>
                  <a:pt x="4539" y="7340"/>
                  <a:pt x="4556" y="7306"/>
                  <a:pt x="4582" y="7278"/>
                </a:cubicBezTo>
                <a:lnTo>
                  <a:pt x="6815" y="9511"/>
                </a:lnTo>
                <a:cubicBezTo>
                  <a:pt x="7002" y="9679"/>
                  <a:pt x="7289" y="9678"/>
                  <a:pt x="7468" y="9498"/>
                </a:cubicBezTo>
                <a:cubicBezTo>
                  <a:pt x="7649" y="9318"/>
                  <a:pt x="7650" y="9031"/>
                  <a:pt x="7481" y="8844"/>
                </a:cubicBezTo>
                <a:lnTo>
                  <a:pt x="7493" y="8833"/>
                </a:lnTo>
                <a:lnTo>
                  <a:pt x="4309" y="5650"/>
                </a:lnTo>
                <a:cubicBezTo>
                  <a:pt x="4277" y="6029"/>
                  <a:pt x="4122" y="6400"/>
                  <a:pt x="3831" y="6691"/>
                </a:cubicBezTo>
                <a:cubicBezTo>
                  <a:pt x="3175" y="7346"/>
                  <a:pt x="2110" y="7346"/>
                  <a:pt x="1453" y="6691"/>
                </a:cubicBezTo>
                <a:cubicBezTo>
                  <a:pt x="797" y="6036"/>
                  <a:pt x="797" y="4974"/>
                  <a:pt x="1453" y="4319"/>
                </a:cubicBezTo>
                <a:cubicBezTo>
                  <a:pt x="2042" y="3732"/>
                  <a:pt x="2957" y="3676"/>
                  <a:pt x="3614" y="4142"/>
                </a:cubicBezTo>
                <a:lnTo>
                  <a:pt x="3627" y="4128"/>
                </a:lnTo>
                <a:cubicBezTo>
                  <a:pt x="3774" y="4238"/>
                  <a:pt x="3979" y="4232"/>
                  <a:pt x="4112" y="4097"/>
                </a:cubicBezTo>
                <a:cubicBezTo>
                  <a:pt x="4243" y="3963"/>
                  <a:pt x="4250" y="3759"/>
                  <a:pt x="4146" y="3610"/>
                </a:cubicBezTo>
                <a:lnTo>
                  <a:pt x="4154" y="3602"/>
                </a:lnTo>
                <a:cubicBezTo>
                  <a:pt x="3690" y="2947"/>
                  <a:pt x="3746" y="2036"/>
                  <a:pt x="4333" y="1450"/>
                </a:cubicBezTo>
                <a:cubicBezTo>
                  <a:pt x="4988" y="795"/>
                  <a:pt x="6050" y="795"/>
                  <a:pt x="6705" y="1450"/>
                </a:cubicBezTo>
                <a:cubicBezTo>
                  <a:pt x="7359" y="2105"/>
                  <a:pt x="7359" y="3166"/>
                  <a:pt x="6705" y="3821"/>
                </a:cubicBezTo>
                <a:cubicBezTo>
                  <a:pt x="6415" y="4111"/>
                  <a:pt x="6046" y="4264"/>
                  <a:pt x="5667" y="4298"/>
                </a:cubicBezTo>
                <a:lnTo>
                  <a:pt x="8847" y="7478"/>
                </a:lnTo>
                <a:lnTo>
                  <a:pt x="8851" y="7475"/>
                </a:lnTo>
                <a:cubicBezTo>
                  <a:pt x="9038" y="7644"/>
                  <a:pt x="9325" y="7642"/>
                  <a:pt x="9504" y="7462"/>
                </a:cubicBezTo>
                <a:cubicBezTo>
                  <a:pt x="9684" y="7282"/>
                  <a:pt x="9686" y="6995"/>
                  <a:pt x="9517" y="6808"/>
                </a:cubicBezTo>
                <a:lnTo>
                  <a:pt x="7293" y="4569"/>
                </a:lnTo>
                <a:cubicBezTo>
                  <a:pt x="7321" y="4543"/>
                  <a:pt x="7355" y="4526"/>
                  <a:pt x="7382" y="4498"/>
                </a:cubicBezTo>
                <a:cubicBezTo>
                  <a:pt x="8411" y="3470"/>
                  <a:pt x="8411" y="1802"/>
                  <a:pt x="7382" y="772"/>
                </a:cubicBezTo>
                <a:cubicBezTo>
                  <a:pt x="6353" y="-257"/>
                  <a:pt x="4685" y="-257"/>
                  <a:pt x="3656" y="772"/>
                </a:cubicBezTo>
                <a:cubicBezTo>
                  <a:pt x="3075" y="1353"/>
                  <a:pt x="2834" y="2137"/>
                  <a:pt x="2909" y="2895"/>
                </a:cubicBezTo>
                <a:cubicBezTo>
                  <a:pt x="2147" y="2818"/>
                  <a:pt x="1358" y="3059"/>
                  <a:pt x="774" y="3641"/>
                </a:cubicBezTo>
                <a:cubicBezTo>
                  <a:pt x="-258" y="4671"/>
                  <a:pt x="-258" y="6339"/>
                  <a:pt x="774" y="7368"/>
                </a:cubicBezTo>
                <a:cubicBezTo>
                  <a:pt x="1806" y="8397"/>
                  <a:pt x="3479" y="8397"/>
                  <a:pt x="4511" y="7368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24" name="Shape 2601"/>
          <p:cNvSpPr/>
          <p:nvPr/>
        </p:nvSpPr>
        <p:spPr>
          <a:xfrm>
            <a:off x="6239037" y="463943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982" y="6873"/>
                </a:moveTo>
                <a:lnTo>
                  <a:pt x="14727" y="6873"/>
                </a:lnTo>
                <a:lnTo>
                  <a:pt x="14727" y="8836"/>
                </a:lnTo>
                <a:lnTo>
                  <a:pt x="982" y="8836"/>
                </a:lnTo>
                <a:cubicBezTo>
                  <a:pt x="982" y="8836"/>
                  <a:pt x="982" y="6873"/>
                  <a:pt x="982" y="6873"/>
                </a:cubicBezTo>
                <a:close/>
                <a:moveTo>
                  <a:pt x="982" y="9818"/>
                </a:moveTo>
                <a:lnTo>
                  <a:pt x="14727" y="9818"/>
                </a:lnTo>
                <a:cubicBezTo>
                  <a:pt x="15269" y="9818"/>
                  <a:pt x="15709" y="9378"/>
                  <a:pt x="15709" y="8836"/>
                </a:cubicBezTo>
                <a:lnTo>
                  <a:pt x="15709" y="6873"/>
                </a:lnTo>
                <a:cubicBezTo>
                  <a:pt x="15709" y="6331"/>
                  <a:pt x="15269" y="5891"/>
                  <a:pt x="14727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8"/>
                  <a:pt x="440" y="9818"/>
                  <a:pt x="982" y="9818"/>
                </a:cubicBezTo>
                <a:moveTo>
                  <a:pt x="14727" y="20618"/>
                </a:moveTo>
                <a:lnTo>
                  <a:pt x="982" y="20618"/>
                </a:lnTo>
                <a:lnTo>
                  <a:pt x="982" y="18655"/>
                </a:lnTo>
                <a:lnTo>
                  <a:pt x="14727" y="18655"/>
                </a:lnTo>
                <a:cubicBezTo>
                  <a:pt x="14727" y="18655"/>
                  <a:pt x="14727" y="20618"/>
                  <a:pt x="14727" y="20618"/>
                </a:cubicBezTo>
                <a:close/>
                <a:moveTo>
                  <a:pt x="14727" y="17673"/>
                </a:moveTo>
                <a:lnTo>
                  <a:pt x="982" y="17673"/>
                </a:lnTo>
                <a:cubicBezTo>
                  <a:pt x="440" y="17673"/>
                  <a:pt x="0" y="18113"/>
                  <a:pt x="0" y="18655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14727" y="21600"/>
                </a:lnTo>
                <a:cubicBezTo>
                  <a:pt x="15269" y="21600"/>
                  <a:pt x="15709" y="21160"/>
                  <a:pt x="15709" y="20618"/>
                </a:cubicBezTo>
                <a:lnTo>
                  <a:pt x="15709" y="18655"/>
                </a:lnTo>
                <a:cubicBezTo>
                  <a:pt x="15709" y="18113"/>
                  <a:pt x="15269" y="17673"/>
                  <a:pt x="14727" y="1767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25" name="Shape 2602"/>
          <p:cNvSpPr/>
          <p:nvPr/>
        </p:nvSpPr>
        <p:spPr>
          <a:xfrm>
            <a:off x="6772323" y="463943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3927" y="6873"/>
                </a:moveTo>
                <a:lnTo>
                  <a:pt x="17673" y="6873"/>
                </a:lnTo>
                <a:lnTo>
                  <a:pt x="17673" y="8836"/>
                </a:lnTo>
                <a:lnTo>
                  <a:pt x="3927" y="8836"/>
                </a:lnTo>
                <a:cubicBezTo>
                  <a:pt x="3927" y="8836"/>
                  <a:pt x="3927" y="6873"/>
                  <a:pt x="3927" y="6873"/>
                </a:cubicBezTo>
                <a:close/>
                <a:moveTo>
                  <a:pt x="17673" y="9818"/>
                </a:moveTo>
                <a:cubicBezTo>
                  <a:pt x="18215" y="9818"/>
                  <a:pt x="18655" y="9378"/>
                  <a:pt x="18655" y="8836"/>
                </a:cubicBezTo>
                <a:lnTo>
                  <a:pt x="18655" y="6873"/>
                </a:lnTo>
                <a:cubicBezTo>
                  <a:pt x="18655" y="6331"/>
                  <a:pt x="18215" y="5891"/>
                  <a:pt x="17673" y="5891"/>
                </a:cubicBezTo>
                <a:lnTo>
                  <a:pt x="3927" y="5891"/>
                </a:lnTo>
                <a:cubicBezTo>
                  <a:pt x="3385" y="5891"/>
                  <a:pt x="2945" y="6331"/>
                  <a:pt x="2945" y="6873"/>
                </a:cubicBezTo>
                <a:lnTo>
                  <a:pt x="2945" y="8836"/>
                </a:lnTo>
                <a:cubicBezTo>
                  <a:pt x="2945" y="9378"/>
                  <a:pt x="3385" y="9818"/>
                  <a:pt x="3927" y="9818"/>
                </a:cubicBezTo>
                <a:cubicBezTo>
                  <a:pt x="3927" y="9818"/>
                  <a:pt x="17673" y="9818"/>
                  <a:pt x="17673" y="9818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8655"/>
                </a:lnTo>
                <a:lnTo>
                  <a:pt x="17673" y="18655"/>
                </a:lnTo>
                <a:cubicBezTo>
                  <a:pt x="17673" y="18655"/>
                  <a:pt x="17673" y="20618"/>
                  <a:pt x="17673" y="20618"/>
                </a:cubicBezTo>
                <a:close/>
                <a:moveTo>
                  <a:pt x="17673" y="17673"/>
                </a:moveTo>
                <a:lnTo>
                  <a:pt x="3927" y="17673"/>
                </a:lnTo>
                <a:cubicBezTo>
                  <a:pt x="3385" y="17673"/>
                  <a:pt x="2945" y="18113"/>
                  <a:pt x="2945" y="18655"/>
                </a:cubicBezTo>
                <a:lnTo>
                  <a:pt x="2945" y="20618"/>
                </a:lnTo>
                <a:cubicBezTo>
                  <a:pt x="2945" y="21160"/>
                  <a:pt x="3385" y="21600"/>
                  <a:pt x="3927" y="21600"/>
                </a:cubicBezTo>
                <a:lnTo>
                  <a:pt x="17673" y="21600"/>
                </a:lnTo>
                <a:cubicBezTo>
                  <a:pt x="18215" y="21600"/>
                  <a:pt x="18655" y="21160"/>
                  <a:pt x="18655" y="20618"/>
                </a:cubicBezTo>
                <a:lnTo>
                  <a:pt x="18655" y="18655"/>
                </a:lnTo>
                <a:cubicBezTo>
                  <a:pt x="18655" y="18113"/>
                  <a:pt x="18215" y="17673"/>
                  <a:pt x="17673" y="1767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26" name="Shape 2603"/>
          <p:cNvSpPr/>
          <p:nvPr/>
        </p:nvSpPr>
        <p:spPr>
          <a:xfrm>
            <a:off x="7305609" y="463943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20618" y="8836"/>
                </a:moveTo>
                <a:lnTo>
                  <a:pt x="6873" y="8836"/>
                </a:lnTo>
                <a:lnTo>
                  <a:pt x="6873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20618" y="5891"/>
                </a:moveTo>
                <a:lnTo>
                  <a:pt x="6873" y="5891"/>
                </a:lnTo>
                <a:cubicBezTo>
                  <a:pt x="6331" y="5891"/>
                  <a:pt x="5891" y="6331"/>
                  <a:pt x="5891" y="6873"/>
                </a:cubicBezTo>
                <a:lnTo>
                  <a:pt x="5891" y="8836"/>
                </a:lnTo>
                <a:cubicBezTo>
                  <a:pt x="5891" y="9378"/>
                  <a:pt x="6331" y="9818"/>
                  <a:pt x="6873" y="9818"/>
                </a:cubicBezTo>
                <a:lnTo>
                  <a:pt x="20618" y="9818"/>
                </a:lnTo>
                <a:cubicBezTo>
                  <a:pt x="21160" y="9818"/>
                  <a:pt x="21600" y="9378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20618" y="20618"/>
                </a:moveTo>
                <a:lnTo>
                  <a:pt x="6873" y="20618"/>
                </a:lnTo>
                <a:lnTo>
                  <a:pt x="6873" y="18655"/>
                </a:lnTo>
                <a:lnTo>
                  <a:pt x="20618" y="18655"/>
                </a:lnTo>
                <a:cubicBezTo>
                  <a:pt x="20618" y="18655"/>
                  <a:pt x="20618" y="20618"/>
                  <a:pt x="20618" y="20618"/>
                </a:cubicBezTo>
                <a:close/>
                <a:moveTo>
                  <a:pt x="20618" y="17673"/>
                </a:moveTo>
                <a:lnTo>
                  <a:pt x="6873" y="17673"/>
                </a:lnTo>
                <a:cubicBezTo>
                  <a:pt x="6331" y="17673"/>
                  <a:pt x="5891" y="18113"/>
                  <a:pt x="5891" y="18655"/>
                </a:cubicBezTo>
                <a:lnTo>
                  <a:pt x="5891" y="20618"/>
                </a:lnTo>
                <a:cubicBezTo>
                  <a:pt x="5891" y="21160"/>
                  <a:pt x="6331" y="21600"/>
                  <a:pt x="6873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8655"/>
                </a:lnTo>
                <a:cubicBezTo>
                  <a:pt x="21600" y="18113"/>
                  <a:pt x="21160" y="17673"/>
                  <a:pt x="20618" y="1767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27" name="Shape 2604"/>
          <p:cNvSpPr/>
          <p:nvPr/>
        </p:nvSpPr>
        <p:spPr>
          <a:xfrm>
            <a:off x="7838896" y="463943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20618" y="5891"/>
                </a:move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8"/>
                  <a:pt x="440" y="9818"/>
                  <a:pt x="982" y="9818"/>
                </a:cubicBezTo>
                <a:lnTo>
                  <a:pt x="20618" y="9818"/>
                </a:lnTo>
                <a:cubicBezTo>
                  <a:pt x="21160" y="9818"/>
                  <a:pt x="21600" y="9378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20618"/>
                </a:moveTo>
                <a:lnTo>
                  <a:pt x="982" y="20618"/>
                </a:lnTo>
                <a:lnTo>
                  <a:pt x="982" y="18655"/>
                </a:lnTo>
                <a:lnTo>
                  <a:pt x="20618" y="18655"/>
                </a:lnTo>
                <a:cubicBezTo>
                  <a:pt x="20618" y="18655"/>
                  <a:pt x="20618" y="20618"/>
                  <a:pt x="20618" y="20618"/>
                </a:cubicBezTo>
                <a:close/>
                <a:moveTo>
                  <a:pt x="20618" y="17673"/>
                </a:moveTo>
                <a:lnTo>
                  <a:pt x="982" y="17673"/>
                </a:lnTo>
                <a:cubicBezTo>
                  <a:pt x="440" y="17673"/>
                  <a:pt x="0" y="18113"/>
                  <a:pt x="0" y="18655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8655"/>
                </a:lnTo>
                <a:cubicBezTo>
                  <a:pt x="21600" y="18113"/>
                  <a:pt x="21160" y="17673"/>
                  <a:pt x="20618" y="1767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28" name="Shape 2605"/>
          <p:cNvSpPr/>
          <p:nvPr/>
        </p:nvSpPr>
        <p:spPr>
          <a:xfrm>
            <a:off x="8372182" y="463943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982"/>
                </a:moveTo>
                <a:cubicBezTo>
                  <a:pt x="19520" y="982"/>
                  <a:pt x="20618" y="2081"/>
                  <a:pt x="20618" y="3436"/>
                </a:cubicBezTo>
                <a:cubicBezTo>
                  <a:pt x="20618" y="4792"/>
                  <a:pt x="19520" y="5891"/>
                  <a:pt x="18164" y="5891"/>
                </a:cubicBezTo>
                <a:cubicBezTo>
                  <a:pt x="16808" y="5891"/>
                  <a:pt x="15709" y="4792"/>
                  <a:pt x="15709" y="3436"/>
                </a:cubicBezTo>
                <a:cubicBezTo>
                  <a:pt x="15709" y="2081"/>
                  <a:pt x="16808" y="982"/>
                  <a:pt x="18164" y="982"/>
                </a:cubicBezTo>
                <a:moveTo>
                  <a:pt x="18164" y="6873"/>
                </a:moveTo>
                <a:cubicBezTo>
                  <a:pt x="20062" y="6873"/>
                  <a:pt x="21600" y="5334"/>
                  <a:pt x="21600" y="3436"/>
                </a:cubicBezTo>
                <a:cubicBezTo>
                  <a:pt x="21600" y="1538"/>
                  <a:pt x="20062" y="0"/>
                  <a:pt x="18164" y="0"/>
                </a:cubicBezTo>
                <a:cubicBezTo>
                  <a:pt x="16266" y="0"/>
                  <a:pt x="14727" y="1538"/>
                  <a:pt x="14727" y="3436"/>
                </a:cubicBezTo>
                <a:cubicBezTo>
                  <a:pt x="14727" y="5334"/>
                  <a:pt x="16266" y="6873"/>
                  <a:pt x="18164" y="6873"/>
                </a:cubicBezTo>
                <a:moveTo>
                  <a:pt x="18164" y="3927"/>
                </a:moveTo>
                <a:lnTo>
                  <a:pt x="18655" y="3927"/>
                </a:lnTo>
                <a:cubicBezTo>
                  <a:pt x="18925" y="3927"/>
                  <a:pt x="19145" y="3708"/>
                  <a:pt x="19145" y="3436"/>
                </a:cubicBezTo>
                <a:cubicBezTo>
                  <a:pt x="19145" y="3165"/>
                  <a:pt x="18925" y="2945"/>
                  <a:pt x="18655" y="2945"/>
                </a:cubicBezTo>
                <a:lnTo>
                  <a:pt x="18655" y="2455"/>
                </a:lnTo>
                <a:cubicBezTo>
                  <a:pt x="18655" y="2183"/>
                  <a:pt x="18434" y="1964"/>
                  <a:pt x="18164" y="1964"/>
                </a:cubicBezTo>
                <a:cubicBezTo>
                  <a:pt x="17893" y="1964"/>
                  <a:pt x="17673" y="2183"/>
                  <a:pt x="17673" y="2455"/>
                </a:cubicBezTo>
                <a:lnTo>
                  <a:pt x="17673" y="3436"/>
                </a:lnTo>
                <a:cubicBezTo>
                  <a:pt x="17673" y="3708"/>
                  <a:pt x="17893" y="3927"/>
                  <a:pt x="18164" y="3927"/>
                </a:cubicBezTo>
                <a:moveTo>
                  <a:pt x="9818" y="11782"/>
                </a:moveTo>
                <a:lnTo>
                  <a:pt x="4909" y="11782"/>
                </a:lnTo>
                <a:lnTo>
                  <a:pt x="4909" y="8836"/>
                </a:lnTo>
                <a:lnTo>
                  <a:pt x="9818" y="8836"/>
                </a:lnTo>
                <a:cubicBezTo>
                  <a:pt x="9818" y="8836"/>
                  <a:pt x="9818" y="11782"/>
                  <a:pt x="9818" y="11782"/>
                </a:cubicBezTo>
                <a:close/>
                <a:moveTo>
                  <a:pt x="21109" y="12764"/>
                </a:moveTo>
                <a:lnTo>
                  <a:pt x="11291" y="12764"/>
                </a:lnTo>
                <a:cubicBezTo>
                  <a:pt x="11562" y="12764"/>
                  <a:pt x="11782" y="12544"/>
                  <a:pt x="11782" y="12273"/>
                </a:cubicBezTo>
                <a:cubicBezTo>
                  <a:pt x="11782" y="12001"/>
                  <a:pt x="11562" y="11782"/>
                  <a:pt x="11291" y="11782"/>
                </a:cubicBezTo>
                <a:lnTo>
                  <a:pt x="10800" y="11782"/>
                </a:lnTo>
                <a:lnTo>
                  <a:pt x="10800" y="8836"/>
                </a:lnTo>
                <a:cubicBezTo>
                  <a:pt x="10800" y="8295"/>
                  <a:pt x="10360" y="7855"/>
                  <a:pt x="9818" y="7855"/>
                </a:cubicBezTo>
                <a:lnTo>
                  <a:pt x="4909" y="7855"/>
                </a:lnTo>
                <a:cubicBezTo>
                  <a:pt x="4367" y="7855"/>
                  <a:pt x="3927" y="8295"/>
                  <a:pt x="3927" y="8836"/>
                </a:cubicBezTo>
                <a:lnTo>
                  <a:pt x="3927" y="11782"/>
                </a:lnTo>
                <a:lnTo>
                  <a:pt x="3436" y="11782"/>
                </a:lnTo>
                <a:cubicBezTo>
                  <a:pt x="3166" y="11782"/>
                  <a:pt x="2945" y="12001"/>
                  <a:pt x="2945" y="12273"/>
                </a:cubicBezTo>
                <a:cubicBezTo>
                  <a:pt x="2945" y="12544"/>
                  <a:pt x="3166" y="12764"/>
                  <a:pt x="3436" y="12764"/>
                </a:cubicBezTo>
                <a:lnTo>
                  <a:pt x="491" y="12764"/>
                </a:lnTo>
                <a:cubicBezTo>
                  <a:pt x="220" y="12764"/>
                  <a:pt x="0" y="12983"/>
                  <a:pt x="0" y="13255"/>
                </a:cubicBezTo>
                <a:cubicBezTo>
                  <a:pt x="0" y="13526"/>
                  <a:pt x="220" y="13745"/>
                  <a:pt x="491" y="13745"/>
                </a:cubicBezTo>
                <a:lnTo>
                  <a:pt x="2945" y="13745"/>
                </a:lnTo>
                <a:lnTo>
                  <a:pt x="2945" y="21109"/>
                </a:lnTo>
                <a:cubicBezTo>
                  <a:pt x="2945" y="21380"/>
                  <a:pt x="3166" y="21600"/>
                  <a:pt x="3436" y="21600"/>
                </a:cubicBezTo>
                <a:cubicBezTo>
                  <a:pt x="3707" y="21600"/>
                  <a:pt x="3927" y="21380"/>
                  <a:pt x="3927" y="21109"/>
                </a:cubicBezTo>
                <a:lnTo>
                  <a:pt x="3927" y="13745"/>
                </a:lnTo>
                <a:lnTo>
                  <a:pt x="17673" y="13745"/>
                </a:lnTo>
                <a:lnTo>
                  <a:pt x="17673" y="21109"/>
                </a:lnTo>
                <a:cubicBezTo>
                  <a:pt x="17673" y="21380"/>
                  <a:pt x="17893" y="21600"/>
                  <a:pt x="18164" y="21600"/>
                </a:cubicBezTo>
                <a:cubicBezTo>
                  <a:pt x="18434" y="21600"/>
                  <a:pt x="18655" y="21380"/>
                  <a:pt x="18655" y="21109"/>
                </a:cubicBezTo>
                <a:lnTo>
                  <a:pt x="18655" y="13745"/>
                </a:lnTo>
                <a:lnTo>
                  <a:pt x="21109" y="13745"/>
                </a:lnTo>
                <a:cubicBezTo>
                  <a:pt x="21380" y="13745"/>
                  <a:pt x="21600" y="13526"/>
                  <a:pt x="21600" y="13255"/>
                </a:cubicBezTo>
                <a:cubicBezTo>
                  <a:pt x="21600" y="12983"/>
                  <a:pt x="21380" y="12764"/>
                  <a:pt x="21109" y="1276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29" name="Shape 2606"/>
          <p:cNvSpPr/>
          <p:nvPr/>
        </p:nvSpPr>
        <p:spPr>
          <a:xfrm>
            <a:off x="8905469" y="463943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79" y="7008"/>
                </a:moveTo>
                <a:cubicBezTo>
                  <a:pt x="20006" y="12260"/>
                  <a:pt x="12624" y="19436"/>
                  <a:pt x="10800" y="20538"/>
                </a:cubicBezTo>
                <a:cubicBezTo>
                  <a:pt x="8976" y="19436"/>
                  <a:pt x="1594" y="12260"/>
                  <a:pt x="1021" y="7001"/>
                </a:cubicBezTo>
                <a:cubicBezTo>
                  <a:pt x="1021" y="7001"/>
                  <a:pt x="982" y="6718"/>
                  <a:pt x="982" y="6382"/>
                </a:cubicBezTo>
                <a:cubicBezTo>
                  <a:pt x="982" y="3405"/>
                  <a:pt x="3404" y="982"/>
                  <a:pt x="6382" y="982"/>
                </a:cubicBezTo>
                <a:cubicBezTo>
                  <a:pt x="7780" y="982"/>
                  <a:pt x="9107" y="1518"/>
                  <a:pt x="10120" y="2491"/>
                </a:cubicBezTo>
                <a:lnTo>
                  <a:pt x="10585" y="2939"/>
                </a:lnTo>
                <a:lnTo>
                  <a:pt x="8836" y="6873"/>
                </a:lnTo>
                <a:lnTo>
                  <a:pt x="11291" y="9818"/>
                </a:lnTo>
                <a:lnTo>
                  <a:pt x="9327" y="14236"/>
                </a:lnTo>
                <a:lnTo>
                  <a:pt x="10800" y="16691"/>
                </a:lnTo>
                <a:lnTo>
                  <a:pt x="10432" y="14236"/>
                </a:lnTo>
                <a:lnTo>
                  <a:pt x="12365" y="9542"/>
                </a:lnTo>
                <a:lnTo>
                  <a:pt x="10002" y="6781"/>
                </a:lnTo>
                <a:lnTo>
                  <a:pt x="12069" y="2007"/>
                </a:lnTo>
                <a:cubicBezTo>
                  <a:pt x="12984" y="1345"/>
                  <a:pt x="14076" y="982"/>
                  <a:pt x="15218" y="982"/>
                </a:cubicBezTo>
                <a:cubicBezTo>
                  <a:pt x="18196" y="982"/>
                  <a:pt x="20618" y="3405"/>
                  <a:pt x="20618" y="6382"/>
                </a:cubicBezTo>
                <a:cubicBezTo>
                  <a:pt x="20618" y="6725"/>
                  <a:pt x="20579" y="7008"/>
                  <a:pt x="20579" y="7008"/>
                </a:cubicBezTo>
                <a:moveTo>
                  <a:pt x="21600" y="6382"/>
                </a:moveTo>
                <a:cubicBezTo>
                  <a:pt x="21600" y="2857"/>
                  <a:pt x="18743" y="0"/>
                  <a:pt x="15218" y="0"/>
                </a:cubicBezTo>
                <a:cubicBezTo>
                  <a:pt x="13502" y="0"/>
                  <a:pt x="11947" y="681"/>
                  <a:pt x="10800" y="1783"/>
                </a:cubicBezTo>
                <a:cubicBezTo>
                  <a:pt x="9653" y="681"/>
                  <a:pt x="8098" y="0"/>
                  <a:pt x="6382" y="0"/>
                </a:cubicBezTo>
                <a:cubicBezTo>
                  <a:pt x="2857" y="0"/>
                  <a:pt x="0" y="2857"/>
                  <a:pt x="0" y="6382"/>
                </a:cubicBezTo>
                <a:cubicBezTo>
                  <a:pt x="0" y="6792"/>
                  <a:pt x="65" y="7282"/>
                  <a:pt x="45" y="7115"/>
                </a:cubicBezTo>
                <a:cubicBezTo>
                  <a:pt x="733" y="13419"/>
                  <a:pt x="9855" y="21600"/>
                  <a:pt x="10800" y="21600"/>
                </a:cubicBezTo>
                <a:cubicBezTo>
                  <a:pt x="11745" y="21600"/>
                  <a:pt x="20867" y="13419"/>
                  <a:pt x="21555" y="7115"/>
                </a:cubicBezTo>
                <a:cubicBezTo>
                  <a:pt x="21536" y="7282"/>
                  <a:pt x="21600" y="6792"/>
                  <a:pt x="21600" y="63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30" name="Shape 2607"/>
          <p:cNvSpPr/>
          <p:nvPr/>
        </p:nvSpPr>
        <p:spPr>
          <a:xfrm>
            <a:off x="9438755" y="4651838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88" y="6611"/>
                </a:moveTo>
                <a:cubicBezTo>
                  <a:pt x="20587" y="6619"/>
                  <a:pt x="20587" y="6627"/>
                  <a:pt x="20586" y="6635"/>
                </a:cubicBezTo>
                <a:cubicBezTo>
                  <a:pt x="20585" y="6640"/>
                  <a:pt x="20582" y="6674"/>
                  <a:pt x="20581" y="6680"/>
                </a:cubicBezTo>
                <a:cubicBezTo>
                  <a:pt x="20107" y="11287"/>
                  <a:pt x="14607" y="17428"/>
                  <a:pt x="12595" y="19086"/>
                </a:cubicBezTo>
                <a:lnTo>
                  <a:pt x="11905" y="15660"/>
                </a:lnTo>
                <a:lnTo>
                  <a:pt x="13960" y="10631"/>
                </a:lnTo>
                <a:lnTo>
                  <a:pt x="11429" y="7425"/>
                </a:lnTo>
                <a:lnTo>
                  <a:pt x="12699" y="2550"/>
                </a:lnTo>
                <a:cubicBezTo>
                  <a:pt x="12708" y="2540"/>
                  <a:pt x="12713" y="2534"/>
                  <a:pt x="12723" y="2524"/>
                </a:cubicBezTo>
                <a:cubicBezTo>
                  <a:pt x="13572" y="1625"/>
                  <a:pt x="14916" y="1080"/>
                  <a:pt x="16088" y="1080"/>
                </a:cubicBezTo>
                <a:cubicBezTo>
                  <a:pt x="18586" y="1080"/>
                  <a:pt x="20618" y="3315"/>
                  <a:pt x="20618" y="6063"/>
                </a:cubicBezTo>
                <a:cubicBezTo>
                  <a:pt x="20618" y="6262"/>
                  <a:pt x="20598" y="6506"/>
                  <a:pt x="20588" y="6611"/>
                </a:cubicBezTo>
                <a:moveTo>
                  <a:pt x="21600" y="6063"/>
                </a:moveTo>
                <a:cubicBezTo>
                  <a:pt x="21600" y="2715"/>
                  <a:pt x="19132" y="0"/>
                  <a:pt x="16088" y="0"/>
                </a:cubicBezTo>
                <a:cubicBezTo>
                  <a:pt x="14607" y="0"/>
                  <a:pt x="12974" y="748"/>
                  <a:pt x="11983" y="1794"/>
                </a:cubicBezTo>
                <a:lnTo>
                  <a:pt x="11985" y="1802"/>
                </a:lnTo>
                <a:cubicBezTo>
                  <a:pt x="11900" y="1871"/>
                  <a:pt x="11839" y="1965"/>
                  <a:pt x="11809" y="2079"/>
                </a:cubicBezTo>
                <a:lnTo>
                  <a:pt x="11797" y="2076"/>
                </a:lnTo>
                <a:lnTo>
                  <a:pt x="10309" y="7560"/>
                </a:lnTo>
                <a:lnTo>
                  <a:pt x="12764" y="10800"/>
                </a:lnTo>
                <a:lnTo>
                  <a:pt x="10800" y="15660"/>
                </a:lnTo>
                <a:lnTo>
                  <a:pt x="11797" y="20098"/>
                </a:lnTo>
                <a:lnTo>
                  <a:pt x="11803" y="20097"/>
                </a:lnTo>
                <a:cubicBezTo>
                  <a:pt x="11853" y="20337"/>
                  <a:pt x="12039" y="20520"/>
                  <a:pt x="12273" y="20520"/>
                </a:cubicBezTo>
                <a:cubicBezTo>
                  <a:pt x="12410" y="20520"/>
                  <a:pt x="12534" y="20457"/>
                  <a:pt x="12623" y="20357"/>
                </a:cubicBezTo>
                <a:cubicBezTo>
                  <a:pt x="14361" y="19225"/>
                  <a:pt x="20995" y="12270"/>
                  <a:pt x="21558" y="6787"/>
                </a:cubicBezTo>
                <a:lnTo>
                  <a:pt x="21558" y="6791"/>
                </a:lnTo>
                <a:cubicBezTo>
                  <a:pt x="21559" y="6791"/>
                  <a:pt x="21600" y="6399"/>
                  <a:pt x="21600" y="6063"/>
                </a:cubicBezTo>
                <a:moveTo>
                  <a:pt x="1019" y="7760"/>
                </a:moveTo>
                <a:cubicBezTo>
                  <a:pt x="1018" y="7754"/>
                  <a:pt x="1015" y="7720"/>
                  <a:pt x="1014" y="7715"/>
                </a:cubicBezTo>
                <a:cubicBezTo>
                  <a:pt x="1013" y="7707"/>
                  <a:pt x="1013" y="7699"/>
                  <a:pt x="1012" y="7691"/>
                </a:cubicBezTo>
                <a:cubicBezTo>
                  <a:pt x="1002" y="7586"/>
                  <a:pt x="982" y="7342"/>
                  <a:pt x="982" y="7143"/>
                </a:cubicBezTo>
                <a:cubicBezTo>
                  <a:pt x="982" y="4395"/>
                  <a:pt x="3014" y="2160"/>
                  <a:pt x="5512" y="2160"/>
                </a:cubicBezTo>
                <a:cubicBezTo>
                  <a:pt x="6634" y="2160"/>
                  <a:pt x="7908" y="2664"/>
                  <a:pt x="8760" y="3495"/>
                </a:cubicBezTo>
                <a:lnTo>
                  <a:pt x="7364" y="8640"/>
                </a:lnTo>
                <a:lnTo>
                  <a:pt x="9818" y="11880"/>
                </a:lnTo>
                <a:lnTo>
                  <a:pt x="7855" y="16740"/>
                </a:lnTo>
                <a:lnTo>
                  <a:pt x="8531" y="19752"/>
                </a:lnTo>
                <a:cubicBezTo>
                  <a:pt x="6242" y="17649"/>
                  <a:pt x="1459" y="12041"/>
                  <a:pt x="1019" y="7760"/>
                </a:cubicBezTo>
                <a:moveTo>
                  <a:pt x="9803" y="20925"/>
                </a:moveTo>
                <a:lnTo>
                  <a:pt x="8959" y="16740"/>
                </a:lnTo>
                <a:lnTo>
                  <a:pt x="11015" y="11711"/>
                </a:lnTo>
                <a:lnTo>
                  <a:pt x="8484" y="8505"/>
                </a:lnTo>
                <a:lnTo>
                  <a:pt x="9799" y="3457"/>
                </a:lnTo>
                <a:lnTo>
                  <a:pt x="9791" y="3454"/>
                </a:lnTo>
                <a:cubicBezTo>
                  <a:pt x="9804" y="3407"/>
                  <a:pt x="9818" y="3360"/>
                  <a:pt x="9818" y="3308"/>
                </a:cubicBezTo>
                <a:cubicBezTo>
                  <a:pt x="9818" y="3130"/>
                  <a:pt x="9736" y="2981"/>
                  <a:pt x="9615" y="2882"/>
                </a:cubicBezTo>
                <a:lnTo>
                  <a:pt x="9617" y="2874"/>
                </a:lnTo>
                <a:cubicBezTo>
                  <a:pt x="8626" y="1827"/>
                  <a:pt x="6993" y="1080"/>
                  <a:pt x="5512" y="1080"/>
                </a:cubicBezTo>
                <a:cubicBezTo>
                  <a:pt x="2468" y="1080"/>
                  <a:pt x="0" y="3795"/>
                  <a:pt x="0" y="7143"/>
                </a:cubicBezTo>
                <a:cubicBezTo>
                  <a:pt x="0" y="7479"/>
                  <a:pt x="41" y="7871"/>
                  <a:pt x="42" y="7871"/>
                </a:cubicBezTo>
                <a:lnTo>
                  <a:pt x="42" y="7867"/>
                </a:lnTo>
                <a:cubicBezTo>
                  <a:pt x="605" y="13350"/>
                  <a:pt x="7239" y="20305"/>
                  <a:pt x="8977" y="21437"/>
                </a:cubicBezTo>
                <a:cubicBezTo>
                  <a:pt x="9066" y="21537"/>
                  <a:pt x="9190" y="21600"/>
                  <a:pt x="9327" y="21600"/>
                </a:cubicBezTo>
                <a:cubicBezTo>
                  <a:pt x="9599" y="21600"/>
                  <a:pt x="9818" y="21358"/>
                  <a:pt x="9818" y="21060"/>
                </a:cubicBezTo>
                <a:cubicBezTo>
                  <a:pt x="9818" y="21013"/>
                  <a:pt x="9804" y="20971"/>
                  <a:pt x="9794" y="20927"/>
                </a:cubicBezTo>
                <a:cubicBezTo>
                  <a:pt x="9794" y="20927"/>
                  <a:pt x="9803" y="20925"/>
                  <a:pt x="9803" y="20925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31" name="Shape 2608"/>
          <p:cNvSpPr/>
          <p:nvPr/>
        </p:nvSpPr>
        <p:spPr>
          <a:xfrm>
            <a:off x="9972041" y="463943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82" y="12764"/>
                </a:moveTo>
                <a:cubicBezTo>
                  <a:pt x="11510" y="12764"/>
                  <a:pt x="11291" y="12984"/>
                  <a:pt x="11291" y="13255"/>
                </a:cubicBezTo>
                <a:cubicBezTo>
                  <a:pt x="11291" y="13526"/>
                  <a:pt x="11510" y="13745"/>
                  <a:pt x="11782" y="13745"/>
                </a:cubicBezTo>
                <a:cubicBezTo>
                  <a:pt x="12053" y="13745"/>
                  <a:pt x="12273" y="13526"/>
                  <a:pt x="12273" y="13255"/>
                </a:cubicBezTo>
                <a:cubicBezTo>
                  <a:pt x="12273" y="12984"/>
                  <a:pt x="12053" y="12764"/>
                  <a:pt x="11782" y="12764"/>
                </a:cubicBezTo>
                <a:moveTo>
                  <a:pt x="14727" y="10800"/>
                </a:moveTo>
                <a:cubicBezTo>
                  <a:pt x="14999" y="10800"/>
                  <a:pt x="15218" y="10580"/>
                  <a:pt x="15218" y="10309"/>
                </a:cubicBezTo>
                <a:cubicBezTo>
                  <a:pt x="15218" y="10038"/>
                  <a:pt x="14999" y="9818"/>
                  <a:pt x="14727" y="9818"/>
                </a:cubicBezTo>
                <a:cubicBezTo>
                  <a:pt x="14456" y="9818"/>
                  <a:pt x="14236" y="10038"/>
                  <a:pt x="14236" y="10309"/>
                </a:cubicBezTo>
                <a:cubicBezTo>
                  <a:pt x="14236" y="10580"/>
                  <a:pt x="14456" y="10800"/>
                  <a:pt x="14727" y="10800"/>
                </a:cubicBezTo>
                <a:moveTo>
                  <a:pt x="19913" y="7150"/>
                </a:moveTo>
                <a:lnTo>
                  <a:pt x="19959" y="7195"/>
                </a:lnTo>
                <a:lnTo>
                  <a:pt x="19468" y="7686"/>
                </a:lnTo>
                <a:lnTo>
                  <a:pt x="19468" y="7687"/>
                </a:lnTo>
                <a:lnTo>
                  <a:pt x="17606" y="9549"/>
                </a:lnTo>
                <a:lnTo>
                  <a:pt x="12052" y="3994"/>
                </a:lnTo>
                <a:lnTo>
                  <a:pt x="13913" y="2132"/>
                </a:lnTo>
                <a:cubicBezTo>
                  <a:pt x="13914" y="2132"/>
                  <a:pt x="13914" y="2132"/>
                  <a:pt x="13914" y="2132"/>
                </a:cubicBezTo>
                <a:lnTo>
                  <a:pt x="14405" y="1641"/>
                </a:lnTo>
                <a:lnTo>
                  <a:pt x="14450" y="1687"/>
                </a:lnTo>
                <a:cubicBezTo>
                  <a:pt x="15086" y="1244"/>
                  <a:pt x="15857" y="982"/>
                  <a:pt x="16691" y="982"/>
                </a:cubicBezTo>
                <a:cubicBezTo>
                  <a:pt x="18860" y="982"/>
                  <a:pt x="20618" y="2740"/>
                  <a:pt x="20618" y="4909"/>
                </a:cubicBezTo>
                <a:cubicBezTo>
                  <a:pt x="20618" y="5743"/>
                  <a:pt x="20356" y="6514"/>
                  <a:pt x="19913" y="7150"/>
                </a:cubicBezTo>
                <a:moveTo>
                  <a:pt x="10242" y="16912"/>
                </a:moveTo>
                <a:lnTo>
                  <a:pt x="4689" y="11358"/>
                </a:lnTo>
                <a:lnTo>
                  <a:pt x="11358" y="4689"/>
                </a:lnTo>
                <a:lnTo>
                  <a:pt x="16911" y="10243"/>
                </a:lnTo>
                <a:cubicBezTo>
                  <a:pt x="16911" y="10243"/>
                  <a:pt x="10242" y="16912"/>
                  <a:pt x="10242" y="16912"/>
                </a:cubicBezTo>
                <a:close/>
                <a:moveTo>
                  <a:pt x="7686" y="19468"/>
                </a:moveTo>
                <a:cubicBezTo>
                  <a:pt x="6975" y="20179"/>
                  <a:pt x="5994" y="20618"/>
                  <a:pt x="4909" y="20618"/>
                </a:cubicBezTo>
                <a:cubicBezTo>
                  <a:pt x="2740" y="20618"/>
                  <a:pt x="982" y="18860"/>
                  <a:pt x="982" y="16691"/>
                </a:cubicBezTo>
                <a:cubicBezTo>
                  <a:pt x="982" y="15606"/>
                  <a:pt x="1421" y="14625"/>
                  <a:pt x="2132" y="13914"/>
                </a:cubicBezTo>
                <a:lnTo>
                  <a:pt x="3994" y="12052"/>
                </a:lnTo>
                <a:lnTo>
                  <a:pt x="9548" y="17606"/>
                </a:lnTo>
                <a:cubicBezTo>
                  <a:pt x="9548" y="17606"/>
                  <a:pt x="7686" y="19468"/>
                  <a:pt x="7686" y="19468"/>
                </a:cubicBezTo>
                <a:close/>
                <a:moveTo>
                  <a:pt x="21600" y="4909"/>
                </a:moveTo>
                <a:cubicBezTo>
                  <a:pt x="21600" y="2198"/>
                  <a:pt x="19402" y="0"/>
                  <a:pt x="16691" y="0"/>
                </a:cubicBezTo>
                <a:cubicBezTo>
                  <a:pt x="15586" y="0"/>
                  <a:pt x="14570" y="370"/>
                  <a:pt x="13749" y="986"/>
                </a:cubicBezTo>
                <a:lnTo>
                  <a:pt x="13710" y="947"/>
                </a:lnTo>
                <a:lnTo>
                  <a:pt x="13221" y="1437"/>
                </a:lnTo>
                <a:cubicBezTo>
                  <a:pt x="13220" y="1438"/>
                  <a:pt x="13220" y="1438"/>
                  <a:pt x="13219" y="1439"/>
                </a:cubicBezTo>
                <a:lnTo>
                  <a:pt x="1438" y="13220"/>
                </a:lnTo>
                <a:cubicBezTo>
                  <a:pt x="549" y="14108"/>
                  <a:pt x="0" y="15336"/>
                  <a:pt x="0" y="16691"/>
                </a:cubicBezTo>
                <a:cubicBezTo>
                  <a:pt x="0" y="19402"/>
                  <a:pt x="2198" y="21600"/>
                  <a:pt x="4909" y="21600"/>
                </a:cubicBezTo>
                <a:cubicBezTo>
                  <a:pt x="6265" y="21600"/>
                  <a:pt x="7492" y="21051"/>
                  <a:pt x="8380" y="20162"/>
                </a:cubicBezTo>
                <a:lnTo>
                  <a:pt x="20162" y="8381"/>
                </a:lnTo>
                <a:lnTo>
                  <a:pt x="20163" y="8380"/>
                </a:lnTo>
                <a:lnTo>
                  <a:pt x="20653" y="7890"/>
                </a:lnTo>
                <a:lnTo>
                  <a:pt x="20614" y="7851"/>
                </a:lnTo>
                <a:cubicBezTo>
                  <a:pt x="21230" y="7030"/>
                  <a:pt x="21600" y="6015"/>
                  <a:pt x="21600" y="4909"/>
                </a:cubicBezTo>
                <a:moveTo>
                  <a:pt x="10800" y="6873"/>
                </a:moveTo>
                <a:cubicBezTo>
                  <a:pt x="10800" y="7144"/>
                  <a:pt x="11020" y="7364"/>
                  <a:pt x="11291" y="7364"/>
                </a:cubicBezTo>
                <a:cubicBezTo>
                  <a:pt x="11562" y="7364"/>
                  <a:pt x="11782" y="7144"/>
                  <a:pt x="11782" y="6873"/>
                </a:cubicBezTo>
                <a:cubicBezTo>
                  <a:pt x="11782" y="6602"/>
                  <a:pt x="11562" y="6382"/>
                  <a:pt x="11291" y="6382"/>
                </a:cubicBezTo>
                <a:cubicBezTo>
                  <a:pt x="11020" y="6382"/>
                  <a:pt x="10800" y="6602"/>
                  <a:pt x="10800" y="6873"/>
                </a:cubicBezTo>
                <a:moveTo>
                  <a:pt x="13255" y="12273"/>
                </a:moveTo>
                <a:cubicBezTo>
                  <a:pt x="13526" y="12273"/>
                  <a:pt x="13745" y="12053"/>
                  <a:pt x="13745" y="11782"/>
                </a:cubicBezTo>
                <a:cubicBezTo>
                  <a:pt x="13745" y="11511"/>
                  <a:pt x="13526" y="11291"/>
                  <a:pt x="13255" y="11291"/>
                </a:cubicBezTo>
                <a:cubicBezTo>
                  <a:pt x="12983" y="11291"/>
                  <a:pt x="12764" y="11511"/>
                  <a:pt x="12764" y="11782"/>
                </a:cubicBezTo>
                <a:cubicBezTo>
                  <a:pt x="12764" y="12053"/>
                  <a:pt x="12983" y="12273"/>
                  <a:pt x="13255" y="12273"/>
                </a:cubicBezTo>
                <a:moveTo>
                  <a:pt x="12273" y="9818"/>
                </a:moveTo>
                <a:cubicBezTo>
                  <a:pt x="12544" y="9818"/>
                  <a:pt x="12764" y="9599"/>
                  <a:pt x="12764" y="9327"/>
                </a:cubicBezTo>
                <a:cubicBezTo>
                  <a:pt x="12764" y="9056"/>
                  <a:pt x="12544" y="8836"/>
                  <a:pt x="12273" y="8836"/>
                </a:cubicBezTo>
                <a:cubicBezTo>
                  <a:pt x="12001" y="8836"/>
                  <a:pt x="11782" y="9056"/>
                  <a:pt x="11782" y="9327"/>
                </a:cubicBezTo>
                <a:cubicBezTo>
                  <a:pt x="11782" y="9599"/>
                  <a:pt x="12001" y="9818"/>
                  <a:pt x="12273" y="9818"/>
                </a:cubicBezTo>
                <a:moveTo>
                  <a:pt x="10800" y="10309"/>
                </a:moveTo>
                <a:cubicBezTo>
                  <a:pt x="10529" y="10309"/>
                  <a:pt x="10309" y="10529"/>
                  <a:pt x="10309" y="10800"/>
                </a:cubicBezTo>
                <a:cubicBezTo>
                  <a:pt x="10309" y="11071"/>
                  <a:pt x="10529" y="11291"/>
                  <a:pt x="10800" y="11291"/>
                </a:cubicBezTo>
                <a:cubicBezTo>
                  <a:pt x="11071" y="11291"/>
                  <a:pt x="11291" y="11071"/>
                  <a:pt x="11291" y="10800"/>
                </a:cubicBezTo>
                <a:cubicBezTo>
                  <a:pt x="11291" y="10529"/>
                  <a:pt x="11071" y="10309"/>
                  <a:pt x="10800" y="10309"/>
                </a:cubicBezTo>
                <a:moveTo>
                  <a:pt x="10309" y="14236"/>
                </a:moveTo>
                <a:cubicBezTo>
                  <a:pt x="10038" y="14236"/>
                  <a:pt x="9818" y="14456"/>
                  <a:pt x="9818" y="14727"/>
                </a:cubicBezTo>
                <a:cubicBezTo>
                  <a:pt x="9818" y="14999"/>
                  <a:pt x="10038" y="15218"/>
                  <a:pt x="10309" y="15218"/>
                </a:cubicBezTo>
                <a:cubicBezTo>
                  <a:pt x="10580" y="15218"/>
                  <a:pt x="10800" y="14999"/>
                  <a:pt x="10800" y="14727"/>
                </a:cubicBezTo>
                <a:cubicBezTo>
                  <a:pt x="10800" y="14456"/>
                  <a:pt x="10580" y="14236"/>
                  <a:pt x="10309" y="14236"/>
                </a:cubicBezTo>
                <a:moveTo>
                  <a:pt x="9818" y="8836"/>
                </a:moveTo>
                <a:cubicBezTo>
                  <a:pt x="10090" y="8836"/>
                  <a:pt x="10309" y="8617"/>
                  <a:pt x="10309" y="8345"/>
                </a:cubicBezTo>
                <a:cubicBezTo>
                  <a:pt x="10309" y="8075"/>
                  <a:pt x="10090" y="7855"/>
                  <a:pt x="9818" y="7855"/>
                </a:cubicBezTo>
                <a:cubicBezTo>
                  <a:pt x="9547" y="7855"/>
                  <a:pt x="9327" y="8075"/>
                  <a:pt x="9327" y="8345"/>
                </a:cubicBezTo>
                <a:cubicBezTo>
                  <a:pt x="9327" y="8617"/>
                  <a:pt x="9547" y="8836"/>
                  <a:pt x="9818" y="8836"/>
                </a:cubicBezTo>
                <a:moveTo>
                  <a:pt x="6873" y="10800"/>
                </a:moveTo>
                <a:cubicBezTo>
                  <a:pt x="6601" y="10800"/>
                  <a:pt x="6382" y="11020"/>
                  <a:pt x="6382" y="11291"/>
                </a:cubicBezTo>
                <a:cubicBezTo>
                  <a:pt x="6382" y="11562"/>
                  <a:pt x="6601" y="11782"/>
                  <a:pt x="6873" y="11782"/>
                </a:cubicBezTo>
                <a:cubicBezTo>
                  <a:pt x="7144" y="11782"/>
                  <a:pt x="7364" y="11562"/>
                  <a:pt x="7364" y="11291"/>
                </a:cubicBezTo>
                <a:cubicBezTo>
                  <a:pt x="7364" y="11020"/>
                  <a:pt x="7144" y="10800"/>
                  <a:pt x="6873" y="10800"/>
                </a:cubicBezTo>
                <a:moveTo>
                  <a:pt x="8345" y="9327"/>
                </a:moveTo>
                <a:cubicBezTo>
                  <a:pt x="8074" y="9327"/>
                  <a:pt x="7855" y="9547"/>
                  <a:pt x="7855" y="9818"/>
                </a:cubicBezTo>
                <a:cubicBezTo>
                  <a:pt x="7855" y="10090"/>
                  <a:pt x="8074" y="10309"/>
                  <a:pt x="8345" y="10309"/>
                </a:cubicBezTo>
                <a:cubicBezTo>
                  <a:pt x="8617" y="10309"/>
                  <a:pt x="8836" y="10090"/>
                  <a:pt x="8836" y="9818"/>
                </a:cubicBezTo>
                <a:cubicBezTo>
                  <a:pt x="8836" y="9547"/>
                  <a:pt x="8617" y="9327"/>
                  <a:pt x="8345" y="9327"/>
                </a:cubicBezTo>
                <a:moveTo>
                  <a:pt x="9327" y="11782"/>
                </a:moveTo>
                <a:cubicBezTo>
                  <a:pt x="9056" y="11782"/>
                  <a:pt x="8836" y="12001"/>
                  <a:pt x="8836" y="12273"/>
                </a:cubicBezTo>
                <a:cubicBezTo>
                  <a:pt x="8836" y="12544"/>
                  <a:pt x="9056" y="12764"/>
                  <a:pt x="9327" y="12764"/>
                </a:cubicBezTo>
                <a:cubicBezTo>
                  <a:pt x="9599" y="12764"/>
                  <a:pt x="9818" y="12544"/>
                  <a:pt x="9818" y="12273"/>
                </a:cubicBezTo>
                <a:cubicBezTo>
                  <a:pt x="9818" y="12001"/>
                  <a:pt x="9599" y="11782"/>
                  <a:pt x="9327" y="117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32" name="Shape 2609"/>
          <p:cNvSpPr/>
          <p:nvPr/>
        </p:nvSpPr>
        <p:spPr>
          <a:xfrm>
            <a:off x="10506154" y="4639436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1782"/>
                </a:moveTo>
                <a:lnTo>
                  <a:pt x="11782" y="11782"/>
                </a:lnTo>
                <a:lnTo>
                  <a:pt x="11782" y="15709"/>
                </a:lnTo>
                <a:lnTo>
                  <a:pt x="9818" y="15709"/>
                </a:lnTo>
                <a:lnTo>
                  <a:pt x="9818" y="11782"/>
                </a:lnTo>
                <a:lnTo>
                  <a:pt x="5891" y="11782"/>
                </a:lnTo>
                <a:lnTo>
                  <a:pt x="5891" y="9818"/>
                </a:lnTo>
                <a:lnTo>
                  <a:pt x="9818" y="9818"/>
                </a:lnTo>
                <a:lnTo>
                  <a:pt x="9818" y="5891"/>
                </a:lnTo>
                <a:lnTo>
                  <a:pt x="11782" y="5891"/>
                </a:lnTo>
                <a:lnTo>
                  <a:pt x="11782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5709" y="8836"/>
                </a:moveTo>
                <a:lnTo>
                  <a:pt x="12764" y="8836"/>
                </a:lnTo>
                <a:lnTo>
                  <a:pt x="12764" y="5891"/>
                </a:lnTo>
                <a:cubicBezTo>
                  <a:pt x="12764" y="534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5349"/>
                  <a:pt x="8836" y="5891"/>
                </a:cubicBezTo>
                <a:lnTo>
                  <a:pt x="8836" y="8836"/>
                </a:lnTo>
                <a:lnTo>
                  <a:pt x="5891" y="8836"/>
                </a:lnTo>
                <a:cubicBezTo>
                  <a:pt x="5349" y="8836"/>
                  <a:pt x="4909" y="9276"/>
                  <a:pt x="4909" y="9818"/>
                </a:cubicBezTo>
                <a:lnTo>
                  <a:pt x="4909" y="11782"/>
                </a:lnTo>
                <a:cubicBezTo>
                  <a:pt x="4909" y="12324"/>
                  <a:pt x="5349" y="12764"/>
                  <a:pt x="5891" y="12764"/>
                </a:cubicBezTo>
                <a:lnTo>
                  <a:pt x="8836" y="12764"/>
                </a:lnTo>
                <a:lnTo>
                  <a:pt x="8836" y="15709"/>
                </a:lnTo>
                <a:cubicBezTo>
                  <a:pt x="8836" y="1625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6251"/>
                  <a:pt x="12764" y="15709"/>
                </a:cubicBezTo>
                <a:lnTo>
                  <a:pt x="12764" y="12764"/>
                </a:lnTo>
                <a:lnTo>
                  <a:pt x="15709" y="12764"/>
                </a:lnTo>
                <a:cubicBezTo>
                  <a:pt x="16251" y="12764"/>
                  <a:pt x="16691" y="12324"/>
                  <a:pt x="16691" y="11782"/>
                </a:cubicBezTo>
                <a:lnTo>
                  <a:pt x="16691" y="9818"/>
                </a:lnTo>
                <a:cubicBezTo>
                  <a:pt x="16691" y="9276"/>
                  <a:pt x="16251" y="8836"/>
                  <a:pt x="15709" y="8836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33" name="Shape 2610"/>
          <p:cNvSpPr/>
          <p:nvPr/>
        </p:nvSpPr>
        <p:spPr>
          <a:xfrm>
            <a:off x="11039440" y="463943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1782"/>
                </a:moveTo>
                <a:lnTo>
                  <a:pt x="11782" y="11782"/>
                </a:lnTo>
                <a:lnTo>
                  <a:pt x="11782" y="15709"/>
                </a:lnTo>
                <a:lnTo>
                  <a:pt x="9818" y="15709"/>
                </a:lnTo>
                <a:lnTo>
                  <a:pt x="9818" y="11782"/>
                </a:lnTo>
                <a:lnTo>
                  <a:pt x="5891" y="11782"/>
                </a:lnTo>
                <a:lnTo>
                  <a:pt x="5891" y="9818"/>
                </a:lnTo>
                <a:lnTo>
                  <a:pt x="9818" y="9818"/>
                </a:lnTo>
                <a:lnTo>
                  <a:pt x="9818" y="5891"/>
                </a:lnTo>
                <a:lnTo>
                  <a:pt x="11782" y="5891"/>
                </a:lnTo>
                <a:lnTo>
                  <a:pt x="11782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5709" y="8836"/>
                </a:moveTo>
                <a:lnTo>
                  <a:pt x="12764" y="8836"/>
                </a:lnTo>
                <a:lnTo>
                  <a:pt x="12764" y="5891"/>
                </a:lnTo>
                <a:cubicBezTo>
                  <a:pt x="12764" y="534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5349"/>
                  <a:pt x="8836" y="5891"/>
                </a:cubicBezTo>
                <a:lnTo>
                  <a:pt x="8836" y="8836"/>
                </a:lnTo>
                <a:lnTo>
                  <a:pt x="5891" y="8836"/>
                </a:lnTo>
                <a:cubicBezTo>
                  <a:pt x="5349" y="8836"/>
                  <a:pt x="4909" y="9276"/>
                  <a:pt x="4909" y="9818"/>
                </a:cubicBezTo>
                <a:lnTo>
                  <a:pt x="4909" y="11782"/>
                </a:lnTo>
                <a:cubicBezTo>
                  <a:pt x="4909" y="12324"/>
                  <a:pt x="5349" y="12764"/>
                  <a:pt x="5891" y="12764"/>
                </a:cubicBezTo>
                <a:lnTo>
                  <a:pt x="8836" y="12764"/>
                </a:lnTo>
                <a:lnTo>
                  <a:pt x="8836" y="15709"/>
                </a:lnTo>
                <a:cubicBezTo>
                  <a:pt x="8836" y="1625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6251"/>
                  <a:pt x="12764" y="15709"/>
                </a:cubicBezTo>
                <a:lnTo>
                  <a:pt x="12764" y="12764"/>
                </a:lnTo>
                <a:lnTo>
                  <a:pt x="15709" y="12764"/>
                </a:lnTo>
                <a:cubicBezTo>
                  <a:pt x="16251" y="12764"/>
                  <a:pt x="16691" y="12324"/>
                  <a:pt x="16691" y="11782"/>
                </a:cubicBezTo>
                <a:lnTo>
                  <a:pt x="16691" y="9818"/>
                </a:lnTo>
                <a:cubicBezTo>
                  <a:pt x="16691" y="9276"/>
                  <a:pt x="16251" y="8836"/>
                  <a:pt x="15709" y="8836"/>
                </a:cubicBezTo>
                <a:moveTo>
                  <a:pt x="10800" y="20618"/>
                </a:moveTo>
                <a:cubicBezTo>
                  <a:pt x="5377" y="20618"/>
                  <a:pt x="982" y="16222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34" name="Shape 2611"/>
          <p:cNvSpPr/>
          <p:nvPr/>
        </p:nvSpPr>
        <p:spPr>
          <a:xfrm>
            <a:off x="6239037" y="5261191"/>
            <a:ext cx="279459" cy="101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18900"/>
                </a:moveTo>
                <a:lnTo>
                  <a:pt x="11291" y="18900"/>
                </a:lnTo>
                <a:lnTo>
                  <a:pt x="11291" y="2700"/>
                </a:lnTo>
                <a:lnTo>
                  <a:pt x="17673" y="2700"/>
                </a:lnTo>
                <a:cubicBezTo>
                  <a:pt x="19300" y="2700"/>
                  <a:pt x="20618" y="6328"/>
                  <a:pt x="20618" y="10800"/>
                </a:cubicBezTo>
                <a:cubicBezTo>
                  <a:pt x="20618" y="15273"/>
                  <a:pt x="19300" y="18900"/>
                  <a:pt x="17673" y="18900"/>
                </a:cubicBezTo>
                <a:moveTo>
                  <a:pt x="6382" y="13500"/>
                </a:moveTo>
                <a:cubicBezTo>
                  <a:pt x="6111" y="13500"/>
                  <a:pt x="5891" y="12896"/>
                  <a:pt x="5891" y="12150"/>
                </a:cubicBezTo>
                <a:cubicBezTo>
                  <a:pt x="5891" y="11404"/>
                  <a:pt x="6111" y="10800"/>
                  <a:pt x="6382" y="10800"/>
                </a:cubicBezTo>
                <a:cubicBezTo>
                  <a:pt x="6653" y="10800"/>
                  <a:pt x="6873" y="11404"/>
                  <a:pt x="6873" y="12150"/>
                </a:cubicBezTo>
                <a:cubicBezTo>
                  <a:pt x="6873" y="12896"/>
                  <a:pt x="6653" y="13500"/>
                  <a:pt x="6382" y="13500"/>
                </a:cubicBezTo>
                <a:moveTo>
                  <a:pt x="3927" y="10800"/>
                </a:moveTo>
                <a:cubicBezTo>
                  <a:pt x="3385" y="10800"/>
                  <a:pt x="2945" y="9592"/>
                  <a:pt x="2945" y="8100"/>
                </a:cubicBezTo>
                <a:cubicBezTo>
                  <a:pt x="2945" y="6610"/>
                  <a:pt x="3385" y="5400"/>
                  <a:pt x="3927" y="5400"/>
                </a:cubicBezTo>
                <a:cubicBezTo>
                  <a:pt x="4469" y="5400"/>
                  <a:pt x="4909" y="6610"/>
                  <a:pt x="4909" y="8100"/>
                </a:cubicBezTo>
                <a:cubicBezTo>
                  <a:pt x="4909" y="9592"/>
                  <a:pt x="4469" y="10800"/>
                  <a:pt x="3927" y="10800"/>
                </a:cubicBezTo>
                <a:moveTo>
                  <a:pt x="17673" y="0"/>
                </a:moveTo>
                <a:lnTo>
                  <a:pt x="3927" y="0"/>
                </a:lnTo>
                <a:cubicBezTo>
                  <a:pt x="1758" y="0"/>
                  <a:pt x="0" y="4836"/>
                  <a:pt x="0" y="10800"/>
                </a:cubicBezTo>
                <a:cubicBezTo>
                  <a:pt x="0" y="16764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6764"/>
                  <a:pt x="21600" y="10800"/>
                </a:cubicBezTo>
                <a:cubicBezTo>
                  <a:pt x="21600" y="4836"/>
                  <a:pt x="19842" y="0"/>
                  <a:pt x="17673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35" name="Shape 2612"/>
          <p:cNvSpPr/>
          <p:nvPr/>
        </p:nvSpPr>
        <p:spPr>
          <a:xfrm>
            <a:off x="6810356" y="5172723"/>
            <a:ext cx="203393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0" y="8836"/>
                </a:moveTo>
                <a:cubicBezTo>
                  <a:pt x="1350" y="7752"/>
                  <a:pt x="2559" y="6873"/>
                  <a:pt x="4050" y="6873"/>
                </a:cubicBezTo>
                <a:lnTo>
                  <a:pt x="17550" y="6873"/>
                </a:lnTo>
                <a:cubicBezTo>
                  <a:pt x="19041" y="6873"/>
                  <a:pt x="20250" y="7752"/>
                  <a:pt x="20250" y="8836"/>
                </a:cubicBezTo>
                <a:cubicBezTo>
                  <a:pt x="20250" y="8836"/>
                  <a:pt x="1350" y="8836"/>
                  <a:pt x="1350" y="8836"/>
                </a:cubicBezTo>
                <a:close/>
                <a:moveTo>
                  <a:pt x="14850" y="12764"/>
                </a:moveTo>
                <a:lnTo>
                  <a:pt x="14850" y="14727"/>
                </a:lnTo>
                <a:lnTo>
                  <a:pt x="12150" y="14727"/>
                </a:lnTo>
                <a:lnTo>
                  <a:pt x="12150" y="16691"/>
                </a:lnTo>
                <a:lnTo>
                  <a:pt x="9450" y="16691"/>
                </a:lnTo>
                <a:lnTo>
                  <a:pt x="9450" y="14727"/>
                </a:lnTo>
                <a:lnTo>
                  <a:pt x="6750" y="14727"/>
                </a:lnTo>
                <a:lnTo>
                  <a:pt x="6750" y="12764"/>
                </a:lnTo>
                <a:lnTo>
                  <a:pt x="9450" y="12764"/>
                </a:lnTo>
                <a:lnTo>
                  <a:pt x="9450" y="10800"/>
                </a:lnTo>
                <a:lnTo>
                  <a:pt x="12150" y="10800"/>
                </a:lnTo>
                <a:lnTo>
                  <a:pt x="12150" y="12764"/>
                </a:lnTo>
                <a:cubicBezTo>
                  <a:pt x="12150" y="12764"/>
                  <a:pt x="14850" y="12764"/>
                  <a:pt x="14850" y="12764"/>
                </a:cubicBezTo>
                <a:close/>
                <a:moveTo>
                  <a:pt x="17550" y="20618"/>
                </a:moveTo>
                <a:lnTo>
                  <a:pt x="4050" y="20618"/>
                </a:lnTo>
                <a:cubicBezTo>
                  <a:pt x="2559" y="20618"/>
                  <a:pt x="1350" y="19739"/>
                  <a:pt x="1350" y="18655"/>
                </a:cubicBezTo>
                <a:lnTo>
                  <a:pt x="20250" y="18655"/>
                </a:lnTo>
                <a:cubicBezTo>
                  <a:pt x="20250" y="19739"/>
                  <a:pt x="19041" y="20618"/>
                  <a:pt x="17550" y="20618"/>
                </a:cubicBezTo>
                <a:moveTo>
                  <a:pt x="6750" y="2945"/>
                </a:moveTo>
                <a:lnTo>
                  <a:pt x="14850" y="2945"/>
                </a:lnTo>
                <a:lnTo>
                  <a:pt x="14850" y="4909"/>
                </a:lnTo>
                <a:lnTo>
                  <a:pt x="6750" y="4909"/>
                </a:lnTo>
                <a:cubicBezTo>
                  <a:pt x="6750" y="4909"/>
                  <a:pt x="6750" y="2945"/>
                  <a:pt x="6750" y="2945"/>
                </a:cubicBezTo>
                <a:close/>
                <a:moveTo>
                  <a:pt x="6750" y="982"/>
                </a:moveTo>
                <a:lnTo>
                  <a:pt x="14850" y="982"/>
                </a:lnTo>
                <a:lnTo>
                  <a:pt x="14850" y="1964"/>
                </a:lnTo>
                <a:lnTo>
                  <a:pt x="6750" y="1964"/>
                </a:lnTo>
                <a:cubicBezTo>
                  <a:pt x="6750" y="1964"/>
                  <a:pt x="6750" y="982"/>
                  <a:pt x="6750" y="982"/>
                </a:cubicBezTo>
                <a:close/>
                <a:moveTo>
                  <a:pt x="17550" y="5891"/>
                </a:moveTo>
                <a:lnTo>
                  <a:pt x="16200" y="5891"/>
                </a:lnTo>
                <a:lnTo>
                  <a:pt x="16200" y="4909"/>
                </a:lnTo>
                <a:lnTo>
                  <a:pt x="16200" y="982"/>
                </a:lnTo>
                <a:cubicBezTo>
                  <a:pt x="16200" y="440"/>
                  <a:pt x="15595" y="0"/>
                  <a:pt x="14850" y="0"/>
                </a:cubicBezTo>
                <a:lnTo>
                  <a:pt x="6750" y="0"/>
                </a:lnTo>
                <a:cubicBezTo>
                  <a:pt x="6005" y="0"/>
                  <a:pt x="5400" y="440"/>
                  <a:pt x="5400" y="982"/>
                </a:cubicBezTo>
                <a:lnTo>
                  <a:pt x="5400" y="4909"/>
                </a:lnTo>
                <a:lnTo>
                  <a:pt x="5400" y="5891"/>
                </a:lnTo>
                <a:lnTo>
                  <a:pt x="4050" y="5891"/>
                </a:lnTo>
                <a:cubicBezTo>
                  <a:pt x="1813" y="5891"/>
                  <a:pt x="0" y="7210"/>
                  <a:pt x="0" y="8836"/>
                </a:cubicBezTo>
                <a:lnTo>
                  <a:pt x="0" y="18655"/>
                </a:lnTo>
                <a:cubicBezTo>
                  <a:pt x="0" y="20282"/>
                  <a:pt x="1813" y="21600"/>
                  <a:pt x="4050" y="21600"/>
                </a:cubicBezTo>
                <a:lnTo>
                  <a:pt x="17550" y="21600"/>
                </a:lnTo>
                <a:cubicBezTo>
                  <a:pt x="19787" y="21600"/>
                  <a:pt x="21600" y="20282"/>
                  <a:pt x="21600" y="18655"/>
                </a:cubicBezTo>
                <a:lnTo>
                  <a:pt x="21600" y="8836"/>
                </a:lnTo>
                <a:cubicBezTo>
                  <a:pt x="21600" y="7210"/>
                  <a:pt x="19787" y="5891"/>
                  <a:pt x="17550" y="589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36" name="Shape 2613"/>
          <p:cNvSpPr/>
          <p:nvPr/>
        </p:nvSpPr>
        <p:spPr>
          <a:xfrm>
            <a:off x="7305609" y="5172723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37" name="Shape 2614"/>
          <p:cNvSpPr/>
          <p:nvPr/>
        </p:nvSpPr>
        <p:spPr>
          <a:xfrm>
            <a:off x="7838896" y="5172723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8836"/>
                </a:moveTo>
                <a:cubicBezTo>
                  <a:pt x="15812" y="8836"/>
                  <a:pt x="16691" y="9716"/>
                  <a:pt x="16691" y="10800"/>
                </a:cubicBezTo>
                <a:cubicBezTo>
                  <a:pt x="16691" y="11884"/>
                  <a:pt x="15812" y="12764"/>
                  <a:pt x="14727" y="12764"/>
                </a:cubicBezTo>
                <a:cubicBezTo>
                  <a:pt x="13643" y="12764"/>
                  <a:pt x="12764" y="11884"/>
                  <a:pt x="12764" y="10800"/>
                </a:cubicBezTo>
                <a:cubicBezTo>
                  <a:pt x="12764" y="9716"/>
                  <a:pt x="13643" y="8836"/>
                  <a:pt x="14727" y="8836"/>
                </a:cubicBezTo>
                <a:moveTo>
                  <a:pt x="14727" y="13745"/>
                </a:moveTo>
                <a:cubicBezTo>
                  <a:pt x="16354" y="13745"/>
                  <a:pt x="17673" y="12427"/>
                  <a:pt x="17673" y="10800"/>
                </a:cubicBezTo>
                <a:cubicBezTo>
                  <a:pt x="17673" y="9174"/>
                  <a:pt x="16354" y="7855"/>
                  <a:pt x="14727" y="7855"/>
                </a:cubicBezTo>
                <a:cubicBezTo>
                  <a:pt x="13100" y="7855"/>
                  <a:pt x="11782" y="9174"/>
                  <a:pt x="11782" y="10800"/>
                </a:cubicBezTo>
                <a:cubicBezTo>
                  <a:pt x="11782" y="12427"/>
                  <a:pt x="13100" y="13745"/>
                  <a:pt x="14727" y="13745"/>
                </a:cubicBezTo>
                <a:moveTo>
                  <a:pt x="6873" y="7308"/>
                </a:moveTo>
                <a:lnTo>
                  <a:pt x="8442" y="9818"/>
                </a:lnTo>
                <a:lnTo>
                  <a:pt x="5304" y="9818"/>
                </a:lnTo>
                <a:cubicBezTo>
                  <a:pt x="5304" y="9818"/>
                  <a:pt x="6873" y="7308"/>
                  <a:pt x="6873" y="7308"/>
                </a:cubicBezTo>
                <a:close/>
                <a:moveTo>
                  <a:pt x="4418" y="10800"/>
                </a:moveTo>
                <a:lnTo>
                  <a:pt x="9327" y="10800"/>
                </a:lnTo>
                <a:cubicBezTo>
                  <a:pt x="9598" y="10800"/>
                  <a:pt x="9818" y="10580"/>
                  <a:pt x="9818" y="10309"/>
                </a:cubicBezTo>
                <a:cubicBezTo>
                  <a:pt x="9818" y="10208"/>
                  <a:pt x="9780" y="10120"/>
                  <a:pt x="9728" y="10042"/>
                </a:cubicBezTo>
                <a:lnTo>
                  <a:pt x="9736" y="10037"/>
                </a:lnTo>
                <a:lnTo>
                  <a:pt x="7281" y="6110"/>
                </a:lnTo>
                <a:lnTo>
                  <a:pt x="7274" y="6114"/>
                </a:lnTo>
                <a:cubicBezTo>
                  <a:pt x="7186" y="5983"/>
                  <a:pt x="7043" y="5891"/>
                  <a:pt x="6873" y="5891"/>
                </a:cubicBezTo>
                <a:cubicBezTo>
                  <a:pt x="6702" y="5891"/>
                  <a:pt x="6560" y="5983"/>
                  <a:pt x="6472" y="6114"/>
                </a:cubicBezTo>
                <a:lnTo>
                  <a:pt x="6464" y="6110"/>
                </a:lnTo>
                <a:lnTo>
                  <a:pt x="4010" y="10037"/>
                </a:lnTo>
                <a:lnTo>
                  <a:pt x="4018" y="10042"/>
                </a:lnTo>
                <a:cubicBezTo>
                  <a:pt x="3965" y="10120"/>
                  <a:pt x="3927" y="10208"/>
                  <a:pt x="3927" y="10309"/>
                </a:cubicBezTo>
                <a:cubicBezTo>
                  <a:pt x="3927" y="10580"/>
                  <a:pt x="4147" y="10800"/>
                  <a:pt x="4418" y="10800"/>
                </a:cubicBezTo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38" name="Shape 2615"/>
          <p:cNvSpPr/>
          <p:nvPr/>
        </p:nvSpPr>
        <p:spPr>
          <a:xfrm>
            <a:off x="8372182" y="5172723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39" name="Shape 2616"/>
          <p:cNvSpPr/>
          <p:nvPr/>
        </p:nvSpPr>
        <p:spPr>
          <a:xfrm>
            <a:off x="8905469" y="5172723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8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4909" y="12764"/>
                </a:moveTo>
                <a:cubicBezTo>
                  <a:pt x="5180" y="12764"/>
                  <a:pt x="5400" y="12544"/>
                  <a:pt x="5400" y="12273"/>
                </a:cubicBezTo>
                <a:cubicBezTo>
                  <a:pt x="5400" y="9290"/>
                  <a:pt x="7818" y="6873"/>
                  <a:pt x="10800" y="6873"/>
                </a:cubicBezTo>
                <a:cubicBezTo>
                  <a:pt x="13782" y="6873"/>
                  <a:pt x="16200" y="9290"/>
                  <a:pt x="16200" y="12273"/>
                </a:cubicBezTo>
                <a:cubicBezTo>
                  <a:pt x="16200" y="12544"/>
                  <a:pt x="16420" y="12764"/>
                  <a:pt x="16691" y="12764"/>
                </a:cubicBezTo>
                <a:cubicBezTo>
                  <a:pt x="16962" y="12764"/>
                  <a:pt x="17182" y="12544"/>
                  <a:pt x="17182" y="12273"/>
                </a:cubicBezTo>
                <a:cubicBezTo>
                  <a:pt x="17182" y="8748"/>
                  <a:pt x="14325" y="5891"/>
                  <a:pt x="10800" y="5891"/>
                </a:cubicBezTo>
                <a:cubicBezTo>
                  <a:pt x="7275" y="5891"/>
                  <a:pt x="4418" y="8748"/>
                  <a:pt x="4418" y="12273"/>
                </a:cubicBezTo>
                <a:cubicBezTo>
                  <a:pt x="4418" y="12544"/>
                  <a:pt x="4638" y="12764"/>
                  <a:pt x="4909" y="12764"/>
                </a:cubicBezTo>
                <a:moveTo>
                  <a:pt x="10800" y="11782"/>
                </a:moveTo>
                <a:cubicBezTo>
                  <a:pt x="10529" y="11782"/>
                  <a:pt x="10309" y="12002"/>
                  <a:pt x="10309" y="12273"/>
                </a:cubicBezTo>
                <a:cubicBezTo>
                  <a:pt x="10309" y="12544"/>
                  <a:pt x="10529" y="12764"/>
                  <a:pt x="10800" y="12764"/>
                </a:cubicBezTo>
                <a:cubicBezTo>
                  <a:pt x="11071" y="12764"/>
                  <a:pt x="11291" y="12544"/>
                  <a:pt x="11291" y="12273"/>
                </a:cubicBezTo>
                <a:cubicBezTo>
                  <a:pt x="11291" y="12002"/>
                  <a:pt x="11071" y="11782"/>
                  <a:pt x="10800" y="11782"/>
                </a:cubicBezTo>
                <a:moveTo>
                  <a:pt x="10800" y="8836"/>
                </a:moveTo>
                <a:cubicBezTo>
                  <a:pt x="8903" y="8836"/>
                  <a:pt x="7364" y="10375"/>
                  <a:pt x="7364" y="12273"/>
                </a:cubicBezTo>
                <a:cubicBezTo>
                  <a:pt x="7364" y="12544"/>
                  <a:pt x="7583" y="12764"/>
                  <a:pt x="7855" y="12764"/>
                </a:cubicBezTo>
                <a:cubicBezTo>
                  <a:pt x="8126" y="12764"/>
                  <a:pt x="8345" y="12544"/>
                  <a:pt x="8345" y="12273"/>
                </a:cubicBezTo>
                <a:cubicBezTo>
                  <a:pt x="8345" y="10917"/>
                  <a:pt x="9444" y="9818"/>
                  <a:pt x="10800" y="9818"/>
                </a:cubicBezTo>
                <a:cubicBezTo>
                  <a:pt x="12156" y="9818"/>
                  <a:pt x="13255" y="10917"/>
                  <a:pt x="13255" y="12273"/>
                </a:cubicBezTo>
                <a:cubicBezTo>
                  <a:pt x="13255" y="12544"/>
                  <a:pt x="13474" y="12764"/>
                  <a:pt x="13745" y="12764"/>
                </a:cubicBezTo>
                <a:cubicBezTo>
                  <a:pt x="14017" y="12764"/>
                  <a:pt x="14236" y="12544"/>
                  <a:pt x="14236" y="12273"/>
                </a:cubicBezTo>
                <a:cubicBezTo>
                  <a:pt x="14236" y="10375"/>
                  <a:pt x="12698" y="8836"/>
                  <a:pt x="10800" y="8836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40" name="Shape 2617"/>
          <p:cNvSpPr/>
          <p:nvPr/>
        </p:nvSpPr>
        <p:spPr>
          <a:xfrm>
            <a:off x="9438755" y="5172723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7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39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39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1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6200" y="5891"/>
                </a:moveTo>
                <a:cubicBezTo>
                  <a:pt x="16471" y="5891"/>
                  <a:pt x="16691" y="6111"/>
                  <a:pt x="16691" y="6382"/>
                </a:cubicBezTo>
                <a:cubicBezTo>
                  <a:pt x="16691" y="6653"/>
                  <a:pt x="16471" y="6873"/>
                  <a:pt x="16200" y="6873"/>
                </a:cubicBezTo>
                <a:cubicBezTo>
                  <a:pt x="15929" y="6873"/>
                  <a:pt x="15709" y="6653"/>
                  <a:pt x="15709" y="6382"/>
                </a:cubicBezTo>
                <a:cubicBezTo>
                  <a:pt x="15709" y="6111"/>
                  <a:pt x="15929" y="5891"/>
                  <a:pt x="16200" y="5891"/>
                </a:cubicBezTo>
                <a:moveTo>
                  <a:pt x="16200" y="7855"/>
                </a:moveTo>
                <a:cubicBezTo>
                  <a:pt x="17013" y="7855"/>
                  <a:pt x="17673" y="7196"/>
                  <a:pt x="17673" y="6382"/>
                </a:cubicBezTo>
                <a:cubicBezTo>
                  <a:pt x="17673" y="5569"/>
                  <a:pt x="17013" y="4909"/>
                  <a:pt x="16200" y="4909"/>
                </a:cubicBezTo>
                <a:cubicBezTo>
                  <a:pt x="15387" y="4909"/>
                  <a:pt x="14727" y="5569"/>
                  <a:pt x="14727" y="6382"/>
                </a:cubicBezTo>
                <a:cubicBezTo>
                  <a:pt x="14727" y="7196"/>
                  <a:pt x="15387" y="7855"/>
                  <a:pt x="16200" y="7855"/>
                </a:cubicBezTo>
                <a:moveTo>
                  <a:pt x="8422" y="8135"/>
                </a:moveTo>
                <a:lnTo>
                  <a:pt x="11926" y="11638"/>
                </a:lnTo>
                <a:cubicBezTo>
                  <a:pt x="12015" y="11727"/>
                  <a:pt x="12138" y="11782"/>
                  <a:pt x="12273" y="11782"/>
                </a:cubicBezTo>
                <a:cubicBezTo>
                  <a:pt x="12408" y="11782"/>
                  <a:pt x="12531" y="11727"/>
                  <a:pt x="12620" y="11638"/>
                </a:cubicBezTo>
                <a:lnTo>
                  <a:pt x="14183" y="10075"/>
                </a:lnTo>
                <a:lnTo>
                  <a:pt x="16200" y="12764"/>
                </a:lnTo>
                <a:lnTo>
                  <a:pt x="5336" y="12764"/>
                </a:lnTo>
                <a:cubicBezTo>
                  <a:pt x="5336" y="12764"/>
                  <a:pt x="8422" y="8135"/>
                  <a:pt x="8422" y="8135"/>
                </a:cubicBezTo>
                <a:close/>
                <a:moveTo>
                  <a:pt x="4418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cubicBezTo>
                  <a:pt x="17673" y="13144"/>
                  <a:pt x="17630" y="13047"/>
                  <a:pt x="17568" y="12965"/>
                </a:cubicBezTo>
                <a:lnTo>
                  <a:pt x="17575" y="12960"/>
                </a:lnTo>
                <a:lnTo>
                  <a:pt x="14629" y="9033"/>
                </a:lnTo>
                <a:lnTo>
                  <a:pt x="14622" y="9038"/>
                </a:lnTo>
                <a:cubicBezTo>
                  <a:pt x="14533" y="8919"/>
                  <a:pt x="14397" y="8836"/>
                  <a:pt x="14236" y="8836"/>
                </a:cubicBezTo>
                <a:cubicBezTo>
                  <a:pt x="14101" y="8836"/>
                  <a:pt x="13978" y="8891"/>
                  <a:pt x="13889" y="8980"/>
                </a:cubicBezTo>
                <a:lnTo>
                  <a:pt x="12273" y="10597"/>
                </a:lnTo>
                <a:lnTo>
                  <a:pt x="8693" y="7017"/>
                </a:lnTo>
                <a:cubicBezTo>
                  <a:pt x="8604" y="6928"/>
                  <a:pt x="8481" y="6873"/>
                  <a:pt x="8345" y="6873"/>
                </a:cubicBezTo>
                <a:cubicBezTo>
                  <a:pt x="8175" y="6873"/>
                  <a:pt x="8033" y="6965"/>
                  <a:pt x="7945" y="7097"/>
                </a:cubicBezTo>
                <a:lnTo>
                  <a:pt x="7937" y="7091"/>
                </a:lnTo>
                <a:lnTo>
                  <a:pt x="4010" y="12982"/>
                </a:lnTo>
                <a:lnTo>
                  <a:pt x="4017" y="12988"/>
                </a:lnTo>
                <a:cubicBezTo>
                  <a:pt x="3965" y="13066"/>
                  <a:pt x="3927" y="13154"/>
                  <a:pt x="3927" y="13255"/>
                </a:cubicBezTo>
                <a:cubicBezTo>
                  <a:pt x="3927" y="13526"/>
                  <a:pt x="4147" y="13745"/>
                  <a:pt x="4418" y="1374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41" name="Shape 2618"/>
          <p:cNvSpPr/>
          <p:nvPr/>
        </p:nvSpPr>
        <p:spPr>
          <a:xfrm>
            <a:off x="9972041" y="5217370"/>
            <a:ext cx="279459" cy="2025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755"/>
                </a:moveTo>
                <a:lnTo>
                  <a:pt x="1866" y="6075"/>
                </a:lnTo>
                <a:lnTo>
                  <a:pt x="10800" y="1395"/>
                </a:lnTo>
                <a:lnTo>
                  <a:pt x="19735" y="6075"/>
                </a:lnTo>
                <a:cubicBezTo>
                  <a:pt x="19735" y="6075"/>
                  <a:pt x="10800" y="10755"/>
                  <a:pt x="10800" y="10755"/>
                </a:cubicBezTo>
                <a:close/>
                <a:moveTo>
                  <a:pt x="18031" y="17315"/>
                </a:moveTo>
                <a:lnTo>
                  <a:pt x="14834" y="16216"/>
                </a:lnTo>
                <a:lnTo>
                  <a:pt x="14832" y="16229"/>
                </a:lnTo>
                <a:cubicBezTo>
                  <a:pt x="14797" y="16218"/>
                  <a:pt x="14765" y="16200"/>
                  <a:pt x="14727" y="16200"/>
                </a:cubicBezTo>
                <a:cubicBezTo>
                  <a:pt x="14627" y="16200"/>
                  <a:pt x="14538" y="16251"/>
                  <a:pt x="14460" y="16324"/>
                </a:cubicBezTo>
                <a:lnTo>
                  <a:pt x="14455" y="16313"/>
                </a:lnTo>
                <a:lnTo>
                  <a:pt x="10820" y="20061"/>
                </a:lnTo>
                <a:lnTo>
                  <a:pt x="7658" y="16334"/>
                </a:lnTo>
                <a:lnTo>
                  <a:pt x="7653" y="16344"/>
                </a:lnTo>
                <a:cubicBezTo>
                  <a:pt x="7571" y="16259"/>
                  <a:pt x="7474" y="16200"/>
                  <a:pt x="7364" y="16200"/>
                </a:cubicBezTo>
                <a:cubicBezTo>
                  <a:pt x="7327" y="16200"/>
                  <a:pt x="7294" y="16218"/>
                  <a:pt x="7259" y="16229"/>
                </a:cubicBezTo>
                <a:lnTo>
                  <a:pt x="7257" y="16216"/>
                </a:lnTo>
                <a:lnTo>
                  <a:pt x="4013" y="17331"/>
                </a:lnTo>
                <a:lnTo>
                  <a:pt x="4767" y="9035"/>
                </a:lnTo>
                <a:lnTo>
                  <a:pt x="10589" y="12084"/>
                </a:lnTo>
                <a:lnTo>
                  <a:pt x="10591" y="12080"/>
                </a:lnTo>
                <a:cubicBezTo>
                  <a:pt x="10655" y="12122"/>
                  <a:pt x="10724" y="12150"/>
                  <a:pt x="10800" y="12150"/>
                </a:cubicBezTo>
                <a:cubicBezTo>
                  <a:pt x="10876" y="12150"/>
                  <a:pt x="10946" y="12122"/>
                  <a:pt x="11009" y="12080"/>
                </a:cubicBezTo>
                <a:lnTo>
                  <a:pt x="11011" y="12084"/>
                </a:lnTo>
                <a:lnTo>
                  <a:pt x="16897" y="9001"/>
                </a:lnTo>
                <a:cubicBezTo>
                  <a:pt x="16897" y="9001"/>
                  <a:pt x="18031" y="17315"/>
                  <a:pt x="18031" y="17315"/>
                </a:cubicBezTo>
                <a:close/>
                <a:moveTo>
                  <a:pt x="21600" y="6075"/>
                </a:moveTo>
                <a:cubicBezTo>
                  <a:pt x="21600" y="5806"/>
                  <a:pt x="21484" y="5579"/>
                  <a:pt x="21319" y="5470"/>
                </a:cubicBezTo>
                <a:lnTo>
                  <a:pt x="21320" y="5466"/>
                </a:lnTo>
                <a:lnTo>
                  <a:pt x="21306" y="5458"/>
                </a:lnTo>
                <a:cubicBezTo>
                  <a:pt x="21301" y="5455"/>
                  <a:pt x="21296" y="5453"/>
                  <a:pt x="21292" y="5451"/>
                </a:cubicBezTo>
                <a:lnTo>
                  <a:pt x="11011" y="66"/>
                </a:lnTo>
                <a:lnTo>
                  <a:pt x="11009" y="70"/>
                </a:lnTo>
                <a:cubicBezTo>
                  <a:pt x="10946" y="28"/>
                  <a:pt x="10876" y="0"/>
                  <a:pt x="10800" y="0"/>
                </a:cubicBezTo>
                <a:cubicBezTo>
                  <a:pt x="10724" y="0"/>
                  <a:pt x="10655" y="28"/>
                  <a:pt x="10591" y="70"/>
                </a:cubicBezTo>
                <a:lnTo>
                  <a:pt x="10589" y="66"/>
                </a:lnTo>
                <a:lnTo>
                  <a:pt x="309" y="5451"/>
                </a:lnTo>
                <a:cubicBezTo>
                  <a:pt x="304" y="5453"/>
                  <a:pt x="299" y="5455"/>
                  <a:pt x="295" y="5458"/>
                </a:cubicBezTo>
                <a:lnTo>
                  <a:pt x="280" y="5466"/>
                </a:lnTo>
                <a:lnTo>
                  <a:pt x="281" y="5470"/>
                </a:lnTo>
                <a:cubicBezTo>
                  <a:pt x="116" y="5579"/>
                  <a:pt x="0" y="5806"/>
                  <a:pt x="0" y="6075"/>
                </a:cubicBezTo>
                <a:cubicBezTo>
                  <a:pt x="0" y="6344"/>
                  <a:pt x="116" y="6571"/>
                  <a:pt x="281" y="6680"/>
                </a:cubicBezTo>
                <a:lnTo>
                  <a:pt x="280" y="6684"/>
                </a:lnTo>
                <a:lnTo>
                  <a:pt x="295" y="6692"/>
                </a:lnTo>
                <a:cubicBezTo>
                  <a:pt x="299" y="6695"/>
                  <a:pt x="304" y="6697"/>
                  <a:pt x="309" y="6699"/>
                </a:cubicBezTo>
                <a:lnTo>
                  <a:pt x="1230" y="7182"/>
                </a:lnTo>
                <a:lnTo>
                  <a:pt x="608" y="13603"/>
                </a:lnTo>
                <a:cubicBezTo>
                  <a:pt x="251" y="13805"/>
                  <a:pt x="0" y="14287"/>
                  <a:pt x="0" y="14850"/>
                </a:cubicBezTo>
                <a:cubicBezTo>
                  <a:pt x="0" y="15596"/>
                  <a:pt x="439" y="16200"/>
                  <a:pt x="982" y="16200"/>
                </a:cubicBezTo>
                <a:cubicBezTo>
                  <a:pt x="1524" y="16200"/>
                  <a:pt x="1964" y="15596"/>
                  <a:pt x="1964" y="14850"/>
                </a:cubicBezTo>
                <a:cubicBezTo>
                  <a:pt x="1964" y="14416"/>
                  <a:pt x="1812" y="14034"/>
                  <a:pt x="1580" y="13787"/>
                </a:cubicBezTo>
                <a:lnTo>
                  <a:pt x="2173" y="7676"/>
                </a:lnTo>
                <a:lnTo>
                  <a:pt x="3822" y="8540"/>
                </a:lnTo>
                <a:lnTo>
                  <a:pt x="2950" y="18135"/>
                </a:lnTo>
                <a:lnTo>
                  <a:pt x="2958" y="18138"/>
                </a:lnTo>
                <a:cubicBezTo>
                  <a:pt x="2955" y="18167"/>
                  <a:pt x="2945" y="18193"/>
                  <a:pt x="2945" y="18225"/>
                </a:cubicBezTo>
                <a:cubicBezTo>
                  <a:pt x="2945" y="18598"/>
                  <a:pt x="3165" y="18900"/>
                  <a:pt x="3436" y="18900"/>
                </a:cubicBezTo>
                <a:cubicBezTo>
                  <a:pt x="3474" y="18900"/>
                  <a:pt x="3506" y="18884"/>
                  <a:pt x="3541" y="18873"/>
                </a:cubicBezTo>
                <a:lnTo>
                  <a:pt x="3543" y="18884"/>
                </a:lnTo>
                <a:lnTo>
                  <a:pt x="7238" y="17613"/>
                </a:lnTo>
                <a:lnTo>
                  <a:pt x="10506" y="21465"/>
                </a:lnTo>
                <a:lnTo>
                  <a:pt x="10510" y="21456"/>
                </a:lnTo>
                <a:cubicBezTo>
                  <a:pt x="10593" y="21541"/>
                  <a:pt x="10690" y="21600"/>
                  <a:pt x="10800" y="21600"/>
                </a:cubicBezTo>
                <a:cubicBezTo>
                  <a:pt x="10901" y="21600"/>
                  <a:pt x="10989" y="21548"/>
                  <a:pt x="11068" y="21476"/>
                </a:cubicBezTo>
                <a:lnTo>
                  <a:pt x="11072" y="21487"/>
                </a:lnTo>
                <a:lnTo>
                  <a:pt x="14834" y="17607"/>
                </a:lnTo>
                <a:lnTo>
                  <a:pt x="18548" y="18884"/>
                </a:lnTo>
                <a:lnTo>
                  <a:pt x="18550" y="18871"/>
                </a:lnTo>
                <a:cubicBezTo>
                  <a:pt x="18585" y="18882"/>
                  <a:pt x="18618" y="18900"/>
                  <a:pt x="18655" y="18900"/>
                </a:cubicBezTo>
                <a:cubicBezTo>
                  <a:pt x="18926" y="18900"/>
                  <a:pt x="19145" y="18598"/>
                  <a:pt x="19145" y="18225"/>
                </a:cubicBezTo>
                <a:cubicBezTo>
                  <a:pt x="19145" y="18181"/>
                  <a:pt x="19135" y="18143"/>
                  <a:pt x="19130" y="18102"/>
                </a:cubicBezTo>
                <a:lnTo>
                  <a:pt x="19137" y="18100"/>
                </a:lnTo>
                <a:lnTo>
                  <a:pt x="17830" y="8513"/>
                </a:lnTo>
                <a:lnTo>
                  <a:pt x="21292" y="6699"/>
                </a:lnTo>
                <a:cubicBezTo>
                  <a:pt x="21296" y="6697"/>
                  <a:pt x="21301" y="6695"/>
                  <a:pt x="21306" y="6692"/>
                </a:cubicBezTo>
                <a:lnTo>
                  <a:pt x="21320" y="6684"/>
                </a:lnTo>
                <a:lnTo>
                  <a:pt x="21319" y="6680"/>
                </a:lnTo>
                <a:cubicBezTo>
                  <a:pt x="21484" y="6571"/>
                  <a:pt x="21600" y="6344"/>
                  <a:pt x="21600" y="607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42" name="Shape 2619"/>
          <p:cNvSpPr/>
          <p:nvPr/>
        </p:nvSpPr>
        <p:spPr>
          <a:xfrm>
            <a:off x="10568991" y="5172723"/>
            <a:ext cx="152958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00" y="7855"/>
                </a:moveTo>
                <a:lnTo>
                  <a:pt x="9900" y="7855"/>
                </a:lnTo>
                <a:lnTo>
                  <a:pt x="9900" y="9818"/>
                </a:lnTo>
                <a:cubicBezTo>
                  <a:pt x="9900" y="10090"/>
                  <a:pt x="10303" y="10309"/>
                  <a:pt x="10800" y="10309"/>
                </a:cubicBezTo>
                <a:cubicBezTo>
                  <a:pt x="11297" y="10309"/>
                  <a:pt x="11700" y="10090"/>
                  <a:pt x="11700" y="9818"/>
                </a:cubicBezTo>
                <a:lnTo>
                  <a:pt x="11700" y="7855"/>
                </a:lnTo>
                <a:lnTo>
                  <a:pt x="15300" y="7855"/>
                </a:lnTo>
                <a:cubicBezTo>
                  <a:pt x="15797" y="7855"/>
                  <a:pt x="16200" y="7635"/>
                  <a:pt x="16200" y="7364"/>
                </a:cubicBezTo>
                <a:cubicBezTo>
                  <a:pt x="16200" y="7092"/>
                  <a:pt x="15797" y="6873"/>
                  <a:pt x="15300" y="6873"/>
                </a:cubicBezTo>
                <a:lnTo>
                  <a:pt x="11700" y="6873"/>
                </a:lnTo>
                <a:lnTo>
                  <a:pt x="11700" y="4909"/>
                </a:lnTo>
                <a:cubicBezTo>
                  <a:pt x="11700" y="4638"/>
                  <a:pt x="11297" y="4418"/>
                  <a:pt x="10800" y="4418"/>
                </a:cubicBezTo>
                <a:cubicBezTo>
                  <a:pt x="10303" y="4418"/>
                  <a:pt x="9900" y="4638"/>
                  <a:pt x="9900" y="4909"/>
                </a:cubicBezTo>
                <a:lnTo>
                  <a:pt x="9900" y="6873"/>
                </a:lnTo>
                <a:lnTo>
                  <a:pt x="6300" y="6873"/>
                </a:lnTo>
                <a:cubicBezTo>
                  <a:pt x="5803" y="6873"/>
                  <a:pt x="5400" y="7092"/>
                  <a:pt x="5400" y="7364"/>
                </a:cubicBezTo>
                <a:cubicBezTo>
                  <a:pt x="5400" y="7635"/>
                  <a:pt x="5803" y="7855"/>
                  <a:pt x="6300" y="7855"/>
                </a:cubicBezTo>
                <a:moveTo>
                  <a:pt x="19800" y="19847"/>
                </a:moveTo>
                <a:lnTo>
                  <a:pt x="11464" y="14886"/>
                </a:lnTo>
                <a:lnTo>
                  <a:pt x="11457" y="14889"/>
                </a:lnTo>
                <a:cubicBezTo>
                  <a:pt x="11294" y="14791"/>
                  <a:pt x="11063" y="14727"/>
                  <a:pt x="10800" y="14727"/>
                </a:cubicBezTo>
                <a:cubicBezTo>
                  <a:pt x="10537" y="14727"/>
                  <a:pt x="10306" y="14791"/>
                  <a:pt x="10142" y="14889"/>
                </a:cubicBezTo>
                <a:lnTo>
                  <a:pt x="10136" y="14886"/>
                </a:lnTo>
                <a:lnTo>
                  <a:pt x="1800" y="19847"/>
                </a:lnTo>
                <a:lnTo>
                  <a:pt x="1800" y="982"/>
                </a:lnTo>
                <a:lnTo>
                  <a:pt x="19800" y="982"/>
                </a:lnTo>
                <a:cubicBezTo>
                  <a:pt x="19800" y="982"/>
                  <a:pt x="19800" y="19847"/>
                  <a:pt x="19800" y="19847"/>
                </a:cubicBezTo>
                <a:close/>
                <a:moveTo>
                  <a:pt x="20700" y="0"/>
                </a:moveTo>
                <a:lnTo>
                  <a:pt x="900" y="0"/>
                </a:lnTo>
                <a:cubicBezTo>
                  <a:pt x="403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403" y="21600"/>
                  <a:pt x="900" y="21600"/>
                </a:cubicBezTo>
                <a:cubicBezTo>
                  <a:pt x="1163" y="21600"/>
                  <a:pt x="1394" y="21536"/>
                  <a:pt x="1559" y="21438"/>
                </a:cubicBezTo>
                <a:lnTo>
                  <a:pt x="1564" y="21441"/>
                </a:lnTo>
                <a:lnTo>
                  <a:pt x="10800" y="15945"/>
                </a:lnTo>
                <a:lnTo>
                  <a:pt x="20036" y="21441"/>
                </a:lnTo>
                <a:lnTo>
                  <a:pt x="20041" y="21438"/>
                </a:lnTo>
                <a:cubicBezTo>
                  <a:pt x="20206" y="21536"/>
                  <a:pt x="20437" y="21600"/>
                  <a:pt x="20700" y="21600"/>
                </a:cubicBezTo>
                <a:cubicBezTo>
                  <a:pt x="21197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197" y="0"/>
                  <a:pt x="207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43" name="Shape 2620"/>
          <p:cNvSpPr/>
          <p:nvPr/>
        </p:nvSpPr>
        <p:spPr>
          <a:xfrm>
            <a:off x="11077473" y="5172723"/>
            <a:ext cx="202566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20095"/>
                </a:moveTo>
                <a:lnTo>
                  <a:pt x="11298" y="14886"/>
                </a:lnTo>
                <a:lnTo>
                  <a:pt x="11293" y="14890"/>
                </a:lnTo>
                <a:cubicBezTo>
                  <a:pt x="11170" y="14791"/>
                  <a:pt x="10997" y="14727"/>
                  <a:pt x="10800" y="14727"/>
                </a:cubicBezTo>
                <a:cubicBezTo>
                  <a:pt x="10603" y="14727"/>
                  <a:pt x="10430" y="14791"/>
                  <a:pt x="10306" y="14890"/>
                </a:cubicBezTo>
                <a:lnTo>
                  <a:pt x="10302" y="14886"/>
                </a:lnTo>
                <a:lnTo>
                  <a:pt x="1350" y="20095"/>
                </a:lnTo>
                <a:lnTo>
                  <a:pt x="1350" y="982"/>
                </a:lnTo>
                <a:lnTo>
                  <a:pt x="20250" y="982"/>
                </a:lnTo>
                <a:cubicBezTo>
                  <a:pt x="20250" y="982"/>
                  <a:pt x="20250" y="20095"/>
                  <a:pt x="20250" y="20095"/>
                </a:cubicBezTo>
                <a:close/>
                <a:moveTo>
                  <a:pt x="20925" y="0"/>
                </a:moveTo>
                <a:lnTo>
                  <a:pt x="675" y="0"/>
                </a:lnTo>
                <a:cubicBezTo>
                  <a:pt x="302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872" y="21600"/>
                  <a:pt x="1045" y="21537"/>
                  <a:pt x="1169" y="21438"/>
                </a:cubicBezTo>
                <a:lnTo>
                  <a:pt x="1173" y="21441"/>
                </a:lnTo>
                <a:lnTo>
                  <a:pt x="10800" y="15839"/>
                </a:lnTo>
                <a:lnTo>
                  <a:pt x="20427" y="21441"/>
                </a:lnTo>
                <a:lnTo>
                  <a:pt x="20431" y="21438"/>
                </a:lnTo>
                <a:cubicBezTo>
                  <a:pt x="20555" y="21537"/>
                  <a:pt x="20728" y="21600"/>
                  <a:pt x="20925" y="21600"/>
                </a:cubicBezTo>
                <a:cubicBezTo>
                  <a:pt x="21298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298" y="0"/>
                  <a:pt x="20925" y="0"/>
                </a:cubicBezTo>
                <a:moveTo>
                  <a:pt x="7337" y="7850"/>
                </a:moveTo>
                <a:lnTo>
                  <a:pt x="9710" y="7850"/>
                </a:lnTo>
                <a:lnTo>
                  <a:pt x="10039" y="7213"/>
                </a:lnTo>
                <a:lnTo>
                  <a:pt x="10800" y="5738"/>
                </a:lnTo>
                <a:lnTo>
                  <a:pt x="11561" y="7213"/>
                </a:lnTo>
                <a:lnTo>
                  <a:pt x="11890" y="7850"/>
                </a:lnTo>
                <a:lnTo>
                  <a:pt x="14263" y="7850"/>
                </a:lnTo>
                <a:lnTo>
                  <a:pt x="13014" y="8550"/>
                </a:lnTo>
                <a:lnTo>
                  <a:pt x="12253" y="8976"/>
                </a:lnTo>
                <a:lnTo>
                  <a:pt x="12557" y="9638"/>
                </a:lnTo>
                <a:lnTo>
                  <a:pt x="13240" y="11130"/>
                </a:lnTo>
                <a:lnTo>
                  <a:pt x="11598" y="10254"/>
                </a:lnTo>
                <a:lnTo>
                  <a:pt x="10800" y="9828"/>
                </a:lnTo>
                <a:lnTo>
                  <a:pt x="10002" y="10254"/>
                </a:lnTo>
                <a:lnTo>
                  <a:pt x="8360" y="11130"/>
                </a:lnTo>
                <a:lnTo>
                  <a:pt x="9043" y="9638"/>
                </a:lnTo>
                <a:lnTo>
                  <a:pt x="9347" y="8976"/>
                </a:lnTo>
                <a:lnTo>
                  <a:pt x="8586" y="8550"/>
                </a:lnTo>
                <a:cubicBezTo>
                  <a:pt x="8586" y="8550"/>
                  <a:pt x="7337" y="7850"/>
                  <a:pt x="7337" y="7850"/>
                </a:cubicBezTo>
                <a:close/>
                <a:moveTo>
                  <a:pt x="5737" y="13745"/>
                </a:moveTo>
                <a:lnTo>
                  <a:pt x="10800" y="11045"/>
                </a:lnTo>
                <a:lnTo>
                  <a:pt x="15863" y="13745"/>
                </a:lnTo>
                <a:lnTo>
                  <a:pt x="13838" y="9328"/>
                </a:lnTo>
                <a:lnTo>
                  <a:pt x="18225" y="6868"/>
                </a:lnTo>
                <a:lnTo>
                  <a:pt x="12825" y="6868"/>
                </a:lnTo>
                <a:lnTo>
                  <a:pt x="10800" y="2945"/>
                </a:lnTo>
                <a:lnTo>
                  <a:pt x="8775" y="6868"/>
                </a:lnTo>
                <a:lnTo>
                  <a:pt x="3375" y="6868"/>
                </a:lnTo>
                <a:lnTo>
                  <a:pt x="7762" y="9328"/>
                </a:lnTo>
                <a:cubicBezTo>
                  <a:pt x="7762" y="9328"/>
                  <a:pt x="5737" y="13745"/>
                  <a:pt x="5737" y="13745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44" name="Shape 2621"/>
          <p:cNvSpPr/>
          <p:nvPr/>
        </p:nvSpPr>
        <p:spPr>
          <a:xfrm>
            <a:off x="6239037" y="5706009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81" y="12956"/>
                </a:moveTo>
                <a:cubicBezTo>
                  <a:pt x="17070" y="12258"/>
                  <a:pt x="16576" y="11533"/>
                  <a:pt x="16011" y="10795"/>
                </a:cubicBezTo>
                <a:cubicBezTo>
                  <a:pt x="16573" y="10063"/>
                  <a:pt x="17072" y="9339"/>
                  <a:pt x="17481" y="8644"/>
                </a:cubicBezTo>
                <a:cubicBezTo>
                  <a:pt x="19410" y="9181"/>
                  <a:pt x="20618" y="9948"/>
                  <a:pt x="20618" y="10800"/>
                </a:cubicBezTo>
                <a:cubicBezTo>
                  <a:pt x="20618" y="11652"/>
                  <a:pt x="19410" y="12419"/>
                  <a:pt x="17481" y="12956"/>
                </a:cubicBezTo>
                <a:moveTo>
                  <a:pt x="17742" y="17743"/>
                </a:moveTo>
                <a:cubicBezTo>
                  <a:pt x="17140" y="18345"/>
                  <a:pt x="15740" y="18028"/>
                  <a:pt x="13996" y="17045"/>
                </a:cubicBezTo>
                <a:cubicBezTo>
                  <a:pt x="14198" y="16261"/>
                  <a:pt x="14365" y="15406"/>
                  <a:pt x="14487" y="14488"/>
                </a:cubicBezTo>
                <a:cubicBezTo>
                  <a:pt x="15405" y="14366"/>
                  <a:pt x="16261" y="14198"/>
                  <a:pt x="17044" y="13996"/>
                </a:cubicBezTo>
                <a:cubicBezTo>
                  <a:pt x="18028" y="15740"/>
                  <a:pt x="18345" y="17140"/>
                  <a:pt x="17742" y="17743"/>
                </a:cubicBezTo>
                <a:moveTo>
                  <a:pt x="15404" y="11561"/>
                </a:moveTo>
                <a:cubicBezTo>
                  <a:pt x="15837" y="12119"/>
                  <a:pt x="16219" y="12662"/>
                  <a:pt x="16554" y="13185"/>
                </a:cubicBezTo>
                <a:cubicBezTo>
                  <a:pt x="15950" y="13317"/>
                  <a:pt x="15295" y="13429"/>
                  <a:pt x="14597" y="13517"/>
                </a:cubicBezTo>
                <a:cubicBezTo>
                  <a:pt x="14631" y="13155"/>
                  <a:pt x="14655" y="12784"/>
                  <a:pt x="14677" y="12409"/>
                </a:cubicBezTo>
                <a:cubicBezTo>
                  <a:pt x="14930" y="12127"/>
                  <a:pt x="15170" y="11844"/>
                  <a:pt x="15404" y="11561"/>
                </a:cubicBezTo>
                <a:moveTo>
                  <a:pt x="15402" y="10032"/>
                </a:moveTo>
                <a:cubicBezTo>
                  <a:pt x="15170" y="9752"/>
                  <a:pt x="14928" y="9471"/>
                  <a:pt x="14677" y="9191"/>
                </a:cubicBezTo>
                <a:cubicBezTo>
                  <a:pt x="14655" y="8817"/>
                  <a:pt x="14631" y="8445"/>
                  <a:pt x="14597" y="8084"/>
                </a:cubicBezTo>
                <a:cubicBezTo>
                  <a:pt x="15295" y="8171"/>
                  <a:pt x="15950" y="8283"/>
                  <a:pt x="16554" y="8415"/>
                </a:cubicBezTo>
                <a:cubicBezTo>
                  <a:pt x="16221" y="8935"/>
                  <a:pt x="15832" y="9478"/>
                  <a:pt x="15402" y="10032"/>
                </a:cubicBezTo>
                <a:moveTo>
                  <a:pt x="17742" y="3857"/>
                </a:moveTo>
                <a:cubicBezTo>
                  <a:pt x="18345" y="4460"/>
                  <a:pt x="18028" y="5860"/>
                  <a:pt x="17044" y="7604"/>
                </a:cubicBezTo>
                <a:cubicBezTo>
                  <a:pt x="16261" y="7402"/>
                  <a:pt x="15405" y="7234"/>
                  <a:pt x="14487" y="7112"/>
                </a:cubicBezTo>
                <a:cubicBezTo>
                  <a:pt x="14365" y="6194"/>
                  <a:pt x="14198" y="5339"/>
                  <a:pt x="13996" y="4555"/>
                </a:cubicBezTo>
                <a:cubicBezTo>
                  <a:pt x="15740" y="3572"/>
                  <a:pt x="17140" y="3255"/>
                  <a:pt x="17742" y="3857"/>
                </a:cubicBezTo>
                <a:moveTo>
                  <a:pt x="13718" y="12012"/>
                </a:moveTo>
                <a:cubicBezTo>
                  <a:pt x="13448" y="12303"/>
                  <a:pt x="13172" y="12593"/>
                  <a:pt x="12882" y="12883"/>
                </a:cubicBezTo>
                <a:cubicBezTo>
                  <a:pt x="12593" y="13172"/>
                  <a:pt x="12303" y="13449"/>
                  <a:pt x="12012" y="13719"/>
                </a:cubicBezTo>
                <a:cubicBezTo>
                  <a:pt x="11614" y="13733"/>
                  <a:pt x="11212" y="13745"/>
                  <a:pt x="10800" y="13745"/>
                </a:cubicBezTo>
                <a:cubicBezTo>
                  <a:pt x="10387" y="13745"/>
                  <a:pt x="9985" y="13733"/>
                  <a:pt x="9587" y="13719"/>
                </a:cubicBezTo>
                <a:cubicBezTo>
                  <a:pt x="9297" y="13449"/>
                  <a:pt x="9006" y="13172"/>
                  <a:pt x="8717" y="12883"/>
                </a:cubicBezTo>
                <a:cubicBezTo>
                  <a:pt x="8428" y="12593"/>
                  <a:pt x="8152" y="12303"/>
                  <a:pt x="7881" y="12012"/>
                </a:cubicBezTo>
                <a:cubicBezTo>
                  <a:pt x="7866" y="11614"/>
                  <a:pt x="7855" y="11212"/>
                  <a:pt x="7855" y="10800"/>
                </a:cubicBezTo>
                <a:cubicBezTo>
                  <a:pt x="7855" y="10388"/>
                  <a:pt x="7866" y="9986"/>
                  <a:pt x="7881" y="9587"/>
                </a:cubicBezTo>
                <a:cubicBezTo>
                  <a:pt x="8152" y="9297"/>
                  <a:pt x="8428" y="9007"/>
                  <a:pt x="8717" y="8717"/>
                </a:cubicBezTo>
                <a:cubicBezTo>
                  <a:pt x="9006" y="8428"/>
                  <a:pt x="9297" y="8151"/>
                  <a:pt x="9587" y="7881"/>
                </a:cubicBezTo>
                <a:cubicBezTo>
                  <a:pt x="9985" y="7867"/>
                  <a:pt x="10387" y="7855"/>
                  <a:pt x="10800" y="7855"/>
                </a:cubicBezTo>
                <a:cubicBezTo>
                  <a:pt x="11212" y="7855"/>
                  <a:pt x="11614" y="7867"/>
                  <a:pt x="12012" y="7881"/>
                </a:cubicBezTo>
                <a:cubicBezTo>
                  <a:pt x="12303" y="8151"/>
                  <a:pt x="12593" y="8428"/>
                  <a:pt x="12882" y="8717"/>
                </a:cubicBezTo>
                <a:cubicBezTo>
                  <a:pt x="13172" y="9007"/>
                  <a:pt x="13448" y="9297"/>
                  <a:pt x="13718" y="9587"/>
                </a:cubicBezTo>
                <a:cubicBezTo>
                  <a:pt x="13733" y="9986"/>
                  <a:pt x="13745" y="10388"/>
                  <a:pt x="13745" y="10800"/>
                </a:cubicBezTo>
                <a:cubicBezTo>
                  <a:pt x="13745" y="11212"/>
                  <a:pt x="13733" y="11614"/>
                  <a:pt x="13718" y="12012"/>
                </a:cubicBezTo>
                <a:moveTo>
                  <a:pt x="13185" y="16555"/>
                </a:moveTo>
                <a:cubicBezTo>
                  <a:pt x="12662" y="16219"/>
                  <a:pt x="12120" y="15837"/>
                  <a:pt x="11561" y="15404"/>
                </a:cubicBezTo>
                <a:cubicBezTo>
                  <a:pt x="11844" y="15170"/>
                  <a:pt x="12127" y="14931"/>
                  <a:pt x="12409" y="14677"/>
                </a:cubicBezTo>
                <a:cubicBezTo>
                  <a:pt x="12783" y="14655"/>
                  <a:pt x="13155" y="14631"/>
                  <a:pt x="13517" y="14597"/>
                </a:cubicBezTo>
                <a:cubicBezTo>
                  <a:pt x="13429" y="15295"/>
                  <a:pt x="13316" y="15950"/>
                  <a:pt x="13185" y="16555"/>
                </a:cubicBezTo>
                <a:moveTo>
                  <a:pt x="10800" y="20618"/>
                </a:moveTo>
                <a:cubicBezTo>
                  <a:pt x="9948" y="20618"/>
                  <a:pt x="9181" y="19410"/>
                  <a:pt x="8643" y="17481"/>
                </a:cubicBezTo>
                <a:cubicBezTo>
                  <a:pt x="9339" y="17072"/>
                  <a:pt x="10062" y="16573"/>
                  <a:pt x="10795" y="16011"/>
                </a:cubicBezTo>
                <a:cubicBezTo>
                  <a:pt x="11532" y="16576"/>
                  <a:pt x="12258" y="17070"/>
                  <a:pt x="12957" y="17481"/>
                </a:cubicBezTo>
                <a:cubicBezTo>
                  <a:pt x="12419" y="19410"/>
                  <a:pt x="11652" y="20618"/>
                  <a:pt x="10800" y="20618"/>
                </a:cubicBezTo>
                <a:moveTo>
                  <a:pt x="8083" y="14597"/>
                </a:moveTo>
                <a:cubicBezTo>
                  <a:pt x="8445" y="14631"/>
                  <a:pt x="8816" y="14655"/>
                  <a:pt x="9190" y="14677"/>
                </a:cubicBezTo>
                <a:cubicBezTo>
                  <a:pt x="9471" y="14929"/>
                  <a:pt x="9751" y="15170"/>
                  <a:pt x="10032" y="15403"/>
                </a:cubicBezTo>
                <a:cubicBezTo>
                  <a:pt x="9478" y="15832"/>
                  <a:pt x="8935" y="16221"/>
                  <a:pt x="8415" y="16555"/>
                </a:cubicBezTo>
                <a:cubicBezTo>
                  <a:pt x="8283" y="15950"/>
                  <a:pt x="8171" y="15295"/>
                  <a:pt x="8083" y="14597"/>
                </a:cubicBezTo>
                <a:moveTo>
                  <a:pt x="8415" y="5045"/>
                </a:moveTo>
                <a:cubicBezTo>
                  <a:pt x="8938" y="5381"/>
                  <a:pt x="9480" y="5762"/>
                  <a:pt x="10038" y="6196"/>
                </a:cubicBezTo>
                <a:cubicBezTo>
                  <a:pt x="9756" y="6430"/>
                  <a:pt x="9473" y="6670"/>
                  <a:pt x="9190" y="6924"/>
                </a:cubicBezTo>
                <a:cubicBezTo>
                  <a:pt x="8816" y="6945"/>
                  <a:pt x="8445" y="6969"/>
                  <a:pt x="8083" y="7003"/>
                </a:cubicBezTo>
                <a:cubicBezTo>
                  <a:pt x="8171" y="6305"/>
                  <a:pt x="8283" y="5650"/>
                  <a:pt x="8415" y="5045"/>
                </a:cubicBezTo>
                <a:moveTo>
                  <a:pt x="10800" y="982"/>
                </a:moveTo>
                <a:cubicBezTo>
                  <a:pt x="11652" y="982"/>
                  <a:pt x="12419" y="2191"/>
                  <a:pt x="12957" y="4119"/>
                </a:cubicBezTo>
                <a:cubicBezTo>
                  <a:pt x="12261" y="4528"/>
                  <a:pt x="11537" y="5027"/>
                  <a:pt x="10804" y="5589"/>
                </a:cubicBezTo>
                <a:cubicBezTo>
                  <a:pt x="10067" y="5024"/>
                  <a:pt x="9341" y="4530"/>
                  <a:pt x="8643" y="4119"/>
                </a:cubicBezTo>
                <a:cubicBezTo>
                  <a:pt x="9181" y="2191"/>
                  <a:pt x="9948" y="982"/>
                  <a:pt x="10800" y="982"/>
                </a:cubicBezTo>
                <a:moveTo>
                  <a:pt x="13517" y="7003"/>
                </a:moveTo>
                <a:cubicBezTo>
                  <a:pt x="13155" y="6969"/>
                  <a:pt x="12783" y="6945"/>
                  <a:pt x="12409" y="6924"/>
                </a:cubicBezTo>
                <a:cubicBezTo>
                  <a:pt x="12129" y="6671"/>
                  <a:pt x="11848" y="6430"/>
                  <a:pt x="11568" y="6198"/>
                </a:cubicBezTo>
                <a:cubicBezTo>
                  <a:pt x="12122" y="5768"/>
                  <a:pt x="12665" y="5379"/>
                  <a:pt x="13185" y="5045"/>
                </a:cubicBezTo>
                <a:cubicBezTo>
                  <a:pt x="13316" y="5650"/>
                  <a:pt x="13429" y="6305"/>
                  <a:pt x="13517" y="7003"/>
                </a:cubicBezTo>
                <a:moveTo>
                  <a:pt x="7112" y="7112"/>
                </a:moveTo>
                <a:cubicBezTo>
                  <a:pt x="6194" y="7234"/>
                  <a:pt x="5339" y="7402"/>
                  <a:pt x="4555" y="7604"/>
                </a:cubicBezTo>
                <a:cubicBezTo>
                  <a:pt x="3572" y="5860"/>
                  <a:pt x="3255" y="4460"/>
                  <a:pt x="3858" y="3857"/>
                </a:cubicBezTo>
                <a:cubicBezTo>
                  <a:pt x="4460" y="3255"/>
                  <a:pt x="5860" y="3572"/>
                  <a:pt x="7604" y="4555"/>
                </a:cubicBezTo>
                <a:cubicBezTo>
                  <a:pt x="7402" y="5339"/>
                  <a:pt x="7234" y="6194"/>
                  <a:pt x="7112" y="7112"/>
                </a:cubicBezTo>
                <a:moveTo>
                  <a:pt x="3858" y="17743"/>
                </a:moveTo>
                <a:cubicBezTo>
                  <a:pt x="3255" y="17140"/>
                  <a:pt x="3572" y="15740"/>
                  <a:pt x="4555" y="13996"/>
                </a:cubicBezTo>
                <a:cubicBezTo>
                  <a:pt x="5339" y="14198"/>
                  <a:pt x="6194" y="14366"/>
                  <a:pt x="7112" y="14488"/>
                </a:cubicBezTo>
                <a:cubicBezTo>
                  <a:pt x="7234" y="15406"/>
                  <a:pt x="7402" y="16261"/>
                  <a:pt x="7604" y="17045"/>
                </a:cubicBezTo>
                <a:cubicBezTo>
                  <a:pt x="5860" y="18028"/>
                  <a:pt x="4460" y="18345"/>
                  <a:pt x="3858" y="17743"/>
                </a:cubicBezTo>
                <a:moveTo>
                  <a:pt x="7003" y="13517"/>
                </a:moveTo>
                <a:cubicBezTo>
                  <a:pt x="6305" y="13429"/>
                  <a:pt x="5650" y="13317"/>
                  <a:pt x="5045" y="13185"/>
                </a:cubicBezTo>
                <a:cubicBezTo>
                  <a:pt x="5379" y="12665"/>
                  <a:pt x="5768" y="12122"/>
                  <a:pt x="6197" y="11568"/>
                </a:cubicBezTo>
                <a:cubicBezTo>
                  <a:pt x="6429" y="11848"/>
                  <a:pt x="6671" y="12129"/>
                  <a:pt x="6923" y="12409"/>
                </a:cubicBezTo>
                <a:cubicBezTo>
                  <a:pt x="6944" y="12784"/>
                  <a:pt x="6968" y="13155"/>
                  <a:pt x="7003" y="13517"/>
                </a:cubicBezTo>
                <a:moveTo>
                  <a:pt x="6923" y="9191"/>
                </a:moveTo>
                <a:cubicBezTo>
                  <a:pt x="6669" y="9473"/>
                  <a:pt x="6429" y="9756"/>
                  <a:pt x="6196" y="10039"/>
                </a:cubicBezTo>
                <a:cubicBezTo>
                  <a:pt x="5763" y="9481"/>
                  <a:pt x="5381" y="8938"/>
                  <a:pt x="5045" y="8415"/>
                </a:cubicBezTo>
                <a:cubicBezTo>
                  <a:pt x="5650" y="8283"/>
                  <a:pt x="6305" y="8171"/>
                  <a:pt x="7003" y="8084"/>
                </a:cubicBezTo>
                <a:cubicBezTo>
                  <a:pt x="6968" y="8445"/>
                  <a:pt x="6944" y="8816"/>
                  <a:pt x="6923" y="9191"/>
                </a:cubicBezTo>
                <a:moveTo>
                  <a:pt x="982" y="10800"/>
                </a:moveTo>
                <a:cubicBezTo>
                  <a:pt x="982" y="9948"/>
                  <a:pt x="2190" y="9181"/>
                  <a:pt x="4119" y="8644"/>
                </a:cubicBezTo>
                <a:cubicBezTo>
                  <a:pt x="4530" y="9342"/>
                  <a:pt x="5023" y="10067"/>
                  <a:pt x="5588" y="10805"/>
                </a:cubicBezTo>
                <a:cubicBezTo>
                  <a:pt x="5027" y="11537"/>
                  <a:pt x="4528" y="12262"/>
                  <a:pt x="4119" y="12956"/>
                </a:cubicBezTo>
                <a:cubicBezTo>
                  <a:pt x="2190" y="12419"/>
                  <a:pt x="982" y="11652"/>
                  <a:pt x="982" y="10800"/>
                </a:cubicBezTo>
                <a:moveTo>
                  <a:pt x="21600" y="10800"/>
                </a:moveTo>
                <a:cubicBezTo>
                  <a:pt x="21600" y="9624"/>
                  <a:pt x="20173" y="8571"/>
                  <a:pt x="17918" y="7853"/>
                </a:cubicBezTo>
                <a:cubicBezTo>
                  <a:pt x="19002" y="5750"/>
                  <a:pt x="19269" y="3995"/>
                  <a:pt x="18437" y="3163"/>
                </a:cubicBezTo>
                <a:cubicBezTo>
                  <a:pt x="17605" y="2332"/>
                  <a:pt x="15850" y="2598"/>
                  <a:pt x="13748" y="3682"/>
                </a:cubicBezTo>
                <a:cubicBezTo>
                  <a:pt x="13029" y="1427"/>
                  <a:pt x="11976" y="0"/>
                  <a:pt x="10800" y="0"/>
                </a:cubicBezTo>
                <a:cubicBezTo>
                  <a:pt x="9623" y="0"/>
                  <a:pt x="8571" y="1427"/>
                  <a:pt x="7852" y="3682"/>
                </a:cubicBezTo>
                <a:cubicBezTo>
                  <a:pt x="5750" y="2598"/>
                  <a:pt x="3995" y="2332"/>
                  <a:pt x="3163" y="3163"/>
                </a:cubicBezTo>
                <a:cubicBezTo>
                  <a:pt x="2331" y="3995"/>
                  <a:pt x="2598" y="5750"/>
                  <a:pt x="3682" y="7853"/>
                </a:cubicBezTo>
                <a:cubicBezTo>
                  <a:pt x="1426" y="8571"/>
                  <a:pt x="0" y="9624"/>
                  <a:pt x="0" y="10800"/>
                </a:cubicBezTo>
                <a:cubicBezTo>
                  <a:pt x="0" y="11976"/>
                  <a:pt x="1426" y="13029"/>
                  <a:pt x="3682" y="13748"/>
                </a:cubicBezTo>
                <a:cubicBezTo>
                  <a:pt x="2598" y="15851"/>
                  <a:pt x="2331" y="17605"/>
                  <a:pt x="3163" y="18437"/>
                </a:cubicBezTo>
                <a:cubicBezTo>
                  <a:pt x="3995" y="19268"/>
                  <a:pt x="5750" y="19002"/>
                  <a:pt x="7852" y="17918"/>
                </a:cubicBezTo>
                <a:cubicBezTo>
                  <a:pt x="8571" y="20173"/>
                  <a:pt x="9623" y="21600"/>
                  <a:pt x="10800" y="21600"/>
                </a:cubicBezTo>
                <a:cubicBezTo>
                  <a:pt x="11976" y="21600"/>
                  <a:pt x="13029" y="20173"/>
                  <a:pt x="13748" y="17918"/>
                </a:cubicBezTo>
                <a:cubicBezTo>
                  <a:pt x="15850" y="19002"/>
                  <a:pt x="17605" y="19268"/>
                  <a:pt x="18437" y="18437"/>
                </a:cubicBezTo>
                <a:cubicBezTo>
                  <a:pt x="19269" y="17605"/>
                  <a:pt x="19002" y="15851"/>
                  <a:pt x="17918" y="13748"/>
                </a:cubicBezTo>
                <a:cubicBezTo>
                  <a:pt x="20173" y="13029"/>
                  <a:pt x="21600" y="11976"/>
                  <a:pt x="21600" y="10800"/>
                </a:cubicBezTo>
                <a:moveTo>
                  <a:pt x="10800" y="9818"/>
                </a:move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45" name="Shape 2622"/>
          <p:cNvSpPr/>
          <p:nvPr/>
        </p:nvSpPr>
        <p:spPr>
          <a:xfrm>
            <a:off x="6810356" y="5706009"/>
            <a:ext cx="203393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7" y="16691"/>
                </a:moveTo>
                <a:lnTo>
                  <a:pt x="5303" y="12525"/>
                </a:lnTo>
                <a:lnTo>
                  <a:pt x="5294" y="12521"/>
                </a:lnTo>
                <a:cubicBezTo>
                  <a:pt x="5355" y="12447"/>
                  <a:pt x="5400" y="12365"/>
                  <a:pt x="5400" y="12273"/>
                </a:cubicBezTo>
                <a:cubicBezTo>
                  <a:pt x="5400" y="12001"/>
                  <a:pt x="5098" y="11782"/>
                  <a:pt x="4725" y="11782"/>
                </a:cubicBezTo>
                <a:lnTo>
                  <a:pt x="3375" y="11782"/>
                </a:lnTo>
                <a:lnTo>
                  <a:pt x="6615" y="8640"/>
                </a:lnTo>
                <a:lnTo>
                  <a:pt x="6606" y="8635"/>
                </a:lnTo>
                <a:cubicBezTo>
                  <a:pt x="6691" y="8553"/>
                  <a:pt x="6750" y="8456"/>
                  <a:pt x="6750" y="8345"/>
                </a:cubicBezTo>
                <a:cubicBezTo>
                  <a:pt x="6750" y="8075"/>
                  <a:pt x="6448" y="7855"/>
                  <a:pt x="6075" y="7855"/>
                </a:cubicBezTo>
                <a:lnTo>
                  <a:pt x="4855" y="7855"/>
                </a:lnTo>
                <a:lnTo>
                  <a:pt x="8548" y="4785"/>
                </a:lnTo>
                <a:lnTo>
                  <a:pt x="8544" y="4782"/>
                </a:lnTo>
                <a:cubicBezTo>
                  <a:pt x="8683" y="4691"/>
                  <a:pt x="8775" y="4564"/>
                  <a:pt x="8775" y="4418"/>
                </a:cubicBezTo>
                <a:cubicBezTo>
                  <a:pt x="8775" y="4147"/>
                  <a:pt x="8473" y="3927"/>
                  <a:pt x="8100" y="3927"/>
                </a:cubicBezTo>
                <a:lnTo>
                  <a:pt x="7029" y="3927"/>
                </a:lnTo>
                <a:lnTo>
                  <a:pt x="10800" y="1185"/>
                </a:lnTo>
                <a:lnTo>
                  <a:pt x="14571" y="3927"/>
                </a:lnTo>
                <a:lnTo>
                  <a:pt x="13500" y="3927"/>
                </a:lnTo>
                <a:cubicBezTo>
                  <a:pt x="13128" y="3927"/>
                  <a:pt x="12825" y="4147"/>
                  <a:pt x="12825" y="4418"/>
                </a:cubicBezTo>
                <a:cubicBezTo>
                  <a:pt x="12825" y="4564"/>
                  <a:pt x="12917" y="4691"/>
                  <a:pt x="13056" y="4782"/>
                </a:cubicBezTo>
                <a:lnTo>
                  <a:pt x="13052" y="4785"/>
                </a:lnTo>
                <a:lnTo>
                  <a:pt x="16744" y="7855"/>
                </a:lnTo>
                <a:lnTo>
                  <a:pt x="15525" y="7855"/>
                </a:lnTo>
                <a:cubicBezTo>
                  <a:pt x="15153" y="7855"/>
                  <a:pt x="14850" y="8075"/>
                  <a:pt x="14850" y="8345"/>
                </a:cubicBezTo>
                <a:cubicBezTo>
                  <a:pt x="14850" y="8456"/>
                  <a:pt x="14909" y="8553"/>
                  <a:pt x="14994" y="8635"/>
                </a:cubicBezTo>
                <a:lnTo>
                  <a:pt x="14985" y="8640"/>
                </a:lnTo>
                <a:lnTo>
                  <a:pt x="18225" y="11782"/>
                </a:lnTo>
                <a:lnTo>
                  <a:pt x="16875" y="11782"/>
                </a:lnTo>
                <a:cubicBezTo>
                  <a:pt x="16503" y="11782"/>
                  <a:pt x="16200" y="12001"/>
                  <a:pt x="16200" y="12273"/>
                </a:cubicBezTo>
                <a:cubicBezTo>
                  <a:pt x="16200" y="12365"/>
                  <a:pt x="16244" y="12447"/>
                  <a:pt x="16306" y="12521"/>
                </a:cubicBezTo>
                <a:lnTo>
                  <a:pt x="16296" y="12525"/>
                </a:lnTo>
                <a:lnTo>
                  <a:pt x="19733" y="16691"/>
                </a:lnTo>
                <a:cubicBezTo>
                  <a:pt x="19733" y="16691"/>
                  <a:pt x="1867" y="16691"/>
                  <a:pt x="1867" y="16691"/>
                </a:cubicBezTo>
                <a:close/>
                <a:moveTo>
                  <a:pt x="12150" y="20618"/>
                </a:moveTo>
                <a:lnTo>
                  <a:pt x="9450" y="20618"/>
                </a:lnTo>
                <a:lnTo>
                  <a:pt x="9450" y="17673"/>
                </a:lnTo>
                <a:lnTo>
                  <a:pt x="12150" y="17673"/>
                </a:lnTo>
                <a:cubicBezTo>
                  <a:pt x="12150" y="17673"/>
                  <a:pt x="12150" y="20618"/>
                  <a:pt x="12150" y="20618"/>
                </a:cubicBezTo>
                <a:close/>
                <a:moveTo>
                  <a:pt x="21494" y="16933"/>
                </a:moveTo>
                <a:lnTo>
                  <a:pt x="21503" y="16929"/>
                </a:lnTo>
                <a:lnTo>
                  <a:pt x="18067" y="12764"/>
                </a:lnTo>
                <a:lnTo>
                  <a:pt x="19575" y="12764"/>
                </a:lnTo>
                <a:cubicBezTo>
                  <a:pt x="19948" y="12764"/>
                  <a:pt x="20250" y="12544"/>
                  <a:pt x="20250" y="12273"/>
                </a:cubicBezTo>
                <a:cubicBezTo>
                  <a:pt x="20250" y="12162"/>
                  <a:pt x="20191" y="12066"/>
                  <a:pt x="20106" y="11983"/>
                </a:cubicBezTo>
                <a:lnTo>
                  <a:pt x="20115" y="11978"/>
                </a:lnTo>
                <a:lnTo>
                  <a:pt x="16875" y="8836"/>
                </a:lnTo>
                <a:lnTo>
                  <a:pt x="18225" y="8836"/>
                </a:lnTo>
                <a:cubicBezTo>
                  <a:pt x="18598" y="8836"/>
                  <a:pt x="18900" y="8617"/>
                  <a:pt x="18900" y="8345"/>
                </a:cubicBezTo>
                <a:cubicBezTo>
                  <a:pt x="18900" y="8200"/>
                  <a:pt x="18808" y="8072"/>
                  <a:pt x="18669" y="7982"/>
                </a:cubicBezTo>
                <a:lnTo>
                  <a:pt x="18673" y="7978"/>
                </a:lnTo>
                <a:lnTo>
                  <a:pt x="14980" y="4909"/>
                </a:lnTo>
                <a:lnTo>
                  <a:pt x="16200" y="4909"/>
                </a:lnTo>
                <a:cubicBezTo>
                  <a:pt x="16573" y="4909"/>
                  <a:pt x="16875" y="4690"/>
                  <a:pt x="16875" y="4418"/>
                </a:cubicBezTo>
                <a:cubicBezTo>
                  <a:pt x="16875" y="4283"/>
                  <a:pt x="16800" y="4160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1" y="4160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lnTo>
                  <a:pt x="6619" y="4909"/>
                </a:lnTo>
                <a:lnTo>
                  <a:pt x="2927" y="7978"/>
                </a:lnTo>
                <a:lnTo>
                  <a:pt x="2931" y="7982"/>
                </a:lnTo>
                <a:cubicBezTo>
                  <a:pt x="2792" y="8072"/>
                  <a:pt x="2700" y="8200"/>
                  <a:pt x="2700" y="8345"/>
                </a:cubicBezTo>
                <a:cubicBezTo>
                  <a:pt x="2700" y="8617"/>
                  <a:pt x="3003" y="8836"/>
                  <a:pt x="3375" y="8836"/>
                </a:cubicBezTo>
                <a:lnTo>
                  <a:pt x="4725" y="8836"/>
                </a:lnTo>
                <a:lnTo>
                  <a:pt x="1485" y="11978"/>
                </a:lnTo>
                <a:lnTo>
                  <a:pt x="1494" y="11983"/>
                </a:lnTo>
                <a:cubicBezTo>
                  <a:pt x="1409" y="12066"/>
                  <a:pt x="1350" y="12162"/>
                  <a:pt x="1350" y="12273"/>
                </a:cubicBezTo>
                <a:cubicBezTo>
                  <a:pt x="1350" y="12544"/>
                  <a:pt x="1653" y="12764"/>
                  <a:pt x="2025" y="12764"/>
                </a:cubicBezTo>
                <a:lnTo>
                  <a:pt x="3533" y="12764"/>
                </a:lnTo>
                <a:lnTo>
                  <a:pt x="96" y="16929"/>
                </a:lnTo>
                <a:lnTo>
                  <a:pt x="106" y="16933"/>
                </a:lnTo>
                <a:cubicBezTo>
                  <a:pt x="44" y="17007"/>
                  <a:pt x="0" y="17089"/>
                  <a:pt x="0" y="17182"/>
                </a:cubicBezTo>
                <a:cubicBezTo>
                  <a:pt x="0" y="17453"/>
                  <a:pt x="303" y="17673"/>
                  <a:pt x="675" y="17673"/>
                </a:cubicBezTo>
                <a:lnTo>
                  <a:pt x="8100" y="17673"/>
                </a:lnTo>
                <a:lnTo>
                  <a:pt x="8100" y="21109"/>
                </a:lnTo>
                <a:cubicBezTo>
                  <a:pt x="8100" y="21380"/>
                  <a:pt x="8403" y="21600"/>
                  <a:pt x="8775" y="21600"/>
                </a:cubicBezTo>
                <a:lnTo>
                  <a:pt x="12825" y="21600"/>
                </a:lnTo>
                <a:cubicBezTo>
                  <a:pt x="13198" y="21600"/>
                  <a:pt x="13500" y="21380"/>
                  <a:pt x="13500" y="21109"/>
                </a:cubicBezTo>
                <a:lnTo>
                  <a:pt x="13500" y="17673"/>
                </a:lnTo>
                <a:lnTo>
                  <a:pt x="20925" y="17673"/>
                </a:lnTo>
                <a:cubicBezTo>
                  <a:pt x="21298" y="17673"/>
                  <a:pt x="21600" y="17453"/>
                  <a:pt x="21600" y="17182"/>
                </a:cubicBezTo>
                <a:cubicBezTo>
                  <a:pt x="21600" y="17089"/>
                  <a:pt x="21555" y="17007"/>
                  <a:pt x="21494" y="1693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46" name="Shape 2623"/>
          <p:cNvSpPr/>
          <p:nvPr/>
        </p:nvSpPr>
        <p:spPr>
          <a:xfrm>
            <a:off x="7381675" y="5706009"/>
            <a:ext cx="127327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40" y="14727"/>
                </a:moveTo>
                <a:lnTo>
                  <a:pt x="2160" y="14727"/>
                </a:lnTo>
                <a:lnTo>
                  <a:pt x="2160" y="4909"/>
                </a:lnTo>
                <a:cubicBezTo>
                  <a:pt x="2160" y="2740"/>
                  <a:pt x="6028" y="982"/>
                  <a:pt x="10800" y="982"/>
                </a:cubicBezTo>
                <a:cubicBezTo>
                  <a:pt x="15571" y="982"/>
                  <a:pt x="19440" y="2740"/>
                  <a:pt x="19440" y="4909"/>
                </a:cubicBezTo>
                <a:cubicBezTo>
                  <a:pt x="19440" y="4909"/>
                  <a:pt x="19440" y="14727"/>
                  <a:pt x="19440" y="14727"/>
                </a:cubicBezTo>
                <a:close/>
                <a:moveTo>
                  <a:pt x="10800" y="0"/>
                </a:moveTo>
                <a:cubicBezTo>
                  <a:pt x="4835" y="0"/>
                  <a:pt x="0" y="2198"/>
                  <a:pt x="0" y="4909"/>
                </a:cubicBezTo>
                <a:lnTo>
                  <a:pt x="0" y="14727"/>
                </a:lnTo>
                <a:cubicBezTo>
                  <a:pt x="0" y="15269"/>
                  <a:pt x="968" y="15709"/>
                  <a:pt x="2160" y="15709"/>
                </a:cubicBezTo>
                <a:lnTo>
                  <a:pt x="9720" y="15709"/>
                </a:lnTo>
                <a:lnTo>
                  <a:pt x="9720" y="21109"/>
                </a:lnTo>
                <a:cubicBezTo>
                  <a:pt x="9720" y="21380"/>
                  <a:pt x="10204" y="21600"/>
                  <a:pt x="10800" y="21600"/>
                </a:cubicBezTo>
                <a:cubicBezTo>
                  <a:pt x="11396" y="21600"/>
                  <a:pt x="11880" y="21380"/>
                  <a:pt x="11880" y="21109"/>
                </a:cubicBezTo>
                <a:lnTo>
                  <a:pt x="11880" y="15709"/>
                </a:lnTo>
                <a:lnTo>
                  <a:pt x="19440" y="15709"/>
                </a:lnTo>
                <a:cubicBezTo>
                  <a:pt x="20632" y="15709"/>
                  <a:pt x="21600" y="15269"/>
                  <a:pt x="21600" y="14727"/>
                </a:cubicBezTo>
                <a:lnTo>
                  <a:pt x="21600" y="4909"/>
                </a:lnTo>
                <a:cubicBezTo>
                  <a:pt x="21600" y="2198"/>
                  <a:pt x="16765" y="0"/>
                  <a:pt x="10800" y="0"/>
                </a:cubicBezTo>
                <a:moveTo>
                  <a:pt x="7560" y="4909"/>
                </a:moveTo>
                <a:cubicBezTo>
                  <a:pt x="6964" y="4909"/>
                  <a:pt x="6480" y="5129"/>
                  <a:pt x="6480" y="5400"/>
                </a:cubicBezTo>
                <a:lnTo>
                  <a:pt x="6480" y="12273"/>
                </a:lnTo>
                <a:cubicBezTo>
                  <a:pt x="6480" y="12544"/>
                  <a:pt x="6964" y="12764"/>
                  <a:pt x="7560" y="12764"/>
                </a:cubicBezTo>
                <a:cubicBezTo>
                  <a:pt x="8156" y="12764"/>
                  <a:pt x="8640" y="12544"/>
                  <a:pt x="8640" y="12273"/>
                </a:cubicBezTo>
                <a:lnTo>
                  <a:pt x="8640" y="5400"/>
                </a:lnTo>
                <a:cubicBezTo>
                  <a:pt x="8640" y="5129"/>
                  <a:pt x="8156" y="4909"/>
                  <a:pt x="7560" y="4909"/>
                </a:cubicBezTo>
                <a:moveTo>
                  <a:pt x="14040" y="4909"/>
                </a:moveTo>
                <a:cubicBezTo>
                  <a:pt x="13444" y="4909"/>
                  <a:pt x="12960" y="5129"/>
                  <a:pt x="12960" y="5400"/>
                </a:cubicBezTo>
                <a:lnTo>
                  <a:pt x="12960" y="12273"/>
                </a:lnTo>
                <a:cubicBezTo>
                  <a:pt x="12960" y="12544"/>
                  <a:pt x="13444" y="12764"/>
                  <a:pt x="14040" y="12764"/>
                </a:cubicBezTo>
                <a:cubicBezTo>
                  <a:pt x="14636" y="12764"/>
                  <a:pt x="15120" y="12544"/>
                  <a:pt x="15120" y="12273"/>
                </a:cubicBezTo>
                <a:lnTo>
                  <a:pt x="15120" y="5400"/>
                </a:lnTo>
                <a:cubicBezTo>
                  <a:pt x="15120" y="5129"/>
                  <a:pt x="14636" y="4909"/>
                  <a:pt x="14040" y="4909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47" name="Shape 2624"/>
          <p:cNvSpPr/>
          <p:nvPr/>
        </p:nvSpPr>
        <p:spPr>
          <a:xfrm>
            <a:off x="7838896" y="5706009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6873"/>
                </a:moveTo>
                <a:cubicBezTo>
                  <a:pt x="6162" y="6873"/>
                  <a:pt x="6382" y="6653"/>
                  <a:pt x="6382" y="6382"/>
                </a:cubicBezTo>
                <a:lnTo>
                  <a:pt x="6382" y="1473"/>
                </a:lnTo>
                <a:cubicBezTo>
                  <a:pt x="6382" y="1201"/>
                  <a:pt x="6162" y="982"/>
                  <a:pt x="5891" y="982"/>
                </a:cubicBezTo>
                <a:cubicBezTo>
                  <a:pt x="5620" y="982"/>
                  <a:pt x="5400" y="1201"/>
                  <a:pt x="5400" y="1473"/>
                </a:cubicBezTo>
                <a:lnTo>
                  <a:pt x="5400" y="6382"/>
                </a:lnTo>
                <a:cubicBezTo>
                  <a:pt x="5400" y="6653"/>
                  <a:pt x="5620" y="6873"/>
                  <a:pt x="5891" y="6873"/>
                </a:cubicBezTo>
                <a:moveTo>
                  <a:pt x="2945" y="5891"/>
                </a:moveTo>
                <a:cubicBezTo>
                  <a:pt x="3216" y="5891"/>
                  <a:pt x="3436" y="5671"/>
                  <a:pt x="3436" y="5400"/>
                </a:cubicBezTo>
                <a:lnTo>
                  <a:pt x="3436" y="2455"/>
                </a:lnTo>
                <a:cubicBezTo>
                  <a:pt x="3436" y="2183"/>
                  <a:pt x="3216" y="1964"/>
                  <a:pt x="2945" y="1964"/>
                </a:cubicBezTo>
                <a:cubicBezTo>
                  <a:pt x="2675" y="1964"/>
                  <a:pt x="2455" y="2183"/>
                  <a:pt x="2455" y="2455"/>
                </a:cubicBezTo>
                <a:lnTo>
                  <a:pt x="2455" y="5400"/>
                </a:lnTo>
                <a:cubicBezTo>
                  <a:pt x="2455" y="5671"/>
                  <a:pt x="2675" y="5891"/>
                  <a:pt x="2945" y="5891"/>
                </a:cubicBezTo>
                <a:moveTo>
                  <a:pt x="18655" y="15218"/>
                </a:moveTo>
                <a:lnTo>
                  <a:pt x="17648" y="15218"/>
                </a:lnTo>
                <a:cubicBezTo>
                  <a:pt x="17660" y="15056"/>
                  <a:pt x="17673" y="14893"/>
                  <a:pt x="17673" y="14727"/>
                </a:cubicBezTo>
                <a:lnTo>
                  <a:pt x="17673" y="11291"/>
                </a:lnTo>
                <a:lnTo>
                  <a:pt x="18655" y="11291"/>
                </a:lnTo>
                <a:cubicBezTo>
                  <a:pt x="19739" y="11291"/>
                  <a:pt x="20618" y="12170"/>
                  <a:pt x="20618" y="13255"/>
                </a:cubicBezTo>
                <a:cubicBezTo>
                  <a:pt x="20618" y="14339"/>
                  <a:pt x="19739" y="15218"/>
                  <a:pt x="18655" y="15218"/>
                </a:cubicBezTo>
                <a:moveTo>
                  <a:pt x="16691" y="14727"/>
                </a:moveTo>
                <a:cubicBezTo>
                  <a:pt x="16691" y="15802"/>
                  <a:pt x="16399" y="16805"/>
                  <a:pt x="15896" y="17673"/>
                </a:cubicBezTo>
                <a:lnTo>
                  <a:pt x="1777" y="17673"/>
                </a:lnTo>
                <a:cubicBezTo>
                  <a:pt x="1274" y="16805"/>
                  <a:pt x="982" y="15802"/>
                  <a:pt x="982" y="14727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4727"/>
                  <a:pt x="16691" y="14727"/>
                </a:cubicBezTo>
                <a:close/>
                <a:moveTo>
                  <a:pt x="10800" y="20618"/>
                </a:moveTo>
                <a:lnTo>
                  <a:pt x="6873" y="20618"/>
                </a:lnTo>
                <a:cubicBezTo>
                  <a:pt x="5131" y="20618"/>
                  <a:pt x="3569" y="19857"/>
                  <a:pt x="2491" y="18655"/>
                </a:cubicBezTo>
                <a:lnTo>
                  <a:pt x="15182" y="18655"/>
                </a:lnTo>
                <a:cubicBezTo>
                  <a:pt x="14103" y="19857"/>
                  <a:pt x="12542" y="20618"/>
                  <a:pt x="10800" y="20618"/>
                </a:cubicBezTo>
                <a:moveTo>
                  <a:pt x="18655" y="10309"/>
                </a:moveTo>
                <a:lnTo>
                  <a:pt x="17673" y="10309"/>
                </a:lnTo>
                <a:lnTo>
                  <a:pt x="17673" y="8836"/>
                </a:lnTo>
                <a:cubicBezTo>
                  <a:pt x="17673" y="8295"/>
                  <a:pt x="17233" y="7855"/>
                  <a:pt x="16691" y="7855"/>
                </a:cubicBez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4727"/>
                </a:lnTo>
                <a:cubicBezTo>
                  <a:pt x="0" y="17232"/>
                  <a:pt x="1344" y="19417"/>
                  <a:pt x="3346" y="20618"/>
                </a:cubicBezTo>
                <a:lnTo>
                  <a:pt x="491" y="20618"/>
                </a:lnTo>
                <a:cubicBezTo>
                  <a:pt x="220" y="20618"/>
                  <a:pt x="0" y="20838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cubicBezTo>
                  <a:pt x="17673" y="20838"/>
                  <a:pt x="17453" y="20618"/>
                  <a:pt x="17182" y="20618"/>
                </a:cubicBezTo>
                <a:lnTo>
                  <a:pt x="14330" y="20618"/>
                </a:lnTo>
                <a:cubicBezTo>
                  <a:pt x="15925" y="19659"/>
                  <a:pt x="17101" y="18074"/>
                  <a:pt x="17511" y="16200"/>
                </a:cubicBezTo>
                <a:lnTo>
                  <a:pt x="18655" y="16200"/>
                </a:lnTo>
                <a:cubicBezTo>
                  <a:pt x="20281" y="16200"/>
                  <a:pt x="21600" y="14882"/>
                  <a:pt x="21600" y="13255"/>
                </a:cubicBezTo>
                <a:cubicBezTo>
                  <a:pt x="21600" y="11628"/>
                  <a:pt x="20281" y="10309"/>
                  <a:pt x="18655" y="10309"/>
                </a:cubicBezTo>
                <a:moveTo>
                  <a:pt x="11782" y="5891"/>
                </a:moveTo>
                <a:cubicBezTo>
                  <a:pt x="12053" y="5891"/>
                  <a:pt x="12273" y="5671"/>
                  <a:pt x="12273" y="5400"/>
                </a:cubicBezTo>
                <a:lnTo>
                  <a:pt x="12273" y="2455"/>
                </a:lnTo>
                <a:cubicBezTo>
                  <a:pt x="12273" y="2183"/>
                  <a:pt x="12053" y="1964"/>
                  <a:pt x="11782" y="1964"/>
                </a:cubicBezTo>
                <a:cubicBezTo>
                  <a:pt x="11511" y="1964"/>
                  <a:pt x="11291" y="2183"/>
                  <a:pt x="11291" y="2455"/>
                </a:cubicBezTo>
                <a:lnTo>
                  <a:pt x="11291" y="5400"/>
                </a:lnTo>
                <a:cubicBezTo>
                  <a:pt x="11291" y="5671"/>
                  <a:pt x="11511" y="5891"/>
                  <a:pt x="11782" y="5891"/>
                </a:cubicBezTo>
                <a:moveTo>
                  <a:pt x="14727" y="6873"/>
                </a:moveTo>
                <a:cubicBezTo>
                  <a:pt x="14998" y="6873"/>
                  <a:pt x="15218" y="6653"/>
                  <a:pt x="15218" y="6382"/>
                </a:cubicBezTo>
                <a:lnTo>
                  <a:pt x="15218" y="1473"/>
                </a:lnTo>
                <a:cubicBezTo>
                  <a:pt x="15218" y="1201"/>
                  <a:pt x="14998" y="982"/>
                  <a:pt x="14727" y="982"/>
                </a:cubicBezTo>
                <a:cubicBezTo>
                  <a:pt x="14456" y="982"/>
                  <a:pt x="14236" y="1201"/>
                  <a:pt x="14236" y="1473"/>
                </a:cubicBezTo>
                <a:lnTo>
                  <a:pt x="14236" y="6382"/>
                </a:lnTo>
                <a:cubicBezTo>
                  <a:pt x="14236" y="6653"/>
                  <a:pt x="14456" y="6873"/>
                  <a:pt x="14727" y="6873"/>
                </a:cubicBezTo>
                <a:moveTo>
                  <a:pt x="8836" y="5891"/>
                </a:moveTo>
                <a:cubicBezTo>
                  <a:pt x="9107" y="5891"/>
                  <a:pt x="9327" y="5671"/>
                  <a:pt x="9327" y="5400"/>
                </a:cubicBezTo>
                <a:lnTo>
                  <a:pt x="9327" y="491"/>
                </a:lnTo>
                <a:cubicBezTo>
                  <a:pt x="9327" y="220"/>
                  <a:pt x="9107" y="0"/>
                  <a:pt x="8836" y="0"/>
                </a:cubicBezTo>
                <a:cubicBezTo>
                  <a:pt x="8566" y="0"/>
                  <a:pt x="8345" y="220"/>
                  <a:pt x="8345" y="491"/>
                </a:cubicBezTo>
                <a:lnTo>
                  <a:pt x="8345" y="5400"/>
                </a:lnTo>
                <a:cubicBezTo>
                  <a:pt x="8345" y="5671"/>
                  <a:pt x="8566" y="5891"/>
                  <a:pt x="8836" y="589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48" name="Shape 2625"/>
          <p:cNvSpPr/>
          <p:nvPr/>
        </p:nvSpPr>
        <p:spPr>
          <a:xfrm>
            <a:off x="8372182" y="5725025"/>
            <a:ext cx="279459" cy="2414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83" h="20545" extrusionOk="0">
                <a:moveTo>
                  <a:pt x="9621" y="9676"/>
                </a:moveTo>
                <a:cubicBezTo>
                  <a:pt x="9621" y="9676"/>
                  <a:pt x="9621" y="9675"/>
                  <a:pt x="9621" y="9675"/>
                </a:cubicBezTo>
                <a:lnTo>
                  <a:pt x="9620" y="9674"/>
                </a:lnTo>
                <a:cubicBezTo>
                  <a:pt x="9620" y="9674"/>
                  <a:pt x="9621" y="9676"/>
                  <a:pt x="9621" y="9676"/>
                </a:cubicBezTo>
                <a:close/>
                <a:moveTo>
                  <a:pt x="19582" y="1266"/>
                </a:moveTo>
                <a:cubicBezTo>
                  <a:pt x="18115" y="-422"/>
                  <a:pt x="15737" y="-422"/>
                  <a:pt x="14270" y="1266"/>
                </a:cubicBezTo>
                <a:lnTo>
                  <a:pt x="14934" y="2030"/>
                </a:lnTo>
                <a:cubicBezTo>
                  <a:pt x="16034" y="765"/>
                  <a:pt x="17818" y="765"/>
                  <a:pt x="18918" y="2030"/>
                </a:cubicBezTo>
                <a:cubicBezTo>
                  <a:pt x="20019" y="3297"/>
                  <a:pt x="20019" y="5351"/>
                  <a:pt x="18918" y="6618"/>
                </a:cubicBezTo>
                <a:lnTo>
                  <a:pt x="8956" y="17881"/>
                </a:lnTo>
                <a:lnTo>
                  <a:pt x="9621" y="18645"/>
                </a:lnTo>
                <a:lnTo>
                  <a:pt x="19582" y="7382"/>
                </a:lnTo>
                <a:cubicBezTo>
                  <a:pt x="21050" y="5693"/>
                  <a:pt x="21050" y="2955"/>
                  <a:pt x="19582" y="1266"/>
                </a:cubicBezTo>
                <a:moveTo>
                  <a:pt x="2315" y="17881"/>
                </a:moveTo>
                <a:cubicBezTo>
                  <a:pt x="481" y="15770"/>
                  <a:pt x="481" y="12551"/>
                  <a:pt x="2315" y="10439"/>
                </a:cubicBezTo>
                <a:cubicBezTo>
                  <a:pt x="2317" y="10437"/>
                  <a:pt x="2320" y="10434"/>
                  <a:pt x="2323" y="10431"/>
                </a:cubicBezTo>
                <a:lnTo>
                  <a:pt x="2323" y="10431"/>
                </a:lnTo>
                <a:lnTo>
                  <a:pt x="9289" y="2413"/>
                </a:lnTo>
                <a:cubicBezTo>
                  <a:pt x="9472" y="2201"/>
                  <a:pt x="9472" y="1859"/>
                  <a:pt x="9289" y="1648"/>
                </a:cubicBezTo>
                <a:cubicBezTo>
                  <a:pt x="9105" y="1437"/>
                  <a:pt x="8808" y="1437"/>
                  <a:pt x="8624" y="1648"/>
                </a:cubicBezTo>
                <a:lnTo>
                  <a:pt x="1651" y="9675"/>
                </a:lnTo>
                <a:cubicBezTo>
                  <a:pt x="-550" y="12208"/>
                  <a:pt x="-550" y="16112"/>
                  <a:pt x="1651" y="18645"/>
                </a:cubicBezTo>
                <a:cubicBezTo>
                  <a:pt x="3852" y="21178"/>
                  <a:pt x="7420" y="21178"/>
                  <a:pt x="9621" y="18645"/>
                </a:cubicBezTo>
                <a:lnTo>
                  <a:pt x="8948" y="17889"/>
                </a:lnTo>
                <a:cubicBezTo>
                  <a:pt x="7114" y="19991"/>
                  <a:pt x="4147" y="19989"/>
                  <a:pt x="2315" y="17881"/>
                </a:cubicBezTo>
                <a:moveTo>
                  <a:pt x="6300" y="13497"/>
                </a:moveTo>
                <a:cubicBezTo>
                  <a:pt x="7033" y="14341"/>
                  <a:pt x="8223" y="14341"/>
                  <a:pt x="8956" y="13497"/>
                </a:cubicBezTo>
                <a:lnTo>
                  <a:pt x="13937" y="7764"/>
                </a:lnTo>
                <a:cubicBezTo>
                  <a:pt x="14121" y="7553"/>
                  <a:pt x="14121" y="7211"/>
                  <a:pt x="13937" y="7000"/>
                </a:cubicBezTo>
                <a:cubicBezTo>
                  <a:pt x="13754" y="6789"/>
                  <a:pt x="13457" y="6789"/>
                  <a:pt x="13273" y="7000"/>
                </a:cubicBezTo>
                <a:lnTo>
                  <a:pt x="8292" y="12732"/>
                </a:lnTo>
                <a:cubicBezTo>
                  <a:pt x="7926" y="13155"/>
                  <a:pt x="7331" y="13155"/>
                  <a:pt x="6964" y="12732"/>
                </a:cubicBezTo>
                <a:cubicBezTo>
                  <a:pt x="6597" y="12310"/>
                  <a:pt x="6597" y="11626"/>
                  <a:pt x="6964" y="11204"/>
                </a:cubicBezTo>
                <a:lnTo>
                  <a:pt x="8292" y="9675"/>
                </a:lnTo>
                <a:lnTo>
                  <a:pt x="14934" y="2030"/>
                </a:lnTo>
                <a:lnTo>
                  <a:pt x="14270" y="1266"/>
                </a:lnTo>
                <a:lnTo>
                  <a:pt x="6300" y="10439"/>
                </a:lnTo>
                <a:cubicBezTo>
                  <a:pt x="5566" y="11284"/>
                  <a:pt x="5566" y="12653"/>
                  <a:pt x="6300" y="13497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49" name="Shape 2626"/>
          <p:cNvSpPr/>
          <p:nvPr/>
        </p:nvSpPr>
        <p:spPr>
          <a:xfrm>
            <a:off x="8905469" y="5725025"/>
            <a:ext cx="279459" cy="2414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50" name="Shape 2627"/>
          <p:cNvSpPr/>
          <p:nvPr/>
        </p:nvSpPr>
        <p:spPr>
          <a:xfrm>
            <a:off x="9438755" y="5706009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3" y="11229"/>
                </a:moveTo>
                <a:lnTo>
                  <a:pt x="20356" y="11234"/>
                </a:lnTo>
                <a:lnTo>
                  <a:pt x="11029" y="16143"/>
                </a:lnTo>
                <a:lnTo>
                  <a:pt x="11026" y="16138"/>
                </a:lnTo>
                <a:cubicBezTo>
                  <a:pt x="10957" y="16174"/>
                  <a:pt x="10883" y="16200"/>
                  <a:pt x="10800" y="16200"/>
                </a:cubicBezTo>
                <a:cubicBezTo>
                  <a:pt x="10717" y="16200"/>
                  <a:pt x="10643" y="16174"/>
                  <a:pt x="10574" y="16138"/>
                </a:cubicBezTo>
                <a:lnTo>
                  <a:pt x="10571" y="16143"/>
                </a:lnTo>
                <a:lnTo>
                  <a:pt x="1244" y="11234"/>
                </a:lnTo>
                <a:lnTo>
                  <a:pt x="1247" y="11229"/>
                </a:lnTo>
                <a:cubicBezTo>
                  <a:pt x="1091" y="11147"/>
                  <a:pt x="982" y="10988"/>
                  <a:pt x="982" y="10800"/>
                </a:cubicBezTo>
                <a:cubicBezTo>
                  <a:pt x="982" y="10612"/>
                  <a:pt x="1091" y="10453"/>
                  <a:pt x="1247" y="10371"/>
                </a:cubicBezTo>
                <a:lnTo>
                  <a:pt x="1244" y="10366"/>
                </a:lnTo>
                <a:lnTo>
                  <a:pt x="3562" y="9146"/>
                </a:lnTo>
                <a:lnTo>
                  <a:pt x="10113" y="12594"/>
                </a:lnTo>
                <a:lnTo>
                  <a:pt x="10117" y="12588"/>
                </a:lnTo>
                <a:cubicBezTo>
                  <a:pt x="10322" y="12697"/>
                  <a:pt x="10552" y="12764"/>
                  <a:pt x="10800" y="12764"/>
                </a:cubicBezTo>
                <a:cubicBezTo>
                  <a:pt x="11048" y="12764"/>
                  <a:pt x="11278" y="12697"/>
                  <a:pt x="11483" y="12588"/>
                </a:cubicBezTo>
                <a:lnTo>
                  <a:pt x="11486" y="12594"/>
                </a:lnTo>
                <a:lnTo>
                  <a:pt x="18038" y="9146"/>
                </a:lnTo>
                <a:lnTo>
                  <a:pt x="20356" y="10366"/>
                </a:lnTo>
                <a:lnTo>
                  <a:pt x="20353" y="10371"/>
                </a:lnTo>
                <a:cubicBezTo>
                  <a:pt x="20509" y="10453"/>
                  <a:pt x="20618" y="10612"/>
                  <a:pt x="20618" y="10800"/>
                </a:cubicBezTo>
                <a:cubicBezTo>
                  <a:pt x="20618" y="10988"/>
                  <a:pt x="20509" y="11147"/>
                  <a:pt x="20353" y="11229"/>
                </a:cubicBezTo>
                <a:moveTo>
                  <a:pt x="20356" y="14784"/>
                </a:moveTo>
                <a:lnTo>
                  <a:pt x="20353" y="14790"/>
                </a:lnTo>
                <a:cubicBezTo>
                  <a:pt x="20509" y="14872"/>
                  <a:pt x="20618" y="15030"/>
                  <a:pt x="20618" y="15218"/>
                </a:cubicBezTo>
                <a:cubicBezTo>
                  <a:pt x="20618" y="15407"/>
                  <a:pt x="20509" y="15565"/>
                  <a:pt x="20353" y="15647"/>
                </a:cubicBezTo>
                <a:lnTo>
                  <a:pt x="20356" y="15653"/>
                </a:lnTo>
                <a:lnTo>
                  <a:pt x="11029" y="20562"/>
                </a:lnTo>
                <a:lnTo>
                  <a:pt x="11026" y="20556"/>
                </a:lnTo>
                <a:cubicBezTo>
                  <a:pt x="10957" y="20592"/>
                  <a:pt x="10883" y="20618"/>
                  <a:pt x="10800" y="20618"/>
                </a:cubicBezTo>
                <a:cubicBezTo>
                  <a:pt x="10717" y="20618"/>
                  <a:pt x="10643" y="20592"/>
                  <a:pt x="10574" y="20556"/>
                </a:cubicBezTo>
                <a:lnTo>
                  <a:pt x="10571" y="20562"/>
                </a:lnTo>
                <a:lnTo>
                  <a:pt x="1244" y="15653"/>
                </a:lnTo>
                <a:lnTo>
                  <a:pt x="1247" y="15647"/>
                </a:lnTo>
                <a:cubicBezTo>
                  <a:pt x="1091" y="15565"/>
                  <a:pt x="982" y="15407"/>
                  <a:pt x="982" y="15218"/>
                </a:cubicBezTo>
                <a:cubicBezTo>
                  <a:pt x="982" y="15030"/>
                  <a:pt x="1091" y="14872"/>
                  <a:pt x="1247" y="14790"/>
                </a:cubicBezTo>
                <a:lnTo>
                  <a:pt x="1244" y="14784"/>
                </a:lnTo>
                <a:lnTo>
                  <a:pt x="3562" y="13564"/>
                </a:lnTo>
                <a:lnTo>
                  <a:pt x="10113" y="17012"/>
                </a:lnTo>
                <a:lnTo>
                  <a:pt x="10117" y="17006"/>
                </a:lnTo>
                <a:cubicBezTo>
                  <a:pt x="10322" y="17115"/>
                  <a:pt x="10552" y="17182"/>
                  <a:pt x="10800" y="17182"/>
                </a:cubicBezTo>
                <a:cubicBezTo>
                  <a:pt x="11048" y="17182"/>
                  <a:pt x="11278" y="17115"/>
                  <a:pt x="11483" y="17006"/>
                </a:cubicBezTo>
                <a:lnTo>
                  <a:pt x="11486" y="17012"/>
                </a:lnTo>
                <a:lnTo>
                  <a:pt x="18038" y="13564"/>
                </a:lnTo>
                <a:cubicBezTo>
                  <a:pt x="18038" y="13564"/>
                  <a:pt x="20356" y="14784"/>
                  <a:pt x="20356" y="14784"/>
                </a:cubicBezTo>
                <a:close/>
                <a:moveTo>
                  <a:pt x="1244" y="6816"/>
                </a:moveTo>
                <a:lnTo>
                  <a:pt x="1247" y="6811"/>
                </a:lnTo>
                <a:cubicBezTo>
                  <a:pt x="1091" y="6728"/>
                  <a:pt x="982" y="6570"/>
                  <a:pt x="982" y="6382"/>
                </a:cubicBezTo>
                <a:cubicBezTo>
                  <a:pt x="982" y="6194"/>
                  <a:pt x="1091" y="6035"/>
                  <a:pt x="1247" y="5953"/>
                </a:cubicBezTo>
                <a:lnTo>
                  <a:pt x="1244" y="5947"/>
                </a:lnTo>
                <a:lnTo>
                  <a:pt x="10571" y="1038"/>
                </a:lnTo>
                <a:lnTo>
                  <a:pt x="10574" y="1044"/>
                </a:lnTo>
                <a:cubicBezTo>
                  <a:pt x="10643" y="1008"/>
                  <a:pt x="10717" y="982"/>
                  <a:pt x="10800" y="982"/>
                </a:cubicBezTo>
                <a:cubicBezTo>
                  <a:pt x="10883" y="982"/>
                  <a:pt x="10957" y="1008"/>
                  <a:pt x="11026" y="1044"/>
                </a:cubicBezTo>
                <a:lnTo>
                  <a:pt x="11029" y="1038"/>
                </a:lnTo>
                <a:lnTo>
                  <a:pt x="20356" y="5947"/>
                </a:lnTo>
                <a:lnTo>
                  <a:pt x="20353" y="5953"/>
                </a:lnTo>
                <a:cubicBezTo>
                  <a:pt x="20509" y="6035"/>
                  <a:pt x="20618" y="6194"/>
                  <a:pt x="20618" y="6382"/>
                </a:cubicBezTo>
                <a:cubicBezTo>
                  <a:pt x="20618" y="6570"/>
                  <a:pt x="20509" y="6728"/>
                  <a:pt x="20353" y="6811"/>
                </a:cubicBezTo>
                <a:lnTo>
                  <a:pt x="20356" y="6816"/>
                </a:lnTo>
                <a:lnTo>
                  <a:pt x="11029" y="11725"/>
                </a:lnTo>
                <a:lnTo>
                  <a:pt x="11026" y="11720"/>
                </a:lnTo>
                <a:cubicBezTo>
                  <a:pt x="10957" y="11756"/>
                  <a:pt x="10883" y="11782"/>
                  <a:pt x="10800" y="11782"/>
                </a:cubicBezTo>
                <a:cubicBezTo>
                  <a:pt x="10717" y="11782"/>
                  <a:pt x="10643" y="11756"/>
                  <a:pt x="10574" y="11720"/>
                </a:cubicBezTo>
                <a:lnTo>
                  <a:pt x="10571" y="11725"/>
                </a:lnTo>
                <a:cubicBezTo>
                  <a:pt x="10571" y="11725"/>
                  <a:pt x="1244" y="6816"/>
                  <a:pt x="1244" y="6816"/>
                </a:cubicBezTo>
                <a:close/>
                <a:moveTo>
                  <a:pt x="21600" y="10800"/>
                </a:moveTo>
                <a:cubicBezTo>
                  <a:pt x="21600" y="10234"/>
                  <a:pt x="21278" y="9749"/>
                  <a:pt x="20810" y="9503"/>
                </a:cubicBezTo>
                <a:lnTo>
                  <a:pt x="20813" y="9497"/>
                </a:lnTo>
                <a:lnTo>
                  <a:pt x="19092" y="8591"/>
                </a:lnTo>
                <a:lnTo>
                  <a:pt x="20813" y="7685"/>
                </a:lnTo>
                <a:lnTo>
                  <a:pt x="20810" y="7679"/>
                </a:lnTo>
                <a:cubicBezTo>
                  <a:pt x="21278" y="7433"/>
                  <a:pt x="21600" y="6948"/>
                  <a:pt x="21600" y="6382"/>
                </a:cubicBezTo>
                <a:cubicBezTo>
                  <a:pt x="21600" y="5816"/>
                  <a:pt x="21278" y="5331"/>
                  <a:pt x="20810" y="5085"/>
                </a:cubicBezTo>
                <a:lnTo>
                  <a:pt x="20813" y="5079"/>
                </a:lnTo>
                <a:lnTo>
                  <a:pt x="11486" y="170"/>
                </a:lnTo>
                <a:lnTo>
                  <a:pt x="11483" y="175"/>
                </a:lnTo>
                <a:cubicBezTo>
                  <a:pt x="11278" y="67"/>
                  <a:pt x="11048" y="0"/>
                  <a:pt x="10800" y="0"/>
                </a:cubicBezTo>
                <a:cubicBezTo>
                  <a:pt x="10552" y="0"/>
                  <a:pt x="10322" y="67"/>
                  <a:pt x="10117" y="175"/>
                </a:cubicBezTo>
                <a:lnTo>
                  <a:pt x="10113" y="170"/>
                </a:lnTo>
                <a:lnTo>
                  <a:pt x="786" y="5079"/>
                </a:lnTo>
                <a:lnTo>
                  <a:pt x="790" y="5085"/>
                </a:lnTo>
                <a:cubicBezTo>
                  <a:pt x="322" y="5331"/>
                  <a:pt x="0" y="5816"/>
                  <a:pt x="0" y="6382"/>
                </a:cubicBezTo>
                <a:cubicBezTo>
                  <a:pt x="0" y="6948"/>
                  <a:pt x="322" y="7433"/>
                  <a:pt x="790" y="7679"/>
                </a:cubicBezTo>
                <a:lnTo>
                  <a:pt x="786" y="7685"/>
                </a:lnTo>
                <a:lnTo>
                  <a:pt x="2508" y="8591"/>
                </a:lnTo>
                <a:lnTo>
                  <a:pt x="786" y="9497"/>
                </a:lnTo>
                <a:lnTo>
                  <a:pt x="790" y="9503"/>
                </a:lnTo>
                <a:cubicBezTo>
                  <a:pt x="322" y="9749"/>
                  <a:pt x="0" y="10234"/>
                  <a:pt x="0" y="10800"/>
                </a:cubicBezTo>
                <a:cubicBezTo>
                  <a:pt x="0" y="11366"/>
                  <a:pt x="322" y="11851"/>
                  <a:pt x="790" y="12097"/>
                </a:cubicBezTo>
                <a:lnTo>
                  <a:pt x="786" y="12103"/>
                </a:lnTo>
                <a:lnTo>
                  <a:pt x="2508" y="13009"/>
                </a:lnTo>
                <a:lnTo>
                  <a:pt x="786" y="13915"/>
                </a:lnTo>
                <a:lnTo>
                  <a:pt x="790" y="13921"/>
                </a:lnTo>
                <a:cubicBezTo>
                  <a:pt x="322" y="14167"/>
                  <a:pt x="0" y="14652"/>
                  <a:pt x="0" y="15218"/>
                </a:cubicBezTo>
                <a:cubicBezTo>
                  <a:pt x="0" y="15784"/>
                  <a:pt x="322" y="16269"/>
                  <a:pt x="790" y="16515"/>
                </a:cubicBezTo>
                <a:lnTo>
                  <a:pt x="786" y="16521"/>
                </a:lnTo>
                <a:lnTo>
                  <a:pt x="10113" y="21430"/>
                </a:lnTo>
                <a:lnTo>
                  <a:pt x="10117" y="21425"/>
                </a:lnTo>
                <a:cubicBezTo>
                  <a:pt x="10322" y="21533"/>
                  <a:pt x="10552" y="21600"/>
                  <a:pt x="10800" y="21600"/>
                </a:cubicBezTo>
                <a:cubicBezTo>
                  <a:pt x="11048" y="21600"/>
                  <a:pt x="11278" y="21533"/>
                  <a:pt x="11483" y="21425"/>
                </a:cubicBezTo>
                <a:lnTo>
                  <a:pt x="11486" y="21430"/>
                </a:lnTo>
                <a:lnTo>
                  <a:pt x="20813" y="16521"/>
                </a:lnTo>
                <a:lnTo>
                  <a:pt x="20810" y="16515"/>
                </a:lnTo>
                <a:cubicBezTo>
                  <a:pt x="21278" y="16269"/>
                  <a:pt x="21600" y="15784"/>
                  <a:pt x="21600" y="15218"/>
                </a:cubicBezTo>
                <a:cubicBezTo>
                  <a:pt x="21600" y="14652"/>
                  <a:pt x="21278" y="14167"/>
                  <a:pt x="20810" y="13921"/>
                </a:cubicBezTo>
                <a:lnTo>
                  <a:pt x="20813" y="13915"/>
                </a:lnTo>
                <a:lnTo>
                  <a:pt x="19092" y="13009"/>
                </a:lnTo>
                <a:lnTo>
                  <a:pt x="20813" y="12103"/>
                </a:lnTo>
                <a:lnTo>
                  <a:pt x="20810" y="12097"/>
                </a:lnTo>
                <a:cubicBezTo>
                  <a:pt x="21278" y="11851"/>
                  <a:pt x="21600" y="11366"/>
                  <a:pt x="21600" y="108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51" name="Shape 2628"/>
          <p:cNvSpPr/>
          <p:nvPr/>
        </p:nvSpPr>
        <p:spPr>
          <a:xfrm>
            <a:off x="9972041" y="5731640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400"/>
                </a:moveTo>
                <a:cubicBezTo>
                  <a:pt x="14522" y="20400"/>
                  <a:pt x="12764" y="18251"/>
                  <a:pt x="12764" y="15600"/>
                </a:cubicBezTo>
                <a:cubicBezTo>
                  <a:pt x="12764" y="12949"/>
                  <a:pt x="14522" y="10800"/>
                  <a:pt x="16691" y="10800"/>
                </a:cubicBezTo>
                <a:cubicBezTo>
                  <a:pt x="18860" y="10800"/>
                  <a:pt x="20618" y="12949"/>
                  <a:pt x="20618" y="15600"/>
                </a:cubicBezTo>
                <a:cubicBezTo>
                  <a:pt x="20618" y="18251"/>
                  <a:pt x="18860" y="20400"/>
                  <a:pt x="16691" y="20400"/>
                </a:cubicBezTo>
                <a:moveTo>
                  <a:pt x="12762" y="3393"/>
                </a:moveTo>
                <a:lnTo>
                  <a:pt x="12781" y="3388"/>
                </a:lnTo>
                <a:cubicBezTo>
                  <a:pt x="12870" y="2164"/>
                  <a:pt x="13702" y="1200"/>
                  <a:pt x="14727" y="1200"/>
                </a:cubicBezTo>
                <a:cubicBezTo>
                  <a:pt x="15521" y="1200"/>
                  <a:pt x="16202" y="1779"/>
                  <a:pt x="16511" y="2609"/>
                </a:cubicBezTo>
                <a:lnTo>
                  <a:pt x="16509" y="2609"/>
                </a:lnTo>
                <a:lnTo>
                  <a:pt x="19162" y="10421"/>
                </a:lnTo>
                <a:cubicBezTo>
                  <a:pt x="18436" y="9902"/>
                  <a:pt x="17593" y="9600"/>
                  <a:pt x="16691" y="9600"/>
                </a:cubicBezTo>
                <a:cubicBezTo>
                  <a:pt x="15082" y="9600"/>
                  <a:pt x="13658" y="10550"/>
                  <a:pt x="12763" y="12012"/>
                </a:cubicBezTo>
                <a:cubicBezTo>
                  <a:pt x="12763" y="12012"/>
                  <a:pt x="12762" y="3393"/>
                  <a:pt x="12762" y="3393"/>
                </a:cubicBezTo>
                <a:close/>
                <a:moveTo>
                  <a:pt x="11782" y="13200"/>
                </a:moveTo>
                <a:lnTo>
                  <a:pt x="9818" y="13200"/>
                </a:lnTo>
                <a:lnTo>
                  <a:pt x="9818" y="4800"/>
                </a:lnTo>
                <a:lnTo>
                  <a:pt x="11782" y="4800"/>
                </a:lnTo>
                <a:cubicBezTo>
                  <a:pt x="11782" y="4800"/>
                  <a:pt x="11782" y="13200"/>
                  <a:pt x="11782" y="13200"/>
                </a:cubicBezTo>
                <a:close/>
                <a:moveTo>
                  <a:pt x="11782" y="15600"/>
                </a:moveTo>
                <a:lnTo>
                  <a:pt x="9818" y="156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15600"/>
                  <a:pt x="11782" y="15600"/>
                </a:cubicBezTo>
                <a:close/>
                <a:moveTo>
                  <a:pt x="8837" y="12012"/>
                </a:moveTo>
                <a:cubicBezTo>
                  <a:pt x="7942" y="10550"/>
                  <a:pt x="6518" y="9600"/>
                  <a:pt x="4909" y="9600"/>
                </a:cubicBezTo>
                <a:cubicBezTo>
                  <a:pt x="4007" y="9600"/>
                  <a:pt x="3164" y="9902"/>
                  <a:pt x="2438" y="10421"/>
                </a:cubicBezTo>
                <a:lnTo>
                  <a:pt x="5091" y="2609"/>
                </a:lnTo>
                <a:lnTo>
                  <a:pt x="5089" y="2609"/>
                </a:lnTo>
                <a:cubicBezTo>
                  <a:pt x="5398" y="1779"/>
                  <a:pt x="6079" y="1200"/>
                  <a:pt x="6873" y="1200"/>
                </a:cubicBezTo>
                <a:cubicBezTo>
                  <a:pt x="7898" y="1200"/>
                  <a:pt x="8730" y="2164"/>
                  <a:pt x="8819" y="3388"/>
                </a:cubicBezTo>
                <a:lnTo>
                  <a:pt x="8838" y="3393"/>
                </a:lnTo>
                <a:cubicBezTo>
                  <a:pt x="8838" y="3393"/>
                  <a:pt x="8837" y="12012"/>
                  <a:pt x="8837" y="12012"/>
                </a:cubicBezTo>
                <a:close/>
                <a:moveTo>
                  <a:pt x="4909" y="20400"/>
                </a:moveTo>
                <a:cubicBezTo>
                  <a:pt x="2740" y="20400"/>
                  <a:pt x="982" y="18251"/>
                  <a:pt x="982" y="15600"/>
                </a:cubicBezTo>
                <a:cubicBezTo>
                  <a:pt x="982" y="12949"/>
                  <a:pt x="2740" y="10800"/>
                  <a:pt x="4909" y="10800"/>
                </a:cubicBezTo>
                <a:cubicBezTo>
                  <a:pt x="7078" y="10800"/>
                  <a:pt x="8836" y="12949"/>
                  <a:pt x="8836" y="15600"/>
                </a:cubicBezTo>
                <a:cubicBezTo>
                  <a:pt x="8836" y="18251"/>
                  <a:pt x="7078" y="20400"/>
                  <a:pt x="4909" y="20400"/>
                </a:cubicBezTo>
                <a:moveTo>
                  <a:pt x="21102" y="12980"/>
                </a:moveTo>
                <a:lnTo>
                  <a:pt x="17504" y="2400"/>
                </a:lnTo>
                <a:lnTo>
                  <a:pt x="17493" y="2402"/>
                </a:lnTo>
                <a:cubicBezTo>
                  <a:pt x="17088" y="1006"/>
                  <a:pt x="16009" y="0"/>
                  <a:pt x="14727" y="0"/>
                </a:cubicBezTo>
                <a:cubicBezTo>
                  <a:pt x="13101" y="0"/>
                  <a:pt x="11782" y="1612"/>
                  <a:pt x="11782" y="3600"/>
                </a:cubicBezTo>
                <a:lnTo>
                  <a:pt x="9818" y="3600"/>
                </a:lnTo>
                <a:cubicBezTo>
                  <a:pt x="9818" y="1612"/>
                  <a:pt x="8499" y="0"/>
                  <a:pt x="6873" y="0"/>
                </a:cubicBezTo>
                <a:cubicBezTo>
                  <a:pt x="5592" y="0"/>
                  <a:pt x="4512" y="1006"/>
                  <a:pt x="4107" y="2402"/>
                </a:cubicBezTo>
                <a:lnTo>
                  <a:pt x="4096" y="2400"/>
                </a:lnTo>
                <a:lnTo>
                  <a:pt x="498" y="12980"/>
                </a:lnTo>
                <a:cubicBezTo>
                  <a:pt x="182" y="13772"/>
                  <a:pt x="0" y="14659"/>
                  <a:pt x="0" y="15600"/>
                </a:cubicBezTo>
                <a:cubicBezTo>
                  <a:pt x="0" y="18914"/>
                  <a:pt x="2198" y="21600"/>
                  <a:pt x="4909" y="21600"/>
                </a:cubicBezTo>
                <a:cubicBezTo>
                  <a:pt x="7284" y="21600"/>
                  <a:pt x="9265" y="19539"/>
                  <a:pt x="9719" y="16800"/>
                </a:cubicBezTo>
                <a:lnTo>
                  <a:pt x="11881" y="16800"/>
                </a:lnTo>
                <a:cubicBezTo>
                  <a:pt x="12335" y="19539"/>
                  <a:pt x="14316" y="21600"/>
                  <a:pt x="16691" y="21600"/>
                </a:cubicBezTo>
                <a:cubicBezTo>
                  <a:pt x="19402" y="21600"/>
                  <a:pt x="21600" y="18914"/>
                  <a:pt x="21600" y="15600"/>
                </a:cubicBezTo>
                <a:cubicBezTo>
                  <a:pt x="21600" y="14659"/>
                  <a:pt x="21418" y="13772"/>
                  <a:pt x="21102" y="12980"/>
                </a:cubicBezTo>
                <a:moveTo>
                  <a:pt x="16691" y="12000"/>
                </a:moveTo>
                <a:cubicBezTo>
                  <a:pt x="15064" y="12000"/>
                  <a:pt x="13745" y="13612"/>
                  <a:pt x="13745" y="15600"/>
                </a:cubicBezTo>
                <a:cubicBezTo>
                  <a:pt x="13745" y="15932"/>
                  <a:pt x="13965" y="16200"/>
                  <a:pt x="14236" y="16200"/>
                </a:cubicBezTo>
                <a:cubicBezTo>
                  <a:pt x="14508" y="16200"/>
                  <a:pt x="14727" y="15932"/>
                  <a:pt x="14727" y="15600"/>
                </a:cubicBezTo>
                <a:cubicBezTo>
                  <a:pt x="14727" y="14275"/>
                  <a:pt x="15606" y="13200"/>
                  <a:pt x="16691" y="13200"/>
                </a:cubicBezTo>
                <a:cubicBezTo>
                  <a:pt x="16962" y="13200"/>
                  <a:pt x="17182" y="12932"/>
                  <a:pt x="17182" y="12600"/>
                </a:cubicBezTo>
                <a:cubicBezTo>
                  <a:pt x="17182" y="12268"/>
                  <a:pt x="16962" y="12000"/>
                  <a:pt x="16691" y="12000"/>
                </a:cubicBezTo>
                <a:moveTo>
                  <a:pt x="4909" y="12000"/>
                </a:moveTo>
                <a:cubicBezTo>
                  <a:pt x="3282" y="12000"/>
                  <a:pt x="1964" y="13612"/>
                  <a:pt x="1964" y="15600"/>
                </a:cubicBezTo>
                <a:cubicBezTo>
                  <a:pt x="1964" y="15932"/>
                  <a:pt x="2183" y="16200"/>
                  <a:pt x="2455" y="16200"/>
                </a:cubicBezTo>
                <a:cubicBezTo>
                  <a:pt x="2726" y="16200"/>
                  <a:pt x="2945" y="15932"/>
                  <a:pt x="2945" y="15600"/>
                </a:cubicBezTo>
                <a:cubicBezTo>
                  <a:pt x="2945" y="14275"/>
                  <a:pt x="3825" y="13200"/>
                  <a:pt x="4909" y="13200"/>
                </a:cubicBezTo>
                <a:cubicBezTo>
                  <a:pt x="5180" y="13200"/>
                  <a:pt x="5400" y="12932"/>
                  <a:pt x="5400" y="12600"/>
                </a:cubicBezTo>
                <a:cubicBezTo>
                  <a:pt x="5400" y="12268"/>
                  <a:pt x="5180" y="12000"/>
                  <a:pt x="4909" y="120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52" name="Shape 2629"/>
          <p:cNvSpPr/>
          <p:nvPr/>
        </p:nvSpPr>
        <p:spPr>
          <a:xfrm>
            <a:off x="10506154" y="5718411"/>
            <a:ext cx="278632" cy="254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9" h="20458" extrusionOk="0">
                <a:moveTo>
                  <a:pt x="8629" y="9718"/>
                </a:moveTo>
                <a:cubicBezTo>
                  <a:pt x="8364" y="9718"/>
                  <a:pt x="8150" y="9946"/>
                  <a:pt x="8150" y="10229"/>
                </a:cubicBezTo>
                <a:cubicBezTo>
                  <a:pt x="8150" y="10512"/>
                  <a:pt x="8364" y="10740"/>
                  <a:pt x="8629" y="10740"/>
                </a:cubicBezTo>
                <a:cubicBezTo>
                  <a:pt x="8894" y="10740"/>
                  <a:pt x="9109" y="10512"/>
                  <a:pt x="9109" y="10229"/>
                </a:cubicBezTo>
                <a:cubicBezTo>
                  <a:pt x="9109" y="9946"/>
                  <a:pt x="8894" y="9718"/>
                  <a:pt x="8629" y="9718"/>
                </a:cubicBezTo>
                <a:moveTo>
                  <a:pt x="19841" y="17227"/>
                </a:moveTo>
                <a:cubicBezTo>
                  <a:pt x="18962" y="17974"/>
                  <a:pt x="18122" y="17900"/>
                  <a:pt x="18122" y="17900"/>
                </a:cubicBezTo>
                <a:cubicBezTo>
                  <a:pt x="17681" y="17900"/>
                  <a:pt x="16277" y="16919"/>
                  <a:pt x="9448" y="11852"/>
                </a:cubicBezTo>
                <a:lnTo>
                  <a:pt x="10866" y="10844"/>
                </a:lnTo>
                <a:cubicBezTo>
                  <a:pt x="10866" y="10844"/>
                  <a:pt x="19841" y="17227"/>
                  <a:pt x="19841" y="17227"/>
                </a:cubicBezTo>
                <a:close/>
                <a:moveTo>
                  <a:pt x="6661" y="12605"/>
                </a:moveTo>
                <a:cubicBezTo>
                  <a:pt x="6010" y="12349"/>
                  <a:pt x="5264" y="12239"/>
                  <a:pt x="4521" y="12267"/>
                </a:cubicBezTo>
                <a:cubicBezTo>
                  <a:pt x="15686" y="3965"/>
                  <a:pt x="17591" y="2558"/>
                  <a:pt x="18122" y="2558"/>
                </a:cubicBezTo>
                <a:cubicBezTo>
                  <a:pt x="18122" y="2558"/>
                  <a:pt x="18962" y="2484"/>
                  <a:pt x="19841" y="3231"/>
                </a:cubicBezTo>
                <a:cubicBezTo>
                  <a:pt x="19841" y="3231"/>
                  <a:pt x="6661" y="12605"/>
                  <a:pt x="6661" y="12605"/>
                </a:cubicBezTo>
                <a:close/>
                <a:moveTo>
                  <a:pt x="5586" y="19031"/>
                </a:moveTo>
                <a:cubicBezTo>
                  <a:pt x="4111" y="19863"/>
                  <a:pt x="2224" y="19369"/>
                  <a:pt x="1372" y="17927"/>
                </a:cubicBezTo>
                <a:cubicBezTo>
                  <a:pt x="520" y="16485"/>
                  <a:pt x="1026" y="14640"/>
                  <a:pt x="2501" y="13808"/>
                </a:cubicBezTo>
                <a:cubicBezTo>
                  <a:pt x="3977" y="12975"/>
                  <a:pt x="6532" y="13092"/>
                  <a:pt x="7383" y="14534"/>
                </a:cubicBezTo>
                <a:cubicBezTo>
                  <a:pt x="8235" y="15977"/>
                  <a:pt x="7062" y="18198"/>
                  <a:pt x="5586" y="19031"/>
                </a:cubicBezTo>
                <a:moveTo>
                  <a:pt x="4521" y="8191"/>
                </a:moveTo>
                <a:cubicBezTo>
                  <a:pt x="5264" y="8219"/>
                  <a:pt x="6010" y="8109"/>
                  <a:pt x="6661" y="7853"/>
                </a:cubicBezTo>
                <a:lnTo>
                  <a:pt x="7765" y="8638"/>
                </a:lnTo>
                <a:cubicBezTo>
                  <a:pt x="7345" y="8950"/>
                  <a:pt x="6901" y="9281"/>
                  <a:pt x="6443" y="9621"/>
                </a:cubicBezTo>
                <a:cubicBezTo>
                  <a:pt x="5833" y="9167"/>
                  <a:pt x="5200" y="8696"/>
                  <a:pt x="4521" y="8191"/>
                </a:cubicBezTo>
                <a:moveTo>
                  <a:pt x="2501" y="6650"/>
                </a:moveTo>
                <a:cubicBezTo>
                  <a:pt x="1026" y="5818"/>
                  <a:pt x="520" y="3973"/>
                  <a:pt x="1372" y="2531"/>
                </a:cubicBezTo>
                <a:cubicBezTo>
                  <a:pt x="2224" y="1089"/>
                  <a:pt x="4111" y="595"/>
                  <a:pt x="5586" y="1427"/>
                </a:cubicBezTo>
                <a:cubicBezTo>
                  <a:pt x="7062" y="2260"/>
                  <a:pt x="8235" y="4481"/>
                  <a:pt x="7383" y="5924"/>
                </a:cubicBezTo>
                <a:cubicBezTo>
                  <a:pt x="6532" y="7366"/>
                  <a:pt x="3977" y="7483"/>
                  <a:pt x="2501" y="6650"/>
                </a:cubicBezTo>
                <a:moveTo>
                  <a:pt x="21079" y="3580"/>
                </a:moveTo>
                <a:cubicBezTo>
                  <a:pt x="21079" y="2451"/>
                  <a:pt x="19262" y="1535"/>
                  <a:pt x="18203" y="1535"/>
                </a:cubicBezTo>
                <a:lnTo>
                  <a:pt x="18122" y="1535"/>
                </a:lnTo>
                <a:cubicBezTo>
                  <a:pt x="17404" y="1535"/>
                  <a:pt x="17139" y="1673"/>
                  <a:pt x="8610" y="8009"/>
                </a:cubicBezTo>
                <a:lnTo>
                  <a:pt x="7613" y="7300"/>
                </a:lnTo>
                <a:cubicBezTo>
                  <a:pt x="7876" y="7084"/>
                  <a:pt x="8104" y="6833"/>
                  <a:pt x="8275" y="6534"/>
                </a:cubicBezTo>
                <a:cubicBezTo>
                  <a:pt x="9372" y="4611"/>
                  <a:pt x="7861" y="1650"/>
                  <a:pt x="5960" y="539"/>
                </a:cubicBezTo>
                <a:cubicBezTo>
                  <a:pt x="4060" y="-571"/>
                  <a:pt x="1629" y="88"/>
                  <a:pt x="532" y="2011"/>
                </a:cubicBezTo>
                <a:cubicBezTo>
                  <a:pt x="-521" y="3857"/>
                  <a:pt x="41" y="6194"/>
                  <a:pt x="1769" y="7361"/>
                </a:cubicBezTo>
                <a:cubicBezTo>
                  <a:pt x="3185" y="8414"/>
                  <a:pt x="4458" y="9360"/>
                  <a:pt x="5626" y="10229"/>
                </a:cubicBezTo>
                <a:cubicBezTo>
                  <a:pt x="4461" y="11096"/>
                  <a:pt x="3178" y="12049"/>
                  <a:pt x="1769" y="13097"/>
                </a:cubicBezTo>
                <a:cubicBezTo>
                  <a:pt x="40" y="14264"/>
                  <a:pt x="-521" y="16601"/>
                  <a:pt x="532" y="18447"/>
                </a:cubicBezTo>
                <a:cubicBezTo>
                  <a:pt x="1629" y="20371"/>
                  <a:pt x="4060" y="21029"/>
                  <a:pt x="5960" y="19919"/>
                </a:cubicBezTo>
                <a:cubicBezTo>
                  <a:pt x="7861" y="18808"/>
                  <a:pt x="9372" y="15847"/>
                  <a:pt x="8275" y="13924"/>
                </a:cubicBezTo>
                <a:cubicBezTo>
                  <a:pt x="8104" y="13625"/>
                  <a:pt x="7876" y="13374"/>
                  <a:pt x="7613" y="13158"/>
                </a:cubicBezTo>
                <a:lnTo>
                  <a:pt x="8610" y="12449"/>
                </a:lnTo>
                <a:cubicBezTo>
                  <a:pt x="17134" y="18781"/>
                  <a:pt x="17404" y="18923"/>
                  <a:pt x="18122" y="18923"/>
                </a:cubicBezTo>
                <a:lnTo>
                  <a:pt x="18203" y="18923"/>
                </a:lnTo>
                <a:cubicBezTo>
                  <a:pt x="19262" y="18923"/>
                  <a:pt x="21079" y="18007"/>
                  <a:pt x="21079" y="16878"/>
                </a:cubicBezTo>
                <a:lnTo>
                  <a:pt x="11731" y="10229"/>
                </a:lnTo>
                <a:cubicBezTo>
                  <a:pt x="11731" y="10229"/>
                  <a:pt x="21079" y="3580"/>
                  <a:pt x="21079" y="3580"/>
                </a:cubicBezTo>
                <a:close/>
                <a:moveTo>
                  <a:pt x="4639" y="16789"/>
                </a:moveTo>
                <a:cubicBezTo>
                  <a:pt x="4496" y="16859"/>
                  <a:pt x="4332" y="16897"/>
                  <a:pt x="4162" y="16897"/>
                </a:cubicBezTo>
                <a:cubicBezTo>
                  <a:pt x="3846" y="16897"/>
                  <a:pt x="3544" y="16764"/>
                  <a:pt x="3411" y="16567"/>
                </a:cubicBezTo>
                <a:cubicBezTo>
                  <a:pt x="3347" y="16471"/>
                  <a:pt x="3351" y="16406"/>
                  <a:pt x="3362" y="16361"/>
                </a:cubicBezTo>
                <a:cubicBezTo>
                  <a:pt x="3392" y="16240"/>
                  <a:pt x="3511" y="16117"/>
                  <a:pt x="3682" y="16034"/>
                </a:cubicBezTo>
                <a:cubicBezTo>
                  <a:pt x="3891" y="15930"/>
                  <a:pt x="4198" y="15869"/>
                  <a:pt x="4503" y="15869"/>
                </a:cubicBezTo>
                <a:cubicBezTo>
                  <a:pt x="4935" y="15869"/>
                  <a:pt x="5194" y="15988"/>
                  <a:pt x="5273" y="16050"/>
                </a:cubicBezTo>
                <a:cubicBezTo>
                  <a:pt x="5252" y="16207"/>
                  <a:pt x="5019" y="16601"/>
                  <a:pt x="4639" y="16789"/>
                </a:cubicBezTo>
                <a:moveTo>
                  <a:pt x="4503" y="14845"/>
                </a:moveTo>
                <a:cubicBezTo>
                  <a:pt x="4065" y="14845"/>
                  <a:pt x="3621" y="14936"/>
                  <a:pt x="3279" y="15105"/>
                </a:cubicBezTo>
                <a:cubicBezTo>
                  <a:pt x="2435" y="15522"/>
                  <a:pt x="2147" y="16443"/>
                  <a:pt x="2633" y="17165"/>
                </a:cubicBezTo>
                <a:cubicBezTo>
                  <a:pt x="2960" y="17649"/>
                  <a:pt x="3553" y="17919"/>
                  <a:pt x="4162" y="17919"/>
                </a:cubicBezTo>
                <a:cubicBezTo>
                  <a:pt x="4461" y="17919"/>
                  <a:pt x="4764" y="17854"/>
                  <a:pt x="5041" y="17717"/>
                </a:cubicBezTo>
                <a:cubicBezTo>
                  <a:pt x="5885" y="17300"/>
                  <a:pt x="6555" y="16190"/>
                  <a:pt x="6069" y="15469"/>
                </a:cubicBezTo>
                <a:cubicBezTo>
                  <a:pt x="5779" y="15040"/>
                  <a:pt x="5146" y="14845"/>
                  <a:pt x="4503" y="14845"/>
                </a:cubicBezTo>
                <a:moveTo>
                  <a:pt x="4503" y="4590"/>
                </a:moveTo>
                <a:cubicBezTo>
                  <a:pt x="4198" y="4590"/>
                  <a:pt x="3891" y="4528"/>
                  <a:pt x="3682" y="4425"/>
                </a:cubicBezTo>
                <a:cubicBezTo>
                  <a:pt x="3511" y="4341"/>
                  <a:pt x="3392" y="4219"/>
                  <a:pt x="3362" y="4098"/>
                </a:cubicBezTo>
                <a:cubicBezTo>
                  <a:pt x="3351" y="4052"/>
                  <a:pt x="3347" y="3987"/>
                  <a:pt x="3411" y="3891"/>
                </a:cubicBezTo>
                <a:cubicBezTo>
                  <a:pt x="3544" y="3694"/>
                  <a:pt x="3846" y="3561"/>
                  <a:pt x="4162" y="3561"/>
                </a:cubicBezTo>
                <a:cubicBezTo>
                  <a:pt x="4332" y="3561"/>
                  <a:pt x="4496" y="3599"/>
                  <a:pt x="4639" y="3669"/>
                </a:cubicBezTo>
                <a:cubicBezTo>
                  <a:pt x="5019" y="3857"/>
                  <a:pt x="5252" y="4252"/>
                  <a:pt x="5273" y="4408"/>
                </a:cubicBezTo>
                <a:cubicBezTo>
                  <a:pt x="5194" y="4470"/>
                  <a:pt x="4935" y="4590"/>
                  <a:pt x="4503" y="4590"/>
                </a:cubicBezTo>
                <a:moveTo>
                  <a:pt x="5041" y="2741"/>
                </a:moveTo>
                <a:cubicBezTo>
                  <a:pt x="4764" y="2604"/>
                  <a:pt x="4461" y="2539"/>
                  <a:pt x="4162" y="2539"/>
                </a:cubicBezTo>
                <a:cubicBezTo>
                  <a:pt x="3553" y="2539"/>
                  <a:pt x="2960" y="2809"/>
                  <a:pt x="2633" y="3294"/>
                </a:cubicBezTo>
                <a:cubicBezTo>
                  <a:pt x="2147" y="4015"/>
                  <a:pt x="2435" y="4937"/>
                  <a:pt x="3279" y="5353"/>
                </a:cubicBezTo>
                <a:cubicBezTo>
                  <a:pt x="3621" y="5522"/>
                  <a:pt x="4065" y="5613"/>
                  <a:pt x="4503" y="5613"/>
                </a:cubicBezTo>
                <a:cubicBezTo>
                  <a:pt x="5146" y="5613"/>
                  <a:pt x="5779" y="5418"/>
                  <a:pt x="6069" y="4990"/>
                </a:cubicBezTo>
                <a:cubicBezTo>
                  <a:pt x="6555" y="4268"/>
                  <a:pt x="5885" y="3158"/>
                  <a:pt x="5041" y="274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53" name="Shape 2630"/>
          <p:cNvSpPr/>
          <p:nvPr/>
        </p:nvSpPr>
        <p:spPr>
          <a:xfrm>
            <a:off x="11039440" y="5706009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777788952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图片 84">
            <a:extLst>
              <a:ext uri="{FF2B5EF4-FFF2-40B4-BE49-F238E27FC236}">
                <a16:creationId xmlns:a16="http://schemas.microsoft.com/office/drawing/2014/main" id="{A4EB2D6D-FFD6-439E-9596-58F0135BA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698" y="4335668"/>
            <a:ext cx="2505450" cy="126307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元素装饰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圆角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4960619" cy="51719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通过 </a:t>
            </a:r>
            <a:r>
              <a:rPr lang="en-US" altLang="zh-CN">
                <a:solidFill>
                  <a:srgbClr val="C00000"/>
                </a:solidFill>
              </a:rPr>
              <a:t>border-radius</a:t>
            </a:r>
            <a:r>
              <a:rPr lang="en-US" altLang="zh-CN"/>
              <a:t> </a:t>
            </a:r>
            <a:r>
              <a:rPr lang="zh-CN" altLang="en-US"/>
              <a:t>为盒子设置圆角弧度</a:t>
            </a:r>
            <a:endParaRPr lang="en-US" altLang="zh-CN" b="1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21F0DB3-84BA-4AA8-9AB4-C9FD7202C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971" y="4290298"/>
            <a:ext cx="2673507" cy="1353818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8D01860E-F6D3-429F-85A8-A90C33480289}"/>
              </a:ext>
            </a:extLst>
          </p:cNvPr>
          <p:cNvGrpSpPr/>
          <p:nvPr/>
        </p:nvGrpSpPr>
        <p:grpSpPr>
          <a:xfrm>
            <a:off x="1329698" y="2900766"/>
            <a:ext cx="2150348" cy="485972"/>
            <a:chOff x="1313312" y="2562684"/>
            <a:chExt cx="2150348" cy="485972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44DF0D9-F45C-425E-93E1-B18D10BC3A7E}"/>
                </a:ext>
              </a:extLst>
            </p:cNvPr>
            <p:cNvSpPr/>
            <p:nvPr/>
          </p:nvSpPr>
          <p:spPr>
            <a:xfrm>
              <a:off x="1313312" y="2562684"/>
              <a:ext cx="2150348" cy="485972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0DBD7E3-FDDB-413B-9119-92785C0BE88A}"/>
                </a:ext>
              </a:extLst>
            </p:cNvPr>
            <p:cNvSpPr/>
            <p:nvPr/>
          </p:nvSpPr>
          <p:spPr>
            <a:xfrm>
              <a:off x="1331785" y="2586991"/>
              <a:ext cx="213187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>
                  <a:latin typeface="Fira Code,Consolas,  Courier New"/>
                  <a:ea typeface="阿里巴巴普惠体" panose="00020600040101010101"/>
                </a:rPr>
                <a:t>设置一个值：</a:t>
              </a:r>
              <a:endParaRPr lang="en-US" altLang="zh-CN" sz="1200"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border-radius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10px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</p:txBody>
        </p:sp>
      </p:grpSp>
      <p:sp>
        <p:nvSpPr>
          <p:cNvPr id="21" name="文本占位符 3">
            <a:extLst>
              <a:ext uri="{FF2B5EF4-FFF2-40B4-BE49-F238E27FC236}">
                <a16:creationId xmlns:a16="http://schemas.microsoft.com/office/drawing/2014/main" id="{26D54176-3B2D-45C0-829B-212B0146392F}"/>
              </a:ext>
            </a:extLst>
          </p:cNvPr>
          <p:cNvSpPr txBox="1">
            <a:spLocks/>
          </p:cNvSpPr>
          <p:nvPr/>
        </p:nvSpPr>
        <p:spPr>
          <a:xfrm>
            <a:off x="838201" y="2403853"/>
            <a:ext cx="4023360" cy="517190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语法：</a:t>
            </a:r>
            <a:endParaRPr lang="en-US" altLang="zh-CN" b="1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CAAA385-872F-450B-918A-627206AE5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032" y="2627570"/>
            <a:ext cx="4221843" cy="962082"/>
          </a:xfrm>
          <a:prstGeom prst="rect">
            <a:avLst/>
          </a:prstGeom>
        </p:spPr>
      </p:pic>
      <p:grpSp>
        <p:nvGrpSpPr>
          <p:cNvPr id="54" name="组合 53">
            <a:extLst>
              <a:ext uri="{FF2B5EF4-FFF2-40B4-BE49-F238E27FC236}">
                <a16:creationId xmlns:a16="http://schemas.microsoft.com/office/drawing/2014/main" id="{DDEC07FD-C7D5-4930-9372-CAB0604721A1}"/>
              </a:ext>
            </a:extLst>
          </p:cNvPr>
          <p:cNvGrpSpPr/>
          <p:nvPr/>
        </p:nvGrpSpPr>
        <p:grpSpPr>
          <a:xfrm>
            <a:off x="1329698" y="5731694"/>
            <a:ext cx="836618" cy="736724"/>
            <a:chOff x="6493822" y="3173883"/>
            <a:chExt cx="836618" cy="736724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F751B186-CAE1-49E9-9C95-AFFC1037B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93822" y="3173883"/>
              <a:ext cx="836618" cy="736724"/>
            </a:xfrm>
            <a:prstGeom prst="rect">
              <a:avLst/>
            </a:prstGeom>
          </p:spPr>
        </p:pic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9B4AD848-52B3-41FF-96A7-E8D8F2678B2F}"/>
                </a:ext>
              </a:extLst>
            </p:cNvPr>
            <p:cNvSpPr txBox="1"/>
            <p:nvPr/>
          </p:nvSpPr>
          <p:spPr>
            <a:xfrm>
              <a:off x="6686749" y="3252251"/>
              <a:ext cx="4507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10px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81" name="椭圆 80">
            <a:extLst>
              <a:ext uri="{FF2B5EF4-FFF2-40B4-BE49-F238E27FC236}">
                <a16:creationId xmlns:a16="http://schemas.microsoft.com/office/drawing/2014/main" id="{14EEC441-AFCF-4193-9CF2-39A7E3E3CC47}"/>
              </a:ext>
            </a:extLst>
          </p:cNvPr>
          <p:cNvSpPr/>
          <p:nvPr/>
        </p:nvSpPr>
        <p:spPr>
          <a:xfrm>
            <a:off x="1347478" y="4351383"/>
            <a:ext cx="270250" cy="280154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B3E993A6-6B22-4425-8794-F410BF33CA72}"/>
              </a:ext>
            </a:extLst>
          </p:cNvPr>
          <p:cNvSpPr/>
          <p:nvPr/>
        </p:nvSpPr>
        <p:spPr>
          <a:xfrm>
            <a:off x="3557278" y="4351383"/>
            <a:ext cx="270250" cy="280154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B848FDFC-D02A-4E8B-8C47-EE52E91C83CB}"/>
              </a:ext>
            </a:extLst>
          </p:cNvPr>
          <p:cNvSpPr/>
          <p:nvPr/>
        </p:nvSpPr>
        <p:spPr>
          <a:xfrm>
            <a:off x="3557278" y="5307022"/>
            <a:ext cx="270250" cy="280154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37781D75-12FD-497C-9B67-42AD5D81BEA9}"/>
              </a:ext>
            </a:extLst>
          </p:cNvPr>
          <p:cNvSpPr/>
          <p:nvPr/>
        </p:nvSpPr>
        <p:spPr>
          <a:xfrm>
            <a:off x="1343668" y="5308259"/>
            <a:ext cx="270250" cy="280154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文本占位符 3">
            <a:extLst>
              <a:ext uri="{FF2B5EF4-FFF2-40B4-BE49-F238E27FC236}">
                <a16:creationId xmlns:a16="http://schemas.microsoft.com/office/drawing/2014/main" id="{51591E58-CADA-4B46-AC86-3A91E1502A74}"/>
              </a:ext>
            </a:extLst>
          </p:cNvPr>
          <p:cNvSpPr txBox="1">
            <a:spLocks/>
          </p:cNvSpPr>
          <p:nvPr/>
        </p:nvSpPr>
        <p:spPr>
          <a:xfrm>
            <a:off x="838201" y="3685530"/>
            <a:ext cx="4023360" cy="517190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原理：</a:t>
            </a:r>
            <a:endParaRPr lang="en-US" altLang="zh-CN" b="1"/>
          </a:p>
        </p:txBody>
      </p: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E2D86B66-B67C-4506-9DFD-D6B135D4D16D}"/>
              </a:ext>
            </a:extLst>
          </p:cNvPr>
          <p:cNvCxnSpPr/>
          <p:nvPr/>
        </p:nvCxnSpPr>
        <p:spPr>
          <a:xfrm>
            <a:off x="3931920" y="4967207"/>
            <a:ext cx="3429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9" name="矩形 88">
            <a:extLst>
              <a:ext uri="{FF2B5EF4-FFF2-40B4-BE49-F238E27FC236}">
                <a16:creationId xmlns:a16="http://schemas.microsoft.com/office/drawing/2014/main" id="{90AFCA83-4CB1-4DCA-B970-843DE87B6448}"/>
              </a:ext>
            </a:extLst>
          </p:cNvPr>
          <p:cNvSpPr/>
          <p:nvPr/>
        </p:nvSpPr>
        <p:spPr>
          <a:xfrm>
            <a:off x="1343668" y="5297878"/>
            <a:ext cx="457700" cy="291724"/>
          </a:xfrm>
          <a:prstGeom prst="rect">
            <a:avLst/>
          </a:prstGeom>
          <a:noFill/>
          <a:ln w="28575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438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 animBg="1"/>
      <p:bldP spid="83" grpId="0" animBg="1"/>
      <p:bldP spid="84" grpId="0" animBg="1"/>
      <p:bldP spid="8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/>
          <a:lstStyle/>
          <a:p>
            <a:pPr defTabSz="412393"/>
            <a:r>
              <a:rPr lang="zh-CN" altLang="en-US" dirty="0">
                <a:sym typeface="Helvetica"/>
              </a:rPr>
              <a:t>图标素材 </a:t>
            </a:r>
            <a:r>
              <a:rPr lang="en-US" altLang="zh-CN" dirty="0">
                <a:sym typeface="Helvetica"/>
              </a:rPr>
              <a:t>–</a:t>
            </a:r>
            <a:r>
              <a:rPr lang="zh-CN" altLang="en-US" dirty="0">
                <a:sym typeface="Helvetica"/>
              </a:rPr>
              <a:t> 请自行取用、改色、放大</a:t>
            </a:r>
          </a:p>
        </p:txBody>
      </p:sp>
      <p:sp>
        <p:nvSpPr>
          <p:cNvPr id="4" name="Shape 2633"/>
          <p:cNvSpPr/>
          <p:nvPr/>
        </p:nvSpPr>
        <p:spPr>
          <a:xfrm>
            <a:off x="879716" y="1464523"/>
            <a:ext cx="279459" cy="203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17550"/>
                </a:moveTo>
                <a:lnTo>
                  <a:pt x="10309" y="17550"/>
                </a:lnTo>
                <a:cubicBezTo>
                  <a:pt x="10580" y="17550"/>
                  <a:pt x="10800" y="17248"/>
                  <a:pt x="10800" y="16875"/>
                </a:cubicBezTo>
                <a:cubicBezTo>
                  <a:pt x="10800" y="16503"/>
                  <a:pt x="10580" y="16200"/>
                  <a:pt x="10309" y="16200"/>
                </a:cubicBezTo>
                <a:lnTo>
                  <a:pt x="3436" y="16200"/>
                </a:lnTo>
                <a:cubicBezTo>
                  <a:pt x="3166" y="16200"/>
                  <a:pt x="2945" y="16503"/>
                  <a:pt x="2945" y="16875"/>
                </a:cubicBezTo>
                <a:cubicBezTo>
                  <a:pt x="2945" y="17248"/>
                  <a:pt x="3166" y="17550"/>
                  <a:pt x="3436" y="17550"/>
                </a:cubicBezTo>
                <a:moveTo>
                  <a:pt x="3436" y="14850"/>
                </a:moveTo>
                <a:lnTo>
                  <a:pt x="12273" y="14850"/>
                </a:lnTo>
                <a:cubicBezTo>
                  <a:pt x="12544" y="14850"/>
                  <a:pt x="12764" y="14548"/>
                  <a:pt x="12764" y="14175"/>
                </a:cubicBezTo>
                <a:cubicBezTo>
                  <a:pt x="12764" y="13803"/>
                  <a:pt x="12544" y="13500"/>
                  <a:pt x="12273" y="13500"/>
                </a:cubicBezTo>
                <a:lnTo>
                  <a:pt x="3436" y="13500"/>
                </a:lnTo>
                <a:cubicBezTo>
                  <a:pt x="3166" y="13500"/>
                  <a:pt x="2945" y="13803"/>
                  <a:pt x="2945" y="14175"/>
                </a:cubicBezTo>
                <a:cubicBezTo>
                  <a:pt x="2945" y="14548"/>
                  <a:pt x="3166" y="14850"/>
                  <a:pt x="3436" y="14850"/>
                </a:cubicBezTo>
                <a:moveTo>
                  <a:pt x="20618" y="4050"/>
                </a:moveTo>
                <a:lnTo>
                  <a:pt x="982" y="4050"/>
                </a:lnTo>
                <a:lnTo>
                  <a:pt x="982" y="1350"/>
                </a:lnTo>
                <a:lnTo>
                  <a:pt x="20618" y="1350"/>
                </a:lnTo>
                <a:cubicBezTo>
                  <a:pt x="20618" y="1350"/>
                  <a:pt x="20618" y="4050"/>
                  <a:pt x="20618" y="4050"/>
                </a:cubicBezTo>
                <a:close/>
                <a:moveTo>
                  <a:pt x="20618" y="20250"/>
                </a:moveTo>
                <a:lnTo>
                  <a:pt x="982" y="20250"/>
                </a:lnTo>
                <a:lnTo>
                  <a:pt x="982" y="9450"/>
                </a:lnTo>
                <a:lnTo>
                  <a:pt x="20618" y="9450"/>
                </a:lnTo>
                <a:cubicBezTo>
                  <a:pt x="20618" y="9450"/>
                  <a:pt x="20618" y="20250"/>
                  <a:pt x="20618" y="2025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lnTo>
                  <a:pt x="0" y="20250"/>
                </a:lnTo>
                <a:cubicBezTo>
                  <a:pt x="0" y="209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16200" y="17550"/>
                </a:moveTo>
                <a:lnTo>
                  <a:pt x="18164" y="17550"/>
                </a:lnTo>
                <a:cubicBezTo>
                  <a:pt x="18434" y="17550"/>
                  <a:pt x="18655" y="17248"/>
                  <a:pt x="18655" y="16875"/>
                </a:cubicBezTo>
                <a:lnTo>
                  <a:pt x="18655" y="14175"/>
                </a:lnTo>
                <a:cubicBezTo>
                  <a:pt x="18655" y="13803"/>
                  <a:pt x="18434" y="13500"/>
                  <a:pt x="18164" y="13500"/>
                </a:cubicBezTo>
                <a:lnTo>
                  <a:pt x="16200" y="13500"/>
                </a:lnTo>
                <a:cubicBezTo>
                  <a:pt x="15929" y="13500"/>
                  <a:pt x="15709" y="13803"/>
                  <a:pt x="15709" y="14175"/>
                </a:cubicBezTo>
                <a:lnTo>
                  <a:pt x="15709" y="16875"/>
                </a:lnTo>
                <a:cubicBezTo>
                  <a:pt x="15709" y="17248"/>
                  <a:pt x="15929" y="17550"/>
                  <a:pt x="16200" y="1755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5" name="Shape 2634"/>
          <p:cNvSpPr/>
          <p:nvPr/>
        </p:nvSpPr>
        <p:spPr>
          <a:xfrm>
            <a:off x="1413003" y="1452120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538"/>
                  <a:pt x="3927" y="1200"/>
                </a:cubicBezTo>
                <a:lnTo>
                  <a:pt x="3927" y="3000"/>
                </a:lnTo>
                <a:cubicBezTo>
                  <a:pt x="3927" y="3332"/>
                  <a:pt x="4147" y="3600"/>
                  <a:pt x="4418" y="3600"/>
                </a:cubicBezTo>
                <a:cubicBezTo>
                  <a:pt x="4689" y="3600"/>
                  <a:pt x="4909" y="3332"/>
                  <a:pt x="4909" y="3000"/>
                </a:cubicBezTo>
                <a:lnTo>
                  <a:pt x="4909" y="1200"/>
                </a:lnTo>
                <a:lnTo>
                  <a:pt x="20618" y="1200"/>
                </a:lnTo>
                <a:lnTo>
                  <a:pt x="20618" y="15600"/>
                </a:lnTo>
                <a:lnTo>
                  <a:pt x="19145" y="15600"/>
                </a:lnTo>
                <a:cubicBezTo>
                  <a:pt x="18875" y="15600"/>
                  <a:pt x="18655" y="15869"/>
                  <a:pt x="18655" y="16200"/>
                </a:cubicBezTo>
                <a:cubicBezTo>
                  <a:pt x="18655" y="16532"/>
                  <a:pt x="18875" y="16800"/>
                  <a:pt x="19145" y="16800"/>
                </a:cubicBezTo>
                <a:lnTo>
                  <a:pt x="20618" y="16800"/>
                </a:lnTo>
                <a:cubicBezTo>
                  <a:pt x="21160" y="16800"/>
                  <a:pt x="21600" y="16262"/>
                  <a:pt x="21600" y="15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6691" y="8400"/>
                </a:moveTo>
                <a:lnTo>
                  <a:pt x="982" y="8400"/>
                </a:lnTo>
                <a:lnTo>
                  <a:pt x="982" y="6000"/>
                </a:lnTo>
                <a:lnTo>
                  <a:pt x="16691" y="6000"/>
                </a:lnTo>
                <a:cubicBezTo>
                  <a:pt x="16691" y="6000"/>
                  <a:pt x="16691" y="8400"/>
                  <a:pt x="16691" y="8400"/>
                </a:cubicBezTo>
                <a:close/>
                <a:moveTo>
                  <a:pt x="16691" y="20400"/>
                </a:moveTo>
                <a:lnTo>
                  <a:pt x="982" y="20400"/>
                </a:lnTo>
                <a:lnTo>
                  <a:pt x="982" y="12000"/>
                </a:lnTo>
                <a:lnTo>
                  <a:pt x="16691" y="12000"/>
                </a:lnTo>
                <a:cubicBezTo>
                  <a:pt x="16691" y="12000"/>
                  <a:pt x="16691" y="20400"/>
                  <a:pt x="16691" y="20400"/>
                </a:cubicBezTo>
                <a:close/>
                <a:moveTo>
                  <a:pt x="16691" y="4800"/>
                </a:moveTo>
                <a:lnTo>
                  <a:pt x="982" y="4800"/>
                </a:lnTo>
                <a:cubicBezTo>
                  <a:pt x="440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062"/>
                  <a:pt x="17673" y="20400"/>
                </a:cubicBezTo>
                <a:lnTo>
                  <a:pt x="17673" y="6000"/>
                </a:lnTo>
                <a:cubicBezTo>
                  <a:pt x="17673" y="5338"/>
                  <a:pt x="17233" y="4800"/>
                  <a:pt x="16691" y="4800"/>
                </a:cubicBezTo>
                <a:moveTo>
                  <a:pt x="3436" y="18000"/>
                </a:moveTo>
                <a:lnTo>
                  <a:pt x="7364" y="18000"/>
                </a:lnTo>
                <a:cubicBezTo>
                  <a:pt x="7634" y="18000"/>
                  <a:pt x="7855" y="17732"/>
                  <a:pt x="7855" y="17400"/>
                </a:cubicBezTo>
                <a:cubicBezTo>
                  <a:pt x="7855" y="17069"/>
                  <a:pt x="7634" y="16800"/>
                  <a:pt x="7364" y="16800"/>
                </a:cubicBezTo>
                <a:lnTo>
                  <a:pt x="3436" y="16800"/>
                </a:lnTo>
                <a:cubicBezTo>
                  <a:pt x="3166" y="16800"/>
                  <a:pt x="2945" y="17069"/>
                  <a:pt x="2945" y="17400"/>
                </a:cubicBezTo>
                <a:cubicBezTo>
                  <a:pt x="2945" y="17732"/>
                  <a:pt x="3166" y="18000"/>
                  <a:pt x="3436" y="18000"/>
                </a:cubicBezTo>
                <a:moveTo>
                  <a:pt x="3436" y="15600"/>
                </a:moveTo>
                <a:lnTo>
                  <a:pt x="9327" y="15600"/>
                </a:lnTo>
                <a:cubicBezTo>
                  <a:pt x="9598" y="15600"/>
                  <a:pt x="9818" y="15332"/>
                  <a:pt x="9818" y="15000"/>
                </a:cubicBezTo>
                <a:cubicBezTo>
                  <a:pt x="9818" y="14668"/>
                  <a:pt x="9598" y="14400"/>
                  <a:pt x="9327" y="14400"/>
                </a:cubicBezTo>
                <a:lnTo>
                  <a:pt x="3436" y="14400"/>
                </a:lnTo>
                <a:cubicBezTo>
                  <a:pt x="3166" y="14400"/>
                  <a:pt x="2945" y="14668"/>
                  <a:pt x="2945" y="15000"/>
                </a:cubicBezTo>
                <a:cubicBezTo>
                  <a:pt x="2945" y="15332"/>
                  <a:pt x="3166" y="15600"/>
                  <a:pt x="3436" y="15600"/>
                </a:cubicBezTo>
                <a:moveTo>
                  <a:pt x="12273" y="18000"/>
                </a:moveTo>
                <a:lnTo>
                  <a:pt x="14236" y="18000"/>
                </a:lnTo>
                <a:cubicBezTo>
                  <a:pt x="14507" y="18000"/>
                  <a:pt x="14727" y="17732"/>
                  <a:pt x="14727" y="17400"/>
                </a:cubicBezTo>
                <a:lnTo>
                  <a:pt x="14727" y="15000"/>
                </a:lnTo>
                <a:cubicBezTo>
                  <a:pt x="14727" y="14668"/>
                  <a:pt x="14507" y="14400"/>
                  <a:pt x="14236" y="14400"/>
                </a:cubicBezTo>
                <a:lnTo>
                  <a:pt x="12273" y="14400"/>
                </a:lnTo>
                <a:cubicBezTo>
                  <a:pt x="12002" y="14400"/>
                  <a:pt x="11782" y="14668"/>
                  <a:pt x="11782" y="15000"/>
                </a:cubicBezTo>
                <a:lnTo>
                  <a:pt x="11782" y="17400"/>
                </a:lnTo>
                <a:cubicBezTo>
                  <a:pt x="11782" y="17732"/>
                  <a:pt x="12002" y="18000"/>
                  <a:pt x="12273" y="180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6" name="Shape 2635"/>
          <p:cNvSpPr/>
          <p:nvPr/>
        </p:nvSpPr>
        <p:spPr>
          <a:xfrm>
            <a:off x="1946289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949" y="13580"/>
                </a:moveTo>
                <a:cubicBezTo>
                  <a:pt x="11701" y="13784"/>
                  <a:pt x="11474" y="13901"/>
                  <a:pt x="11085" y="13931"/>
                </a:cubicBezTo>
                <a:lnTo>
                  <a:pt x="11085" y="11339"/>
                </a:lnTo>
                <a:cubicBezTo>
                  <a:pt x="11251" y="11383"/>
                  <a:pt x="11321" y="11435"/>
                  <a:pt x="11479" y="11494"/>
                </a:cubicBezTo>
                <a:cubicBezTo>
                  <a:pt x="11638" y="11554"/>
                  <a:pt x="11780" y="11632"/>
                  <a:pt x="11906" y="11728"/>
                </a:cubicBezTo>
                <a:cubicBezTo>
                  <a:pt x="12032" y="11824"/>
                  <a:pt x="12133" y="11943"/>
                  <a:pt x="12208" y="12084"/>
                </a:cubicBezTo>
                <a:cubicBezTo>
                  <a:pt x="12284" y="12225"/>
                  <a:pt x="12322" y="12399"/>
                  <a:pt x="12322" y="12607"/>
                </a:cubicBezTo>
                <a:cubicBezTo>
                  <a:pt x="12322" y="13052"/>
                  <a:pt x="12198" y="13376"/>
                  <a:pt x="11949" y="13580"/>
                </a:cubicBezTo>
                <a:moveTo>
                  <a:pt x="10437" y="9837"/>
                </a:moveTo>
                <a:cubicBezTo>
                  <a:pt x="10286" y="9800"/>
                  <a:pt x="10228" y="9753"/>
                  <a:pt x="10081" y="9698"/>
                </a:cubicBezTo>
                <a:cubicBezTo>
                  <a:pt x="9933" y="9642"/>
                  <a:pt x="9803" y="9570"/>
                  <a:pt x="9692" y="9481"/>
                </a:cubicBezTo>
                <a:cubicBezTo>
                  <a:pt x="9581" y="9392"/>
                  <a:pt x="9489" y="9285"/>
                  <a:pt x="9417" y="9159"/>
                </a:cubicBezTo>
                <a:cubicBezTo>
                  <a:pt x="9345" y="9032"/>
                  <a:pt x="9309" y="8880"/>
                  <a:pt x="9309" y="8702"/>
                </a:cubicBezTo>
                <a:cubicBezTo>
                  <a:pt x="9309" y="8309"/>
                  <a:pt x="9415" y="8030"/>
                  <a:pt x="9627" y="7862"/>
                </a:cubicBezTo>
                <a:cubicBezTo>
                  <a:pt x="9839" y="7696"/>
                  <a:pt x="10048" y="7612"/>
                  <a:pt x="10437" y="7612"/>
                </a:cubicBezTo>
                <a:cubicBezTo>
                  <a:pt x="10437" y="7612"/>
                  <a:pt x="10437" y="9837"/>
                  <a:pt x="10437" y="9837"/>
                </a:cubicBezTo>
                <a:close/>
                <a:moveTo>
                  <a:pt x="12765" y="10727"/>
                </a:moveTo>
                <a:cubicBezTo>
                  <a:pt x="12527" y="10542"/>
                  <a:pt x="12253" y="10390"/>
                  <a:pt x="11944" y="10271"/>
                </a:cubicBezTo>
                <a:cubicBezTo>
                  <a:pt x="11634" y="10153"/>
                  <a:pt x="11410" y="10049"/>
                  <a:pt x="11085" y="9959"/>
                </a:cubicBezTo>
                <a:lnTo>
                  <a:pt x="11085" y="7612"/>
                </a:lnTo>
                <a:cubicBezTo>
                  <a:pt x="11474" y="7612"/>
                  <a:pt x="11665" y="7713"/>
                  <a:pt x="11841" y="7913"/>
                </a:cubicBezTo>
                <a:cubicBezTo>
                  <a:pt x="12017" y="8113"/>
                  <a:pt x="12113" y="8402"/>
                  <a:pt x="12127" y="8781"/>
                </a:cubicBezTo>
                <a:lnTo>
                  <a:pt x="13359" y="8781"/>
                </a:lnTo>
                <a:cubicBezTo>
                  <a:pt x="13359" y="8417"/>
                  <a:pt x="13295" y="8098"/>
                  <a:pt x="13170" y="7824"/>
                </a:cubicBezTo>
                <a:cubicBezTo>
                  <a:pt x="13043" y="7550"/>
                  <a:pt x="12875" y="7323"/>
                  <a:pt x="12662" y="7145"/>
                </a:cubicBezTo>
                <a:cubicBezTo>
                  <a:pt x="12449" y="6967"/>
                  <a:pt x="12200" y="6833"/>
                  <a:pt x="11911" y="6744"/>
                </a:cubicBezTo>
                <a:cubicBezTo>
                  <a:pt x="11623" y="6656"/>
                  <a:pt x="11410" y="6611"/>
                  <a:pt x="11085" y="6611"/>
                </a:cubicBezTo>
                <a:lnTo>
                  <a:pt x="11085" y="5881"/>
                </a:lnTo>
                <a:lnTo>
                  <a:pt x="10437" y="5881"/>
                </a:lnTo>
                <a:lnTo>
                  <a:pt x="10437" y="6611"/>
                </a:lnTo>
                <a:cubicBezTo>
                  <a:pt x="10113" y="6611"/>
                  <a:pt x="9895" y="6659"/>
                  <a:pt x="9600" y="6756"/>
                </a:cubicBezTo>
                <a:cubicBezTo>
                  <a:pt x="9305" y="6852"/>
                  <a:pt x="9044" y="6991"/>
                  <a:pt x="8817" y="7173"/>
                </a:cubicBezTo>
                <a:cubicBezTo>
                  <a:pt x="8590" y="7355"/>
                  <a:pt x="8410" y="7581"/>
                  <a:pt x="8277" y="7852"/>
                </a:cubicBezTo>
                <a:cubicBezTo>
                  <a:pt x="8144" y="8122"/>
                  <a:pt x="8077" y="8436"/>
                  <a:pt x="8077" y="8791"/>
                </a:cubicBezTo>
                <a:cubicBezTo>
                  <a:pt x="8077" y="9199"/>
                  <a:pt x="8150" y="9541"/>
                  <a:pt x="8293" y="9815"/>
                </a:cubicBezTo>
                <a:cubicBezTo>
                  <a:pt x="8438" y="10089"/>
                  <a:pt x="8626" y="10317"/>
                  <a:pt x="8860" y="10499"/>
                </a:cubicBezTo>
                <a:cubicBezTo>
                  <a:pt x="9094" y="10681"/>
                  <a:pt x="9357" y="10829"/>
                  <a:pt x="9649" y="10944"/>
                </a:cubicBezTo>
                <a:cubicBezTo>
                  <a:pt x="9940" y="11059"/>
                  <a:pt x="10142" y="11157"/>
                  <a:pt x="10437" y="11239"/>
                </a:cubicBezTo>
                <a:lnTo>
                  <a:pt x="10437" y="13931"/>
                </a:lnTo>
                <a:cubicBezTo>
                  <a:pt x="9940" y="13916"/>
                  <a:pt x="9676" y="13768"/>
                  <a:pt x="9460" y="13486"/>
                </a:cubicBezTo>
                <a:cubicBezTo>
                  <a:pt x="9244" y="13204"/>
                  <a:pt x="9139" y="12818"/>
                  <a:pt x="9147" y="12329"/>
                </a:cubicBezTo>
                <a:lnTo>
                  <a:pt x="7915" y="12329"/>
                </a:lnTo>
                <a:cubicBezTo>
                  <a:pt x="7908" y="12744"/>
                  <a:pt x="7967" y="13111"/>
                  <a:pt x="8094" y="13430"/>
                </a:cubicBezTo>
                <a:cubicBezTo>
                  <a:pt x="8220" y="13749"/>
                  <a:pt x="8397" y="14018"/>
                  <a:pt x="8628" y="14236"/>
                </a:cubicBezTo>
                <a:cubicBezTo>
                  <a:pt x="8858" y="14455"/>
                  <a:pt x="9136" y="14624"/>
                  <a:pt x="9460" y="14743"/>
                </a:cubicBezTo>
                <a:cubicBezTo>
                  <a:pt x="9784" y="14861"/>
                  <a:pt x="10048" y="14924"/>
                  <a:pt x="10437" y="14932"/>
                </a:cubicBezTo>
                <a:lnTo>
                  <a:pt x="10437" y="15692"/>
                </a:lnTo>
                <a:lnTo>
                  <a:pt x="11085" y="15692"/>
                </a:lnTo>
                <a:lnTo>
                  <a:pt x="11085" y="14932"/>
                </a:lnTo>
                <a:cubicBezTo>
                  <a:pt x="11446" y="14917"/>
                  <a:pt x="11688" y="14856"/>
                  <a:pt x="11998" y="14748"/>
                </a:cubicBezTo>
                <a:cubicBezTo>
                  <a:pt x="12307" y="14641"/>
                  <a:pt x="12578" y="14485"/>
                  <a:pt x="12808" y="14281"/>
                </a:cubicBezTo>
                <a:cubicBezTo>
                  <a:pt x="13038" y="14077"/>
                  <a:pt x="13220" y="13821"/>
                  <a:pt x="13353" y="13513"/>
                </a:cubicBezTo>
                <a:cubicBezTo>
                  <a:pt x="13486" y="13206"/>
                  <a:pt x="13553" y="12844"/>
                  <a:pt x="13553" y="12429"/>
                </a:cubicBezTo>
                <a:cubicBezTo>
                  <a:pt x="13553" y="12028"/>
                  <a:pt x="13481" y="11691"/>
                  <a:pt x="13337" y="11417"/>
                </a:cubicBezTo>
                <a:cubicBezTo>
                  <a:pt x="13193" y="11142"/>
                  <a:pt x="13002" y="10912"/>
                  <a:pt x="12765" y="10727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7" name="Shape 2636"/>
          <p:cNvSpPr/>
          <p:nvPr/>
        </p:nvSpPr>
        <p:spPr>
          <a:xfrm>
            <a:off x="2479575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86" y="14720"/>
                </a:moveTo>
                <a:cubicBezTo>
                  <a:pt x="9513" y="14863"/>
                  <a:pt x="9355" y="14945"/>
                  <a:pt x="9084" y="14965"/>
                </a:cubicBezTo>
                <a:lnTo>
                  <a:pt x="9084" y="13151"/>
                </a:lnTo>
                <a:cubicBezTo>
                  <a:pt x="9199" y="13182"/>
                  <a:pt x="9248" y="13219"/>
                  <a:pt x="9358" y="13260"/>
                </a:cubicBezTo>
                <a:cubicBezTo>
                  <a:pt x="9469" y="13302"/>
                  <a:pt x="9568" y="13357"/>
                  <a:pt x="9656" y="13424"/>
                </a:cubicBezTo>
                <a:cubicBezTo>
                  <a:pt x="9744" y="13491"/>
                  <a:pt x="9814" y="13575"/>
                  <a:pt x="9867" y="13673"/>
                </a:cubicBezTo>
                <a:cubicBezTo>
                  <a:pt x="9920" y="13772"/>
                  <a:pt x="9946" y="13894"/>
                  <a:pt x="9946" y="14039"/>
                </a:cubicBezTo>
                <a:cubicBezTo>
                  <a:pt x="9946" y="14350"/>
                  <a:pt x="9859" y="14577"/>
                  <a:pt x="9686" y="14720"/>
                </a:cubicBezTo>
                <a:moveTo>
                  <a:pt x="8631" y="12100"/>
                </a:moveTo>
                <a:cubicBezTo>
                  <a:pt x="8526" y="12074"/>
                  <a:pt x="8486" y="12041"/>
                  <a:pt x="8383" y="12003"/>
                </a:cubicBezTo>
                <a:cubicBezTo>
                  <a:pt x="8280" y="11964"/>
                  <a:pt x="8189" y="11913"/>
                  <a:pt x="8112" y="11851"/>
                </a:cubicBezTo>
                <a:cubicBezTo>
                  <a:pt x="8034" y="11789"/>
                  <a:pt x="7969" y="11714"/>
                  <a:pt x="7919" y="11625"/>
                </a:cubicBezTo>
                <a:cubicBezTo>
                  <a:pt x="7869" y="11537"/>
                  <a:pt x="7844" y="11431"/>
                  <a:pt x="7844" y="11306"/>
                </a:cubicBezTo>
                <a:cubicBezTo>
                  <a:pt x="7844" y="11031"/>
                  <a:pt x="7918" y="10835"/>
                  <a:pt x="8067" y="10718"/>
                </a:cubicBezTo>
                <a:cubicBezTo>
                  <a:pt x="8214" y="10601"/>
                  <a:pt x="8360" y="10543"/>
                  <a:pt x="8631" y="10543"/>
                </a:cubicBezTo>
                <a:cubicBezTo>
                  <a:pt x="8631" y="10543"/>
                  <a:pt x="8631" y="12100"/>
                  <a:pt x="8631" y="12100"/>
                </a:cubicBezTo>
                <a:close/>
                <a:moveTo>
                  <a:pt x="10255" y="12723"/>
                </a:moveTo>
                <a:cubicBezTo>
                  <a:pt x="10089" y="12593"/>
                  <a:pt x="9898" y="12487"/>
                  <a:pt x="9683" y="12404"/>
                </a:cubicBezTo>
                <a:cubicBezTo>
                  <a:pt x="9466" y="12321"/>
                  <a:pt x="9310" y="12248"/>
                  <a:pt x="9084" y="12186"/>
                </a:cubicBezTo>
                <a:lnTo>
                  <a:pt x="9084" y="10543"/>
                </a:lnTo>
                <a:cubicBezTo>
                  <a:pt x="9355" y="10543"/>
                  <a:pt x="9488" y="10613"/>
                  <a:pt x="9611" y="10753"/>
                </a:cubicBezTo>
                <a:cubicBezTo>
                  <a:pt x="9734" y="10893"/>
                  <a:pt x="9800" y="11096"/>
                  <a:pt x="9810" y="11361"/>
                </a:cubicBezTo>
                <a:lnTo>
                  <a:pt x="10669" y="11361"/>
                </a:lnTo>
                <a:cubicBezTo>
                  <a:pt x="10669" y="11106"/>
                  <a:pt x="10625" y="10883"/>
                  <a:pt x="10537" y="10690"/>
                </a:cubicBezTo>
                <a:cubicBezTo>
                  <a:pt x="10450" y="10499"/>
                  <a:pt x="10331" y="10340"/>
                  <a:pt x="10183" y="10216"/>
                </a:cubicBezTo>
                <a:cubicBezTo>
                  <a:pt x="10035" y="10091"/>
                  <a:pt x="9860" y="9998"/>
                  <a:pt x="9659" y="9935"/>
                </a:cubicBezTo>
                <a:cubicBezTo>
                  <a:pt x="9459" y="9873"/>
                  <a:pt x="9310" y="9842"/>
                  <a:pt x="9084" y="9842"/>
                </a:cubicBezTo>
                <a:lnTo>
                  <a:pt x="9084" y="9331"/>
                </a:lnTo>
                <a:lnTo>
                  <a:pt x="8631" y="9331"/>
                </a:lnTo>
                <a:lnTo>
                  <a:pt x="8631" y="9842"/>
                </a:lnTo>
                <a:cubicBezTo>
                  <a:pt x="8405" y="9842"/>
                  <a:pt x="8253" y="9876"/>
                  <a:pt x="8048" y="9943"/>
                </a:cubicBezTo>
                <a:cubicBezTo>
                  <a:pt x="7842" y="10011"/>
                  <a:pt x="7660" y="10108"/>
                  <a:pt x="7501" y="10235"/>
                </a:cubicBezTo>
                <a:cubicBezTo>
                  <a:pt x="7343" y="10363"/>
                  <a:pt x="7218" y="10521"/>
                  <a:pt x="7125" y="10710"/>
                </a:cubicBezTo>
                <a:cubicBezTo>
                  <a:pt x="7032" y="10899"/>
                  <a:pt x="6985" y="11119"/>
                  <a:pt x="6985" y="11368"/>
                </a:cubicBezTo>
                <a:cubicBezTo>
                  <a:pt x="6985" y="11654"/>
                  <a:pt x="7035" y="11892"/>
                  <a:pt x="7136" y="12085"/>
                </a:cubicBezTo>
                <a:cubicBezTo>
                  <a:pt x="7237" y="12277"/>
                  <a:pt x="7368" y="12436"/>
                  <a:pt x="7531" y="12563"/>
                </a:cubicBezTo>
                <a:cubicBezTo>
                  <a:pt x="7694" y="12691"/>
                  <a:pt x="7878" y="12794"/>
                  <a:pt x="8081" y="12875"/>
                </a:cubicBezTo>
                <a:cubicBezTo>
                  <a:pt x="8285" y="12956"/>
                  <a:pt x="8426" y="13024"/>
                  <a:pt x="8631" y="13081"/>
                </a:cubicBezTo>
                <a:lnTo>
                  <a:pt x="8631" y="14965"/>
                </a:lnTo>
                <a:cubicBezTo>
                  <a:pt x="8285" y="14955"/>
                  <a:pt x="8100" y="14852"/>
                  <a:pt x="7950" y="14654"/>
                </a:cubicBezTo>
                <a:cubicBezTo>
                  <a:pt x="7799" y="14457"/>
                  <a:pt x="7726" y="14187"/>
                  <a:pt x="7731" y="13844"/>
                </a:cubicBezTo>
                <a:lnTo>
                  <a:pt x="6872" y="13844"/>
                </a:lnTo>
                <a:cubicBezTo>
                  <a:pt x="6867" y="14135"/>
                  <a:pt x="6908" y="14392"/>
                  <a:pt x="6996" y="14615"/>
                </a:cubicBezTo>
                <a:cubicBezTo>
                  <a:pt x="7085" y="14839"/>
                  <a:pt x="7209" y="15027"/>
                  <a:pt x="7369" y="15180"/>
                </a:cubicBezTo>
                <a:cubicBezTo>
                  <a:pt x="7530" y="15333"/>
                  <a:pt x="7723" y="15451"/>
                  <a:pt x="7950" y="15534"/>
                </a:cubicBezTo>
                <a:cubicBezTo>
                  <a:pt x="8176" y="15617"/>
                  <a:pt x="8360" y="15661"/>
                  <a:pt x="8631" y="15667"/>
                </a:cubicBezTo>
                <a:lnTo>
                  <a:pt x="8631" y="16199"/>
                </a:lnTo>
                <a:lnTo>
                  <a:pt x="9084" y="16199"/>
                </a:lnTo>
                <a:lnTo>
                  <a:pt x="9084" y="15667"/>
                </a:lnTo>
                <a:cubicBezTo>
                  <a:pt x="9335" y="15656"/>
                  <a:pt x="9504" y="15613"/>
                  <a:pt x="9720" y="15538"/>
                </a:cubicBezTo>
                <a:cubicBezTo>
                  <a:pt x="9936" y="15463"/>
                  <a:pt x="10124" y="15354"/>
                  <a:pt x="10285" y="15211"/>
                </a:cubicBezTo>
                <a:cubicBezTo>
                  <a:pt x="10445" y="15068"/>
                  <a:pt x="10573" y="14889"/>
                  <a:pt x="10666" y="14673"/>
                </a:cubicBezTo>
                <a:cubicBezTo>
                  <a:pt x="10758" y="14459"/>
                  <a:pt x="10805" y="14205"/>
                  <a:pt x="10805" y="13914"/>
                </a:cubicBezTo>
                <a:cubicBezTo>
                  <a:pt x="10805" y="13634"/>
                  <a:pt x="10755" y="13398"/>
                  <a:pt x="10654" y="13206"/>
                </a:cubicBezTo>
                <a:cubicBezTo>
                  <a:pt x="10554" y="13014"/>
                  <a:pt x="10421" y="12853"/>
                  <a:pt x="10255" y="12723"/>
                </a:cubicBezTo>
                <a:moveTo>
                  <a:pt x="12764" y="0"/>
                </a:moveTo>
                <a:cubicBezTo>
                  <a:pt x="9919" y="0"/>
                  <a:pt x="7396" y="1350"/>
                  <a:pt x="5779" y="3437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9" y="987"/>
                  <a:pt x="20613" y="4502"/>
                  <a:pt x="20613" y="8836"/>
                </a:cubicBezTo>
                <a:cubicBezTo>
                  <a:pt x="20613" y="10878"/>
                  <a:pt x="19827" y="12732"/>
                  <a:pt x="18549" y="14128"/>
                </a:cubicBezTo>
                <a:cubicBezTo>
                  <a:pt x="18468" y="14710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8836" y="20613"/>
                </a:moveTo>
                <a:cubicBezTo>
                  <a:pt x="4501" y="20613"/>
                  <a:pt x="987" y="17098"/>
                  <a:pt x="987" y="12764"/>
                </a:cubicBezTo>
                <a:cubicBezTo>
                  <a:pt x="987" y="8429"/>
                  <a:pt x="4501" y="4915"/>
                  <a:pt x="8836" y="4915"/>
                </a:cubicBezTo>
                <a:cubicBezTo>
                  <a:pt x="13172" y="4915"/>
                  <a:pt x="16685" y="8429"/>
                  <a:pt x="16685" y="12764"/>
                </a:cubicBezTo>
                <a:cubicBezTo>
                  <a:pt x="16685" y="17098"/>
                  <a:pt x="13172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6" y="21600"/>
                  <a:pt x="17673" y="17644"/>
                  <a:pt x="17673" y="12764"/>
                </a:cubicBezTo>
                <a:cubicBezTo>
                  <a:pt x="17673" y="7884"/>
                  <a:pt x="13716" y="3927"/>
                  <a:pt x="8836" y="3927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8" name="Shape 2637"/>
          <p:cNvSpPr/>
          <p:nvPr/>
        </p:nvSpPr>
        <p:spPr>
          <a:xfrm>
            <a:off x="3013688" y="1426490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535" y="7724"/>
                </a:moveTo>
                <a:cubicBezTo>
                  <a:pt x="12082" y="7724"/>
                  <a:pt x="12586" y="7961"/>
                  <a:pt x="13047" y="8436"/>
                </a:cubicBezTo>
                <a:lnTo>
                  <a:pt x="13544" y="7424"/>
                </a:lnTo>
                <a:cubicBezTo>
                  <a:pt x="12888" y="6964"/>
                  <a:pt x="12248" y="6734"/>
                  <a:pt x="11621" y="6734"/>
                </a:cubicBezTo>
                <a:cubicBezTo>
                  <a:pt x="10757" y="6734"/>
                  <a:pt x="10048" y="7019"/>
                  <a:pt x="9494" y="7590"/>
                </a:cubicBezTo>
                <a:cubicBezTo>
                  <a:pt x="9019" y="8087"/>
                  <a:pt x="8691" y="8762"/>
                  <a:pt x="8510" y="9615"/>
                </a:cubicBezTo>
                <a:lnTo>
                  <a:pt x="7938" y="9615"/>
                </a:lnTo>
                <a:lnTo>
                  <a:pt x="7658" y="10327"/>
                </a:lnTo>
                <a:lnTo>
                  <a:pt x="8435" y="10327"/>
                </a:lnTo>
                <a:cubicBezTo>
                  <a:pt x="8428" y="10409"/>
                  <a:pt x="8423" y="10483"/>
                  <a:pt x="8419" y="10549"/>
                </a:cubicBezTo>
                <a:cubicBezTo>
                  <a:pt x="8415" y="10616"/>
                  <a:pt x="8414" y="10675"/>
                  <a:pt x="8414" y="10727"/>
                </a:cubicBezTo>
                <a:cubicBezTo>
                  <a:pt x="8414" y="10794"/>
                  <a:pt x="8415" y="10857"/>
                  <a:pt x="8419" y="10916"/>
                </a:cubicBezTo>
                <a:cubicBezTo>
                  <a:pt x="8423" y="10976"/>
                  <a:pt x="8428" y="11032"/>
                  <a:pt x="8435" y="11083"/>
                </a:cubicBezTo>
                <a:lnTo>
                  <a:pt x="7949" y="11083"/>
                </a:lnTo>
                <a:lnTo>
                  <a:pt x="7658" y="11784"/>
                </a:lnTo>
                <a:lnTo>
                  <a:pt x="8489" y="11784"/>
                </a:lnTo>
                <a:cubicBezTo>
                  <a:pt x="8604" y="12674"/>
                  <a:pt x="8896" y="13382"/>
                  <a:pt x="9364" y="13908"/>
                </a:cubicBezTo>
                <a:cubicBezTo>
                  <a:pt x="9904" y="14517"/>
                  <a:pt x="10656" y="14821"/>
                  <a:pt x="11621" y="14821"/>
                </a:cubicBezTo>
                <a:cubicBezTo>
                  <a:pt x="12219" y="14821"/>
                  <a:pt x="12762" y="14658"/>
                  <a:pt x="13252" y="14331"/>
                </a:cubicBezTo>
                <a:lnTo>
                  <a:pt x="13252" y="13097"/>
                </a:lnTo>
                <a:cubicBezTo>
                  <a:pt x="12978" y="13356"/>
                  <a:pt x="12733" y="13542"/>
                  <a:pt x="12517" y="13653"/>
                </a:cubicBezTo>
                <a:cubicBezTo>
                  <a:pt x="12280" y="13772"/>
                  <a:pt x="11981" y="13831"/>
                  <a:pt x="11621" y="13831"/>
                </a:cubicBezTo>
                <a:cubicBezTo>
                  <a:pt x="11067" y="13831"/>
                  <a:pt x="10627" y="13620"/>
                  <a:pt x="10304" y="13197"/>
                </a:cubicBezTo>
                <a:cubicBezTo>
                  <a:pt x="10023" y="12855"/>
                  <a:pt x="9839" y="12385"/>
                  <a:pt x="9753" y="11784"/>
                </a:cubicBezTo>
                <a:lnTo>
                  <a:pt x="11924" y="11784"/>
                </a:lnTo>
                <a:lnTo>
                  <a:pt x="12193" y="11083"/>
                </a:lnTo>
                <a:lnTo>
                  <a:pt x="9699" y="11083"/>
                </a:lnTo>
                <a:cubicBezTo>
                  <a:pt x="9692" y="11046"/>
                  <a:pt x="9688" y="10932"/>
                  <a:pt x="9688" y="10739"/>
                </a:cubicBezTo>
                <a:lnTo>
                  <a:pt x="9688" y="10483"/>
                </a:lnTo>
                <a:cubicBezTo>
                  <a:pt x="9688" y="10416"/>
                  <a:pt x="9692" y="10364"/>
                  <a:pt x="9699" y="10327"/>
                </a:cubicBezTo>
                <a:lnTo>
                  <a:pt x="12344" y="10327"/>
                </a:lnTo>
                <a:lnTo>
                  <a:pt x="12626" y="9615"/>
                </a:lnTo>
                <a:lnTo>
                  <a:pt x="9775" y="9615"/>
                </a:lnTo>
                <a:cubicBezTo>
                  <a:pt x="9868" y="9096"/>
                  <a:pt x="10051" y="8662"/>
                  <a:pt x="10325" y="8314"/>
                </a:cubicBezTo>
                <a:cubicBezTo>
                  <a:pt x="10649" y="7920"/>
                  <a:pt x="11052" y="7724"/>
                  <a:pt x="11535" y="772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9" name="Shape 2638"/>
          <p:cNvSpPr/>
          <p:nvPr/>
        </p:nvSpPr>
        <p:spPr>
          <a:xfrm>
            <a:off x="3546974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36" y="20613"/>
                </a:moveTo>
                <a:cubicBezTo>
                  <a:pt x="4502" y="20613"/>
                  <a:pt x="988" y="17098"/>
                  <a:pt x="988" y="12764"/>
                </a:cubicBezTo>
                <a:cubicBezTo>
                  <a:pt x="988" y="8429"/>
                  <a:pt x="4502" y="4915"/>
                  <a:pt x="8836" y="4915"/>
                </a:cubicBezTo>
                <a:cubicBezTo>
                  <a:pt x="13171" y="4915"/>
                  <a:pt x="16685" y="8429"/>
                  <a:pt x="16685" y="12764"/>
                </a:cubicBezTo>
                <a:cubicBezTo>
                  <a:pt x="16685" y="17098"/>
                  <a:pt x="13171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4"/>
                  <a:pt x="13717" y="3927"/>
                  <a:pt x="8836" y="3927"/>
                </a:cubicBezTo>
                <a:moveTo>
                  <a:pt x="12764" y="0"/>
                </a:moveTo>
                <a:cubicBezTo>
                  <a:pt x="9919" y="0"/>
                  <a:pt x="7395" y="1349"/>
                  <a:pt x="5780" y="3437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8" y="987"/>
                  <a:pt x="20612" y="4502"/>
                  <a:pt x="20612" y="8836"/>
                </a:cubicBezTo>
                <a:cubicBezTo>
                  <a:pt x="20612" y="10878"/>
                  <a:pt x="19827" y="12732"/>
                  <a:pt x="18549" y="14128"/>
                </a:cubicBezTo>
                <a:cubicBezTo>
                  <a:pt x="18468" y="14710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9292" y="10539"/>
                </a:moveTo>
                <a:cubicBezTo>
                  <a:pt x="9702" y="10539"/>
                  <a:pt x="10080" y="10712"/>
                  <a:pt x="10426" y="11057"/>
                </a:cubicBezTo>
                <a:lnTo>
                  <a:pt x="10798" y="10320"/>
                </a:lnTo>
                <a:cubicBezTo>
                  <a:pt x="10307" y="9985"/>
                  <a:pt x="9826" y="9817"/>
                  <a:pt x="9356" y="9817"/>
                </a:cubicBezTo>
                <a:cubicBezTo>
                  <a:pt x="8708" y="9817"/>
                  <a:pt x="8176" y="10026"/>
                  <a:pt x="7761" y="10441"/>
                </a:cubicBezTo>
                <a:cubicBezTo>
                  <a:pt x="7404" y="10804"/>
                  <a:pt x="7158" y="11296"/>
                  <a:pt x="7023" y="11917"/>
                </a:cubicBezTo>
                <a:lnTo>
                  <a:pt x="6594" y="11917"/>
                </a:lnTo>
                <a:lnTo>
                  <a:pt x="6384" y="12435"/>
                </a:lnTo>
                <a:lnTo>
                  <a:pt x="6967" y="12435"/>
                </a:lnTo>
                <a:cubicBezTo>
                  <a:pt x="6961" y="12495"/>
                  <a:pt x="6957" y="12549"/>
                  <a:pt x="6955" y="12598"/>
                </a:cubicBezTo>
                <a:cubicBezTo>
                  <a:pt x="6952" y="12646"/>
                  <a:pt x="6950" y="12690"/>
                  <a:pt x="6950" y="12727"/>
                </a:cubicBezTo>
                <a:cubicBezTo>
                  <a:pt x="6950" y="12776"/>
                  <a:pt x="6952" y="12822"/>
                  <a:pt x="6955" y="12865"/>
                </a:cubicBezTo>
                <a:cubicBezTo>
                  <a:pt x="6957" y="12908"/>
                  <a:pt x="6961" y="12949"/>
                  <a:pt x="6967" y="12987"/>
                </a:cubicBezTo>
                <a:lnTo>
                  <a:pt x="6602" y="12987"/>
                </a:lnTo>
                <a:lnTo>
                  <a:pt x="6384" y="13497"/>
                </a:lnTo>
                <a:lnTo>
                  <a:pt x="7007" y="13497"/>
                </a:lnTo>
                <a:cubicBezTo>
                  <a:pt x="7093" y="14146"/>
                  <a:pt x="7313" y="14662"/>
                  <a:pt x="7663" y="15045"/>
                </a:cubicBezTo>
                <a:cubicBezTo>
                  <a:pt x="8068" y="15489"/>
                  <a:pt x="8633" y="15710"/>
                  <a:pt x="9356" y="15710"/>
                </a:cubicBezTo>
                <a:cubicBezTo>
                  <a:pt x="9805" y="15710"/>
                  <a:pt x="10212" y="15591"/>
                  <a:pt x="10579" y="15354"/>
                </a:cubicBezTo>
                <a:lnTo>
                  <a:pt x="10579" y="14454"/>
                </a:lnTo>
                <a:cubicBezTo>
                  <a:pt x="10374" y="14643"/>
                  <a:pt x="10191" y="14778"/>
                  <a:pt x="10029" y="14859"/>
                </a:cubicBezTo>
                <a:cubicBezTo>
                  <a:pt x="9850" y="14945"/>
                  <a:pt x="9626" y="14989"/>
                  <a:pt x="9356" y="14989"/>
                </a:cubicBezTo>
                <a:cubicBezTo>
                  <a:pt x="8940" y="14989"/>
                  <a:pt x="8611" y="14834"/>
                  <a:pt x="8368" y="14527"/>
                </a:cubicBezTo>
                <a:cubicBezTo>
                  <a:pt x="8158" y="14279"/>
                  <a:pt x="8020" y="13935"/>
                  <a:pt x="7955" y="13497"/>
                </a:cubicBezTo>
                <a:lnTo>
                  <a:pt x="9583" y="13497"/>
                </a:lnTo>
                <a:lnTo>
                  <a:pt x="9786" y="12987"/>
                </a:lnTo>
                <a:lnTo>
                  <a:pt x="7914" y="12987"/>
                </a:lnTo>
                <a:cubicBezTo>
                  <a:pt x="7909" y="12960"/>
                  <a:pt x="7906" y="12876"/>
                  <a:pt x="7906" y="12735"/>
                </a:cubicBezTo>
                <a:lnTo>
                  <a:pt x="7906" y="12549"/>
                </a:lnTo>
                <a:cubicBezTo>
                  <a:pt x="7906" y="12500"/>
                  <a:pt x="7909" y="12462"/>
                  <a:pt x="7914" y="12435"/>
                </a:cubicBezTo>
                <a:lnTo>
                  <a:pt x="9899" y="12435"/>
                </a:lnTo>
                <a:lnTo>
                  <a:pt x="10110" y="11917"/>
                </a:lnTo>
                <a:lnTo>
                  <a:pt x="7972" y="11917"/>
                </a:lnTo>
                <a:cubicBezTo>
                  <a:pt x="8042" y="11539"/>
                  <a:pt x="8179" y="11222"/>
                  <a:pt x="8384" y="10968"/>
                </a:cubicBezTo>
                <a:cubicBezTo>
                  <a:pt x="8627" y="10682"/>
                  <a:pt x="8929" y="10539"/>
                  <a:pt x="9292" y="10539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0" name="Shape 2639"/>
          <p:cNvSpPr/>
          <p:nvPr/>
        </p:nvSpPr>
        <p:spPr>
          <a:xfrm>
            <a:off x="4080261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60" y="9921"/>
                </a:moveTo>
                <a:cubicBezTo>
                  <a:pt x="12438" y="10786"/>
                  <a:pt x="11065" y="10346"/>
                  <a:pt x="10620" y="10238"/>
                </a:cubicBezTo>
                <a:lnTo>
                  <a:pt x="11011" y="8710"/>
                </a:lnTo>
                <a:cubicBezTo>
                  <a:pt x="11457" y="8818"/>
                  <a:pt x="12891" y="9019"/>
                  <a:pt x="12660" y="9921"/>
                </a:cubicBezTo>
                <a:moveTo>
                  <a:pt x="12416" y="12387"/>
                </a:moveTo>
                <a:cubicBezTo>
                  <a:pt x="12172" y="13338"/>
                  <a:pt x="10523" y="12824"/>
                  <a:pt x="9988" y="12695"/>
                </a:cubicBezTo>
                <a:lnTo>
                  <a:pt x="10421" y="11009"/>
                </a:lnTo>
                <a:cubicBezTo>
                  <a:pt x="10956" y="11139"/>
                  <a:pt x="12671" y="11395"/>
                  <a:pt x="12416" y="12387"/>
                </a:cubicBezTo>
                <a:moveTo>
                  <a:pt x="12637" y="8174"/>
                </a:moveTo>
                <a:lnTo>
                  <a:pt x="12960" y="6916"/>
                </a:lnTo>
                <a:lnTo>
                  <a:pt x="12171" y="6726"/>
                </a:lnTo>
                <a:lnTo>
                  <a:pt x="11857" y="7950"/>
                </a:lnTo>
                <a:cubicBezTo>
                  <a:pt x="11649" y="7900"/>
                  <a:pt x="11436" y="7853"/>
                  <a:pt x="11224" y="7806"/>
                </a:cubicBezTo>
                <a:lnTo>
                  <a:pt x="11541" y="6573"/>
                </a:lnTo>
                <a:lnTo>
                  <a:pt x="10753" y="6382"/>
                </a:lnTo>
                <a:lnTo>
                  <a:pt x="10429" y="7640"/>
                </a:lnTo>
                <a:cubicBezTo>
                  <a:pt x="10258" y="7602"/>
                  <a:pt x="10090" y="7565"/>
                  <a:pt x="9926" y="7525"/>
                </a:cubicBezTo>
                <a:lnTo>
                  <a:pt x="9927" y="7521"/>
                </a:lnTo>
                <a:lnTo>
                  <a:pt x="8839" y="7257"/>
                </a:lnTo>
                <a:lnTo>
                  <a:pt x="8629" y="8075"/>
                </a:lnTo>
                <a:cubicBezTo>
                  <a:pt x="8629" y="8075"/>
                  <a:pt x="9214" y="8205"/>
                  <a:pt x="9202" y="8214"/>
                </a:cubicBezTo>
                <a:cubicBezTo>
                  <a:pt x="9521" y="8291"/>
                  <a:pt x="9579" y="8496"/>
                  <a:pt x="9569" y="8658"/>
                </a:cubicBezTo>
                <a:lnTo>
                  <a:pt x="9202" y="10091"/>
                </a:lnTo>
                <a:cubicBezTo>
                  <a:pt x="9224" y="10097"/>
                  <a:pt x="9252" y="10104"/>
                  <a:pt x="9283" y="10116"/>
                </a:cubicBezTo>
                <a:cubicBezTo>
                  <a:pt x="9257" y="10110"/>
                  <a:pt x="9229" y="10103"/>
                  <a:pt x="9200" y="10097"/>
                </a:cubicBezTo>
                <a:lnTo>
                  <a:pt x="8684" y="12103"/>
                </a:lnTo>
                <a:cubicBezTo>
                  <a:pt x="8646" y="12198"/>
                  <a:pt x="8546" y="12339"/>
                  <a:pt x="8323" y="12285"/>
                </a:cubicBezTo>
                <a:cubicBezTo>
                  <a:pt x="8331" y="12297"/>
                  <a:pt x="7749" y="12147"/>
                  <a:pt x="7749" y="12147"/>
                </a:cubicBezTo>
                <a:lnTo>
                  <a:pt x="7358" y="13023"/>
                </a:lnTo>
                <a:lnTo>
                  <a:pt x="8384" y="13271"/>
                </a:lnTo>
                <a:cubicBezTo>
                  <a:pt x="8575" y="13317"/>
                  <a:pt x="8762" y="13366"/>
                  <a:pt x="8946" y="13412"/>
                </a:cubicBezTo>
                <a:lnTo>
                  <a:pt x="8621" y="14684"/>
                </a:lnTo>
                <a:lnTo>
                  <a:pt x="9408" y="14875"/>
                </a:lnTo>
                <a:lnTo>
                  <a:pt x="9731" y="13616"/>
                </a:lnTo>
                <a:cubicBezTo>
                  <a:pt x="9947" y="13673"/>
                  <a:pt x="10156" y="13725"/>
                  <a:pt x="10360" y="13775"/>
                </a:cubicBezTo>
                <a:lnTo>
                  <a:pt x="10038" y="15027"/>
                </a:lnTo>
                <a:lnTo>
                  <a:pt x="10827" y="15218"/>
                </a:lnTo>
                <a:lnTo>
                  <a:pt x="11153" y="13948"/>
                </a:lnTo>
                <a:cubicBezTo>
                  <a:pt x="12499" y="14195"/>
                  <a:pt x="13510" y="14095"/>
                  <a:pt x="13935" y="12915"/>
                </a:cubicBezTo>
                <a:cubicBezTo>
                  <a:pt x="14279" y="11964"/>
                  <a:pt x="13918" y="11416"/>
                  <a:pt x="13210" y="11058"/>
                </a:cubicBezTo>
                <a:cubicBezTo>
                  <a:pt x="13726" y="10943"/>
                  <a:pt x="14115" y="10614"/>
                  <a:pt x="14218" y="9934"/>
                </a:cubicBezTo>
                <a:cubicBezTo>
                  <a:pt x="14361" y="9006"/>
                  <a:pt x="13633" y="8507"/>
                  <a:pt x="12637" y="8174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1" name="Shape 2640"/>
          <p:cNvSpPr/>
          <p:nvPr/>
        </p:nvSpPr>
        <p:spPr>
          <a:xfrm>
            <a:off x="4613547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52" y="12079"/>
                </a:moveTo>
                <a:cubicBezTo>
                  <a:pt x="9878" y="12752"/>
                  <a:pt x="8799" y="12411"/>
                  <a:pt x="8449" y="12327"/>
                </a:cubicBezTo>
                <a:lnTo>
                  <a:pt x="8758" y="11138"/>
                </a:lnTo>
                <a:cubicBezTo>
                  <a:pt x="9107" y="11222"/>
                  <a:pt x="10234" y="11378"/>
                  <a:pt x="10052" y="12079"/>
                </a:cubicBezTo>
                <a:moveTo>
                  <a:pt x="9860" y="13998"/>
                </a:moveTo>
                <a:cubicBezTo>
                  <a:pt x="9669" y="14737"/>
                  <a:pt x="8373" y="14338"/>
                  <a:pt x="7953" y="14238"/>
                </a:cubicBezTo>
                <a:lnTo>
                  <a:pt x="8293" y="12927"/>
                </a:lnTo>
                <a:cubicBezTo>
                  <a:pt x="8714" y="13027"/>
                  <a:pt x="10060" y="13227"/>
                  <a:pt x="9860" y="13998"/>
                </a:cubicBezTo>
                <a:moveTo>
                  <a:pt x="10034" y="10721"/>
                </a:moveTo>
                <a:lnTo>
                  <a:pt x="10288" y="9743"/>
                </a:lnTo>
                <a:lnTo>
                  <a:pt x="9668" y="9595"/>
                </a:lnTo>
                <a:lnTo>
                  <a:pt x="9421" y="10547"/>
                </a:lnTo>
                <a:cubicBezTo>
                  <a:pt x="9258" y="10508"/>
                  <a:pt x="9090" y="10471"/>
                  <a:pt x="8925" y="10434"/>
                </a:cubicBezTo>
                <a:lnTo>
                  <a:pt x="9173" y="9476"/>
                </a:lnTo>
                <a:lnTo>
                  <a:pt x="8554" y="9328"/>
                </a:lnTo>
                <a:lnTo>
                  <a:pt x="8300" y="10306"/>
                </a:lnTo>
                <a:cubicBezTo>
                  <a:pt x="8165" y="10276"/>
                  <a:pt x="8033" y="10247"/>
                  <a:pt x="7904" y="10216"/>
                </a:cubicBezTo>
                <a:lnTo>
                  <a:pt x="7904" y="10213"/>
                </a:lnTo>
                <a:lnTo>
                  <a:pt x="7050" y="10008"/>
                </a:lnTo>
                <a:lnTo>
                  <a:pt x="6885" y="10644"/>
                </a:lnTo>
                <a:cubicBezTo>
                  <a:pt x="6885" y="10644"/>
                  <a:pt x="7345" y="10745"/>
                  <a:pt x="7335" y="10751"/>
                </a:cubicBezTo>
                <a:cubicBezTo>
                  <a:pt x="7586" y="10812"/>
                  <a:pt x="7632" y="10971"/>
                  <a:pt x="7624" y="11098"/>
                </a:cubicBezTo>
                <a:lnTo>
                  <a:pt x="7335" y="12213"/>
                </a:lnTo>
                <a:cubicBezTo>
                  <a:pt x="7352" y="12216"/>
                  <a:pt x="7375" y="12222"/>
                  <a:pt x="7399" y="12232"/>
                </a:cubicBezTo>
                <a:cubicBezTo>
                  <a:pt x="7379" y="12227"/>
                  <a:pt x="7357" y="12222"/>
                  <a:pt x="7334" y="12216"/>
                </a:cubicBezTo>
                <a:lnTo>
                  <a:pt x="6928" y="13777"/>
                </a:lnTo>
                <a:cubicBezTo>
                  <a:pt x="6898" y="13851"/>
                  <a:pt x="6820" y="13960"/>
                  <a:pt x="6645" y="13919"/>
                </a:cubicBezTo>
                <a:cubicBezTo>
                  <a:pt x="6651" y="13928"/>
                  <a:pt x="6194" y="13811"/>
                  <a:pt x="6194" y="13811"/>
                </a:cubicBezTo>
                <a:lnTo>
                  <a:pt x="5886" y="14492"/>
                </a:lnTo>
                <a:lnTo>
                  <a:pt x="6692" y="14686"/>
                </a:lnTo>
                <a:cubicBezTo>
                  <a:pt x="6843" y="14721"/>
                  <a:pt x="6990" y="14759"/>
                  <a:pt x="7134" y="14795"/>
                </a:cubicBezTo>
                <a:lnTo>
                  <a:pt x="6878" y="15784"/>
                </a:lnTo>
                <a:lnTo>
                  <a:pt x="7497" y="15933"/>
                </a:lnTo>
                <a:lnTo>
                  <a:pt x="7751" y="14954"/>
                </a:lnTo>
                <a:cubicBezTo>
                  <a:pt x="7921" y="14998"/>
                  <a:pt x="8085" y="15039"/>
                  <a:pt x="8245" y="15077"/>
                </a:cubicBezTo>
                <a:lnTo>
                  <a:pt x="7992" y="16051"/>
                </a:lnTo>
                <a:lnTo>
                  <a:pt x="8612" y="16200"/>
                </a:lnTo>
                <a:lnTo>
                  <a:pt x="8868" y="15212"/>
                </a:lnTo>
                <a:cubicBezTo>
                  <a:pt x="9926" y="15404"/>
                  <a:pt x="10720" y="15327"/>
                  <a:pt x="11055" y="14408"/>
                </a:cubicBezTo>
                <a:cubicBezTo>
                  <a:pt x="11324" y="13669"/>
                  <a:pt x="11041" y="13242"/>
                  <a:pt x="10485" y="12965"/>
                </a:cubicBezTo>
                <a:cubicBezTo>
                  <a:pt x="10890" y="12875"/>
                  <a:pt x="11195" y="12619"/>
                  <a:pt x="11277" y="12090"/>
                </a:cubicBezTo>
                <a:cubicBezTo>
                  <a:pt x="11389" y="11368"/>
                  <a:pt x="10816" y="10980"/>
                  <a:pt x="10034" y="10721"/>
                </a:cubicBezTo>
                <a:moveTo>
                  <a:pt x="8836" y="20613"/>
                </a:moveTo>
                <a:cubicBezTo>
                  <a:pt x="4502" y="20613"/>
                  <a:pt x="988" y="17098"/>
                  <a:pt x="988" y="12764"/>
                </a:cubicBezTo>
                <a:cubicBezTo>
                  <a:pt x="988" y="8429"/>
                  <a:pt x="4502" y="4915"/>
                  <a:pt x="8836" y="4915"/>
                </a:cubicBezTo>
                <a:cubicBezTo>
                  <a:pt x="13171" y="4915"/>
                  <a:pt x="16685" y="8429"/>
                  <a:pt x="16685" y="12764"/>
                </a:cubicBezTo>
                <a:cubicBezTo>
                  <a:pt x="16685" y="17098"/>
                  <a:pt x="13171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4"/>
                  <a:pt x="13717" y="3927"/>
                  <a:pt x="8836" y="3927"/>
                </a:cubicBezTo>
                <a:moveTo>
                  <a:pt x="12764" y="0"/>
                </a:moveTo>
                <a:cubicBezTo>
                  <a:pt x="9919" y="0"/>
                  <a:pt x="7396" y="1350"/>
                  <a:pt x="5780" y="3438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8" y="987"/>
                  <a:pt x="20612" y="4501"/>
                  <a:pt x="20612" y="8836"/>
                </a:cubicBezTo>
                <a:cubicBezTo>
                  <a:pt x="20612" y="10878"/>
                  <a:pt x="19827" y="12732"/>
                  <a:pt x="18549" y="14128"/>
                </a:cubicBezTo>
                <a:cubicBezTo>
                  <a:pt x="18468" y="14709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2" name="Shape 2641"/>
          <p:cNvSpPr/>
          <p:nvPr/>
        </p:nvSpPr>
        <p:spPr>
          <a:xfrm>
            <a:off x="5146834" y="1490153"/>
            <a:ext cx="279459" cy="152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502" y="11838"/>
                </a:moveTo>
                <a:cubicBezTo>
                  <a:pt x="11425" y="11731"/>
                  <a:pt x="11338" y="11646"/>
                  <a:pt x="11242" y="11581"/>
                </a:cubicBezTo>
                <a:cubicBezTo>
                  <a:pt x="11144" y="11515"/>
                  <a:pt x="11102" y="11458"/>
                  <a:pt x="11001" y="11410"/>
                </a:cubicBezTo>
                <a:lnTo>
                  <a:pt x="11001" y="14261"/>
                </a:lnTo>
                <a:cubicBezTo>
                  <a:pt x="11238" y="14227"/>
                  <a:pt x="11377" y="14100"/>
                  <a:pt x="11528" y="13875"/>
                </a:cubicBezTo>
                <a:cubicBezTo>
                  <a:pt x="11680" y="13651"/>
                  <a:pt x="11756" y="13293"/>
                  <a:pt x="11756" y="12804"/>
                </a:cubicBezTo>
                <a:cubicBezTo>
                  <a:pt x="11756" y="12576"/>
                  <a:pt x="11733" y="12384"/>
                  <a:pt x="11686" y="12229"/>
                </a:cubicBezTo>
                <a:cubicBezTo>
                  <a:pt x="11640" y="12074"/>
                  <a:pt x="11579" y="11944"/>
                  <a:pt x="11502" y="11838"/>
                </a:cubicBezTo>
                <a:moveTo>
                  <a:pt x="17182" y="16200"/>
                </a:moveTo>
                <a:lnTo>
                  <a:pt x="16200" y="16200"/>
                </a:lnTo>
                <a:cubicBezTo>
                  <a:pt x="15929" y="16200"/>
                  <a:pt x="15709" y="16602"/>
                  <a:pt x="15709" y="17100"/>
                </a:cubicBezTo>
                <a:cubicBezTo>
                  <a:pt x="15709" y="17597"/>
                  <a:pt x="15929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7"/>
                  <a:pt x="17673" y="17100"/>
                </a:cubicBezTo>
                <a:cubicBezTo>
                  <a:pt x="17673" y="16602"/>
                  <a:pt x="17453" y="16200"/>
                  <a:pt x="17182" y="16200"/>
                </a:cubicBezTo>
                <a:moveTo>
                  <a:pt x="9917" y="8509"/>
                </a:moveTo>
                <a:cubicBezTo>
                  <a:pt x="9917" y="8706"/>
                  <a:pt x="9938" y="8872"/>
                  <a:pt x="9982" y="9011"/>
                </a:cubicBezTo>
                <a:cubicBezTo>
                  <a:pt x="10026" y="9150"/>
                  <a:pt x="10082" y="9268"/>
                  <a:pt x="10150" y="9366"/>
                </a:cubicBezTo>
                <a:cubicBezTo>
                  <a:pt x="10219" y="9464"/>
                  <a:pt x="10298" y="9544"/>
                  <a:pt x="10388" y="9605"/>
                </a:cubicBezTo>
                <a:cubicBezTo>
                  <a:pt x="10478" y="9665"/>
                  <a:pt x="10513" y="9717"/>
                  <a:pt x="10605" y="9757"/>
                </a:cubicBezTo>
                <a:lnTo>
                  <a:pt x="10605" y="7311"/>
                </a:lnTo>
                <a:cubicBezTo>
                  <a:pt x="10368" y="7311"/>
                  <a:pt x="10241" y="7402"/>
                  <a:pt x="10111" y="7585"/>
                </a:cubicBezTo>
                <a:cubicBezTo>
                  <a:pt x="9981" y="7769"/>
                  <a:pt x="9917" y="8077"/>
                  <a:pt x="9917" y="8509"/>
                </a:cubicBezTo>
                <a:moveTo>
                  <a:pt x="20127" y="3600"/>
                </a:moveTo>
                <a:cubicBezTo>
                  <a:pt x="19856" y="3600"/>
                  <a:pt x="19636" y="3197"/>
                  <a:pt x="19636" y="2700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9" y="1800"/>
                  <a:pt x="20618" y="2203"/>
                  <a:pt x="20618" y="2700"/>
                </a:cubicBezTo>
                <a:cubicBezTo>
                  <a:pt x="20618" y="3197"/>
                  <a:pt x="20399" y="3600"/>
                  <a:pt x="20127" y="3600"/>
                </a:cubicBezTo>
                <a:moveTo>
                  <a:pt x="20618" y="16365"/>
                </a:moveTo>
                <a:cubicBezTo>
                  <a:pt x="20464" y="16265"/>
                  <a:pt x="20300" y="16200"/>
                  <a:pt x="20127" y="16200"/>
                </a:cubicBezTo>
                <a:cubicBezTo>
                  <a:pt x="19314" y="16200"/>
                  <a:pt x="18655" y="17408"/>
                  <a:pt x="18655" y="18900"/>
                </a:cubicBezTo>
                <a:cubicBezTo>
                  <a:pt x="18655" y="19217"/>
                  <a:pt x="18690" y="19517"/>
                  <a:pt x="18745" y="19800"/>
                </a:cubicBezTo>
                <a:lnTo>
                  <a:pt x="2855" y="19800"/>
                </a:lnTo>
                <a:cubicBezTo>
                  <a:pt x="2910" y="19517"/>
                  <a:pt x="2945" y="19217"/>
                  <a:pt x="2945" y="18900"/>
                </a:cubicBezTo>
                <a:cubicBezTo>
                  <a:pt x="2945" y="17408"/>
                  <a:pt x="2286" y="16200"/>
                  <a:pt x="1473" y="16200"/>
                </a:cubicBezTo>
                <a:cubicBezTo>
                  <a:pt x="1300" y="16200"/>
                  <a:pt x="1136" y="16265"/>
                  <a:pt x="982" y="16365"/>
                </a:cubicBezTo>
                <a:lnTo>
                  <a:pt x="982" y="5234"/>
                </a:lnTo>
                <a:cubicBezTo>
                  <a:pt x="1136" y="5335"/>
                  <a:pt x="1300" y="5400"/>
                  <a:pt x="1473" y="5400"/>
                </a:cubicBezTo>
                <a:cubicBezTo>
                  <a:pt x="2286" y="5400"/>
                  <a:pt x="2945" y="4191"/>
                  <a:pt x="2945" y="2700"/>
                </a:cubicBezTo>
                <a:cubicBezTo>
                  <a:pt x="2945" y="2382"/>
                  <a:pt x="2910" y="2083"/>
                  <a:pt x="2855" y="1800"/>
                </a:cubicBezTo>
                <a:lnTo>
                  <a:pt x="18745" y="1800"/>
                </a:lnTo>
                <a:cubicBezTo>
                  <a:pt x="18690" y="2083"/>
                  <a:pt x="18655" y="2382"/>
                  <a:pt x="18655" y="2700"/>
                </a:cubicBezTo>
                <a:cubicBezTo>
                  <a:pt x="18655" y="4191"/>
                  <a:pt x="19314" y="5400"/>
                  <a:pt x="20127" y="5400"/>
                </a:cubicBezTo>
                <a:cubicBezTo>
                  <a:pt x="20300" y="5400"/>
                  <a:pt x="20464" y="5335"/>
                  <a:pt x="20618" y="5234"/>
                </a:cubicBezTo>
                <a:cubicBezTo>
                  <a:pt x="20618" y="5234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7"/>
                  <a:pt x="19636" y="18900"/>
                </a:cubicBezTo>
                <a:cubicBezTo>
                  <a:pt x="19636" y="18403"/>
                  <a:pt x="19856" y="18000"/>
                  <a:pt x="20127" y="18000"/>
                </a:cubicBezTo>
                <a:cubicBezTo>
                  <a:pt x="20399" y="18000"/>
                  <a:pt x="20618" y="18403"/>
                  <a:pt x="20618" y="18900"/>
                </a:cubicBezTo>
                <a:cubicBezTo>
                  <a:pt x="20618" y="19397"/>
                  <a:pt x="20399" y="19800"/>
                  <a:pt x="20127" y="19800"/>
                </a:cubicBezTo>
                <a:moveTo>
                  <a:pt x="1473" y="19800"/>
                </a:moveTo>
                <a:cubicBezTo>
                  <a:pt x="1201" y="19800"/>
                  <a:pt x="982" y="19397"/>
                  <a:pt x="982" y="18900"/>
                </a:cubicBezTo>
                <a:cubicBezTo>
                  <a:pt x="982" y="18403"/>
                  <a:pt x="1201" y="18000"/>
                  <a:pt x="1473" y="18000"/>
                </a:cubicBezTo>
                <a:cubicBezTo>
                  <a:pt x="1744" y="18000"/>
                  <a:pt x="1964" y="18403"/>
                  <a:pt x="1964" y="18900"/>
                </a:cubicBezTo>
                <a:cubicBezTo>
                  <a:pt x="1964" y="19397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0"/>
                </a:cubicBezTo>
                <a:cubicBezTo>
                  <a:pt x="1964" y="3197"/>
                  <a:pt x="1744" y="3600"/>
                  <a:pt x="1473" y="3600"/>
                </a:cubicBezTo>
                <a:cubicBezTo>
                  <a:pt x="1201" y="3600"/>
                  <a:pt x="982" y="3197"/>
                  <a:pt x="982" y="2700"/>
                </a:cubicBezTo>
                <a:cubicBezTo>
                  <a:pt x="982" y="2203"/>
                  <a:pt x="1201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4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4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  <a:moveTo>
                  <a:pt x="12385" y="13801"/>
                </a:moveTo>
                <a:cubicBezTo>
                  <a:pt x="12304" y="14141"/>
                  <a:pt x="12193" y="14422"/>
                  <a:pt x="12052" y="14646"/>
                </a:cubicBezTo>
                <a:cubicBezTo>
                  <a:pt x="11912" y="14871"/>
                  <a:pt x="11747" y="15042"/>
                  <a:pt x="11558" y="15160"/>
                </a:cubicBezTo>
                <a:cubicBezTo>
                  <a:pt x="11369" y="15278"/>
                  <a:pt x="11221" y="15345"/>
                  <a:pt x="11001" y="15362"/>
                </a:cubicBezTo>
                <a:lnTo>
                  <a:pt x="11001" y="16198"/>
                </a:lnTo>
                <a:lnTo>
                  <a:pt x="10605" y="16198"/>
                </a:lnTo>
                <a:lnTo>
                  <a:pt x="10605" y="15362"/>
                </a:lnTo>
                <a:cubicBezTo>
                  <a:pt x="10368" y="15353"/>
                  <a:pt x="10206" y="15284"/>
                  <a:pt x="10009" y="15154"/>
                </a:cubicBezTo>
                <a:cubicBezTo>
                  <a:pt x="9811" y="15023"/>
                  <a:pt x="9642" y="14837"/>
                  <a:pt x="9501" y="14596"/>
                </a:cubicBezTo>
                <a:cubicBezTo>
                  <a:pt x="9361" y="14356"/>
                  <a:pt x="9252" y="14061"/>
                  <a:pt x="9175" y="13710"/>
                </a:cubicBezTo>
                <a:cubicBezTo>
                  <a:pt x="9098" y="13359"/>
                  <a:pt x="9062" y="12956"/>
                  <a:pt x="9066" y="12498"/>
                </a:cubicBezTo>
                <a:lnTo>
                  <a:pt x="9818" y="12498"/>
                </a:lnTo>
                <a:cubicBezTo>
                  <a:pt x="9813" y="13036"/>
                  <a:pt x="9877" y="13461"/>
                  <a:pt x="10009" y="13770"/>
                </a:cubicBezTo>
                <a:cubicBezTo>
                  <a:pt x="10140" y="14081"/>
                  <a:pt x="10302" y="14244"/>
                  <a:pt x="10605" y="14261"/>
                </a:cubicBezTo>
                <a:lnTo>
                  <a:pt x="10605" y="11299"/>
                </a:lnTo>
                <a:cubicBezTo>
                  <a:pt x="10425" y="11209"/>
                  <a:pt x="10302" y="11101"/>
                  <a:pt x="10124" y="10974"/>
                </a:cubicBezTo>
                <a:cubicBezTo>
                  <a:pt x="9946" y="10849"/>
                  <a:pt x="9786" y="10686"/>
                  <a:pt x="9643" y="10485"/>
                </a:cubicBezTo>
                <a:cubicBezTo>
                  <a:pt x="9500" y="10285"/>
                  <a:pt x="9385" y="10035"/>
                  <a:pt x="9297" y="9733"/>
                </a:cubicBezTo>
                <a:cubicBezTo>
                  <a:pt x="9209" y="9431"/>
                  <a:pt x="9165" y="9056"/>
                  <a:pt x="9165" y="8607"/>
                </a:cubicBezTo>
                <a:cubicBezTo>
                  <a:pt x="9165" y="8216"/>
                  <a:pt x="9206" y="7871"/>
                  <a:pt x="9287" y="7574"/>
                </a:cubicBezTo>
                <a:cubicBezTo>
                  <a:pt x="9369" y="7276"/>
                  <a:pt x="9478" y="7026"/>
                  <a:pt x="9617" y="6827"/>
                </a:cubicBezTo>
                <a:cubicBezTo>
                  <a:pt x="9755" y="6627"/>
                  <a:pt x="9914" y="6474"/>
                  <a:pt x="10094" y="6368"/>
                </a:cubicBezTo>
                <a:cubicBezTo>
                  <a:pt x="10275" y="6262"/>
                  <a:pt x="10408" y="6209"/>
                  <a:pt x="10605" y="6209"/>
                </a:cubicBezTo>
                <a:lnTo>
                  <a:pt x="10605" y="5406"/>
                </a:lnTo>
                <a:lnTo>
                  <a:pt x="11001" y="5406"/>
                </a:lnTo>
                <a:lnTo>
                  <a:pt x="11001" y="6209"/>
                </a:lnTo>
                <a:cubicBezTo>
                  <a:pt x="11199" y="6209"/>
                  <a:pt x="11329" y="6257"/>
                  <a:pt x="11505" y="6356"/>
                </a:cubicBezTo>
                <a:cubicBezTo>
                  <a:pt x="11681" y="6454"/>
                  <a:pt x="11834" y="6601"/>
                  <a:pt x="11963" y="6796"/>
                </a:cubicBezTo>
                <a:cubicBezTo>
                  <a:pt x="12093" y="6992"/>
                  <a:pt x="12196" y="7241"/>
                  <a:pt x="12273" y="7543"/>
                </a:cubicBezTo>
                <a:cubicBezTo>
                  <a:pt x="12350" y="7845"/>
                  <a:pt x="12389" y="8195"/>
                  <a:pt x="12389" y="8594"/>
                </a:cubicBezTo>
                <a:lnTo>
                  <a:pt x="11637" y="8594"/>
                </a:lnTo>
                <a:cubicBezTo>
                  <a:pt x="11628" y="8179"/>
                  <a:pt x="11570" y="7860"/>
                  <a:pt x="11463" y="7641"/>
                </a:cubicBezTo>
                <a:cubicBezTo>
                  <a:pt x="11355" y="7420"/>
                  <a:pt x="11238" y="7311"/>
                  <a:pt x="11001" y="7311"/>
                </a:cubicBezTo>
                <a:lnTo>
                  <a:pt x="11001" y="9892"/>
                </a:lnTo>
                <a:cubicBezTo>
                  <a:pt x="11199" y="9990"/>
                  <a:pt x="11336" y="10104"/>
                  <a:pt x="11525" y="10235"/>
                </a:cubicBezTo>
                <a:cubicBezTo>
                  <a:pt x="11714" y="10365"/>
                  <a:pt x="11881" y="10532"/>
                  <a:pt x="12026" y="10736"/>
                </a:cubicBezTo>
                <a:cubicBezTo>
                  <a:pt x="12171" y="10940"/>
                  <a:pt x="12287" y="11193"/>
                  <a:pt x="12375" y="11495"/>
                </a:cubicBezTo>
                <a:cubicBezTo>
                  <a:pt x="12463" y="11797"/>
                  <a:pt x="12507" y="12168"/>
                  <a:pt x="12507" y="12608"/>
                </a:cubicBezTo>
                <a:cubicBezTo>
                  <a:pt x="12507" y="13065"/>
                  <a:pt x="12466" y="13463"/>
                  <a:pt x="12385" y="13801"/>
                </a:cubicBezTo>
                <a:moveTo>
                  <a:pt x="10800" y="3600"/>
                </a:moveTo>
                <a:cubicBezTo>
                  <a:pt x="8631" y="3600"/>
                  <a:pt x="6873" y="6824"/>
                  <a:pt x="6873" y="10800"/>
                </a:cubicBezTo>
                <a:cubicBezTo>
                  <a:pt x="6873" y="14776"/>
                  <a:pt x="8631" y="18000"/>
                  <a:pt x="10800" y="18000"/>
                </a:cubicBezTo>
                <a:cubicBezTo>
                  <a:pt x="12969" y="18000"/>
                  <a:pt x="14727" y="14776"/>
                  <a:pt x="14727" y="10800"/>
                </a:cubicBezTo>
                <a:cubicBezTo>
                  <a:pt x="14727" y="6824"/>
                  <a:pt x="12969" y="3600"/>
                  <a:pt x="10800" y="3600"/>
                </a:cubicBezTo>
                <a:moveTo>
                  <a:pt x="5400" y="3600"/>
                </a:moveTo>
                <a:lnTo>
                  <a:pt x="4418" y="3600"/>
                </a:lnTo>
                <a:cubicBezTo>
                  <a:pt x="4147" y="3600"/>
                  <a:pt x="3927" y="4002"/>
                  <a:pt x="3927" y="4500"/>
                </a:cubicBezTo>
                <a:cubicBezTo>
                  <a:pt x="3927" y="4997"/>
                  <a:pt x="4147" y="5400"/>
                  <a:pt x="4418" y="5400"/>
                </a:cubicBezTo>
                <a:lnTo>
                  <a:pt x="5400" y="5400"/>
                </a:lnTo>
                <a:cubicBezTo>
                  <a:pt x="5671" y="5400"/>
                  <a:pt x="5891" y="4997"/>
                  <a:pt x="5891" y="4500"/>
                </a:cubicBezTo>
                <a:cubicBezTo>
                  <a:pt x="5891" y="4002"/>
                  <a:pt x="5671" y="3600"/>
                  <a:pt x="5400" y="36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3" name="Shape 2642"/>
          <p:cNvSpPr/>
          <p:nvPr/>
        </p:nvSpPr>
        <p:spPr>
          <a:xfrm>
            <a:off x="5680120" y="1464523"/>
            <a:ext cx="279459" cy="203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16" y="11782"/>
                </a:moveTo>
                <a:cubicBezTo>
                  <a:pt x="9916" y="11929"/>
                  <a:pt x="9939" y="12054"/>
                  <a:pt x="9982" y="12159"/>
                </a:cubicBezTo>
                <a:cubicBezTo>
                  <a:pt x="10026" y="12263"/>
                  <a:pt x="10082" y="12351"/>
                  <a:pt x="10151" y="12425"/>
                </a:cubicBezTo>
                <a:cubicBezTo>
                  <a:pt x="10219" y="12498"/>
                  <a:pt x="10298" y="12557"/>
                  <a:pt x="10388" y="12604"/>
                </a:cubicBezTo>
                <a:cubicBezTo>
                  <a:pt x="10478" y="12650"/>
                  <a:pt x="10513" y="12688"/>
                  <a:pt x="10605" y="12719"/>
                </a:cubicBezTo>
                <a:lnTo>
                  <a:pt x="10605" y="10882"/>
                </a:lnTo>
                <a:cubicBezTo>
                  <a:pt x="10368" y="10882"/>
                  <a:pt x="10241" y="10952"/>
                  <a:pt x="10111" y="11090"/>
                </a:cubicBezTo>
                <a:cubicBezTo>
                  <a:pt x="9981" y="11227"/>
                  <a:pt x="9916" y="11458"/>
                  <a:pt x="9916" y="11782"/>
                </a:cubicBezTo>
                <a:moveTo>
                  <a:pt x="11501" y="14278"/>
                </a:moveTo>
                <a:cubicBezTo>
                  <a:pt x="11425" y="14199"/>
                  <a:pt x="11338" y="14135"/>
                  <a:pt x="11242" y="14086"/>
                </a:cubicBezTo>
                <a:cubicBezTo>
                  <a:pt x="11145" y="14037"/>
                  <a:pt x="11102" y="13994"/>
                  <a:pt x="11001" y="13958"/>
                </a:cubicBezTo>
                <a:lnTo>
                  <a:pt x="11001" y="16096"/>
                </a:lnTo>
                <a:cubicBezTo>
                  <a:pt x="11238" y="16071"/>
                  <a:pt x="11377" y="15975"/>
                  <a:pt x="11528" y="15806"/>
                </a:cubicBezTo>
                <a:cubicBezTo>
                  <a:pt x="11680" y="15638"/>
                  <a:pt x="11756" y="15371"/>
                  <a:pt x="11756" y="15004"/>
                </a:cubicBezTo>
                <a:cubicBezTo>
                  <a:pt x="11756" y="14833"/>
                  <a:pt x="11733" y="14689"/>
                  <a:pt x="11686" y="14572"/>
                </a:cubicBezTo>
                <a:cubicBezTo>
                  <a:pt x="11640" y="14456"/>
                  <a:pt x="11579" y="14358"/>
                  <a:pt x="11501" y="14278"/>
                </a:cubicBezTo>
                <a:moveTo>
                  <a:pt x="12385" y="15751"/>
                </a:moveTo>
                <a:cubicBezTo>
                  <a:pt x="12304" y="16006"/>
                  <a:pt x="12193" y="16216"/>
                  <a:pt x="12052" y="16385"/>
                </a:cubicBezTo>
                <a:cubicBezTo>
                  <a:pt x="11911" y="16553"/>
                  <a:pt x="11747" y="16681"/>
                  <a:pt x="11558" y="16770"/>
                </a:cubicBezTo>
                <a:cubicBezTo>
                  <a:pt x="11369" y="16859"/>
                  <a:pt x="11221" y="16910"/>
                  <a:pt x="11001" y="16922"/>
                </a:cubicBezTo>
                <a:lnTo>
                  <a:pt x="11001" y="17549"/>
                </a:lnTo>
                <a:lnTo>
                  <a:pt x="10605" y="17549"/>
                </a:lnTo>
                <a:lnTo>
                  <a:pt x="10605" y="16922"/>
                </a:lnTo>
                <a:cubicBezTo>
                  <a:pt x="10368" y="16915"/>
                  <a:pt x="10206" y="16863"/>
                  <a:pt x="10009" y="16766"/>
                </a:cubicBezTo>
                <a:cubicBezTo>
                  <a:pt x="9811" y="16667"/>
                  <a:pt x="9642" y="16528"/>
                  <a:pt x="9501" y="16348"/>
                </a:cubicBezTo>
                <a:cubicBezTo>
                  <a:pt x="9361" y="16168"/>
                  <a:pt x="9252" y="15946"/>
                  <a:pt x="9175" y="15683"/>
                </a:cubicBezTo>
                <a:cubicBezTo>
                  <a:pt x="9098" y="15420"/>
                  <a:pt x="9062" y="15117"/>
                  <a:pt x="9066" y="14775"/>
                </a:cubicBezTo>
                <a:lnTo>
                  <a:pt x="9818" y="14775"/>
                </a:lnTo>
                <a:cubicBezTo>
                  <a:pt x="9813" y="15178"/>
                  <a:pt x="9877" y="15496"/>
                  <a:pt x="10009" y="15729"/>
                </a:cubicBezTo>
                <a:cubicBezTo>
                  <a:pt x="10140" y="15961"/>
                  <a:pt x="10302" y="16083"/>
                  <a:pt x="10605" y="16096"/>
                </a:cubicBezTo>
                <a:lnTo>
                  <a:pt x="10605" y="13875"/>
                </a:lnTo>
                <a:cubicBezTo>
                  <a:pt x="10425" y="13807"/>
                  <a:pt x="10302" y="13726"/>
                  <a:pt x="10124" y="13631"/>
                </a:cubicBezTo>
                <a:cubicBezTo>
                  <a:pt x="9946" y="13537"/>
                  <a:pt x="9786" y="13414"/>
                  <a:pt x="9643" y="13264"/>
                </a:cubicBezTo>
                <a:cubicBezTo>
                  <a:pt x="9500" y="13115"/>
                  <a:pt x="9385" y="12927"/>
                  <a:pt x="9297" y="12700"/>
                </a:cubicBezTo>
                <a:cubicBezTo>
                  <a:pt x="9209" y="12474"/>
                  <a:pt x="9165" y="12192"/>
                  <a:pt x="9165" y="11855"/>
                </a:cubicBezTo>
                <a:cubicBezTo>
                  <a:pt x="9165" y="11562"/>
                  <a:pt x="9206" y="11304"/>
                  <a:pt x="9287" y="11080"/>
                </a:cubicBezTo>
                <a:cubicBezTo>
                  <a:pt x="9369" y="10857"/>
                  <a:pt x="9478" y="10670"/>
                  <a:pt x="9617" y="10520"/>
                </a:cubicBezTo>
                <a:cubicBezTo>
                  <a:pt x="9755" y="10370"/>
                  <a:pt x="9914" y="10256"/>
                  <a:pt x="10094" y="10176"/>
                </a:cubicBezTo>
                <a:cubicBezTo>
                  <a:pt x="10274" y="10097"/>
                  <a:pt x="10407" y="10057"/>
                  <a:pt x="10605" y="10057"/>
                </a:cubicBezTo>
                <a:lnTo>
                  <a:pt x="10605" y="9455"/>
                </a:lnTo>
                <a:lnTo>
                  <a:pt x="11001" y="9455"/>
                </a:lnTo>
                <a:lnTo>
                  <a:pt x="11001" y="10057"/>
                </a:lnTo>
                <a:cubicBezTo>
                  <a:pt x="11199" y="10057"/>
                  <a:pt x="11329" y="10093"/>
                  <a:pt x="11505" y="10167"/>
                </a:cubicBezTo>
                <a:cubicBezTo>
                  <a:pt x="11681" y="10240"/>
                  <a:pt x="11834" y="10350"/>
                  <a:pt x="11963" y="10498"/>
                </a:cubicBezTo>
                <a:cubicBezTo>
                  <a:pt x="12093" y="10644"/>
                  <a:pt x="12196" y="10831"/>
                  <a:pt x="12273" y="11057"/>
                </a:cubicBezTo>
                <a:cubicBezTo>
                  <a:pt x="12350" y="11284"/>
                  <a:pt x="12388" y="11547"/>
                  <a:pt x="12388" y="11847"/>
                </a:cubicBezTo>
                <a:lnTo>
                  <a:pt x="11637" y="11847"/>
                </a:lnTo>
                <a:cubicBezTo>
                  <a:pt x="11628" y="11534"/>
                  <a:pt x="11570" y="11296"/>
                  <a:pt x="11463" y="11130"/>
                </a:cubicBezTo>
                <a:cubicBezTo>
                  <a:pt x="11355" y="10965"/>
                  <a:pt x="11238" y="10882"/>
                  <a:pt x="11001" y="10882"/>
                </a:cubicBezTo>
                <a:lnTo>
                  <a:pt x="11001" y="12819"/>
                </a:lnTo>
                <a:cubicBezTo>
                  <a:pt x="11199" y="12894"/>
                  <a:pt x="11336" y="12978"/>
                  <a:pt x="11525" y="13076"/>
                </a:cubicBezTo>
                <a:cubicBezTo>
                  <a:pt x="11714" y="13175"/>
                  <a:pt x="11881" y="13300"/>
                  <a:pt x="12026" y="13453"/>
                </a:cubicBezTo>
                <a:cubicBezTo>
                  <a:pt x="12171" y="13605"/>
                  <a:pt x="12287" y="13795"/>
                  <a:pt x="12375" y="14021"/>
                </a:cubicBezTo>
                <a:cubicBezTo>
                  <a:pt x="12463" y="14248"/>
                  <a:pt x="12507" y="14526"/>
                  <a:pt x="12507" y="14857"/>
                </a:cubicBezTo>
                <a:cubicBezTo>
                  <a:pt x="12507" y="15199"/>
                  <a:pt x="12466" y="15497"/>
                  <a:pt x="12385" y="15751"/>
                </a:cubicBezTo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3"/>
                  <a:pt x="8631" y="18900"/>
                  <a:pt x="10800" y="18900"/>
                </a:cubicBezTo>
                <a:cubicBezTo>
                  <a:pt x="12969" y="18900"/>
                  <a:pt x="14727" y="16483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2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2"/>
                  <a:pt x="17453" y="17550"/>
                  <a:pt x="17182" y="1755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9" y="6750"/>
                  <a:pt x="20618" y="7052"/>
                  <a:pt x="20618" y="7425"/>
                </a:cubicBezTo>
                <a:cubicBezTo>
                  <a:pt x="20618" y="7798"/>
                  <a:pt x="20399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8"/>
                  <a:pt x="18745" y="20250"/>
                </a:cubicBezTo>
                <a:lnTo>
                  <a:pt x="2855" y="20250"/>
                </a:lnTo>
                <a:cubicBezTo>
                  <a:pt x="2910" y="20038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300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300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9" y="18900"/>
                  <a:pt x="20618" y="19203"/>
                  <a:pt x="20618" y="19575"/>
                </a:cubicBezTo>
                <a:cubicBezTo>
                  <a:pt x="20618" y="19948"/>
                  <a:pt x="20399" y="20250"/>
                  <a:pt x="20127" y="20250"/>
                </a:cubicBezTo>
                <a:moveTo>
                  <a:pt x="1473" y="20250"/>
                </a:moveTo>
                <a:cubicBezTo>
                  <a:pt x="1201" y="20250"/>
                  <a:pt x="982" y="19948"/>
                  <a:pt x="982" y="19575"/>
                </a:cubicBezTo>
                <a:cubicBezTo>
                  <a:pt x="982" y="19203"/>
                  <a:pt x="1201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1" y="8100"/>
                  <a:pt x="982" y="7798"/>
                  <a:pt x="982" y="7425"/>
                </a:cubicBezTo>
                <a:cubicBezTo>
                  <a:pt x="982" y="7052"/>
                  <a:pt x="1201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4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4"/>
                  <a:pt x="21160" y="5400"/>
                  <a:pt x="20618" y="5400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7" y="4050"/>
                  <a:pt x="19636" y="3748"/>
                  <a:pt x="19636" y="3376"/>
                </a:cubicBezTo>
                <a:cubicBezTo>
                  <a:pt x="19636" y="3002"/>
                  <a:pt x="19417" y="2700"/>
                  <a:pt x="19145" y="2700"/>
                </a:cubicBezTo>
                <a:lnTo>
                  <a:pt x="2455" y="2700"/>
                </a:lnTo>
                <a:cubicBezTo>
                  <a:pt x="2183" y="2700"/>
                  <a:pt x="1964" y="3002"/>
                  <a:pt x="1964" y="3376"/>
                </a:cubicBezTo>
                <a:cubicBezTo>
                  <a:pt x="1964" y="3748"/>
                  <a:pt x="2183" y="4050"/>
                  <a:pt x="2455" y="40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3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3"/>
                  <a:pt x="5671" y="8100"/>
                  <a:pt x="5400" y="81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4" name="Shape 2643"/>
          <p:cNvSpPr/>
          <p:nvPr/>
        </p:nvSpPr>
        <p:spPr>
          <a:xfrm>
            <a:off x="879716" y="2010211"/>
            <a:ext cx="279459" cy="177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208" y="15258"/>
                </a:moveTo>
                <a:cubicBezTo>
                  <a:pt x="10138" y="15500"/>
                  <a:pt x="10044" y="15701"/>
                  <a:pt x="9923" y="15861"/>
                </a:cubicBezTo>
                <a:cubicBezTo>
                  <a:pt x="9802" y="16022"/>
                  <a:pt x="9660" y="16144"/>
                  <a:pt x="9499" y="16228"/>
                </a:cubicBezTo>
                <a:cubicBezTo>
                  <a:pt x="9362" y="16300"/>
                  <a:pt x="9243" y="16340"/>
                  <a:pt x="9097" y="16360"/>
                </a:cubicBezTo>
                <a:lnTo>
                  <a:pt x="9097" y="16971"/>
                </a:lnTo>
                <a:lnTo>
                  <a:pt x="8606" y="16971"/>
                </a:lnTo>
                <a:lnTo>
                  <a:pt x="8606" y="16361"/>
                </a:lnTo>
                <a:cubicBezTo>
                  <a:pt x="8446" y="16345"/>
                  <a:pt x="8316" y="16304"/>
                  <a:pt x="8171" y="16224"/>
                </a:cubicBezTo>
                <a:cubicBezTo>
                  <a:pt x="8001" y="16130"/>
                  <a:pt x="7856" y="15998"/>
                  <a:pt x="7736" y="15826"/>
                </a:cubicBezTo>
                <a:cubicBezTo>
                  <a:pt x="7615" y="15655"/>
                  <a:pt x="7522" y="15443"/>
                  <a:pt x="7456" y="15193"/>
                </a:cubicBezTo>
                <a:cubicBezTo>
                  <a:pt x="7390" y="14942"/>
                  <a:pt x="7359" y="14654"/>
                  <a:pt x="7363" y="14327"/>
                </a:cubicBezTo>
                <a:lnTo>
                  <a:pt x="8007" y="14327"/>
                </a:lnTo>
                <a:cubicBezTo>
                  <a:pt x="8003" y="14712"/>
                  <a:pt x="8058" y="15015"/>
                  <a:pt x="8171" y="15236"/>
                </a:cubicBezTo>
                <a:cubicBezTo>
                  <a:pt x="8270" y="15431"/>
                  <a:pt x="8403" y="15530"/>
                  <a:pt x="8606" y="15563"/>
                </a:cubicBezTo>
                <a:lnTo>
                  <a:pt x="8606" y="13432"/>
                </a:lnTo>
                <a:cubicBezTo>
                  <a:pt x="8492" y="13376"/>
                  <a:pt x="8395" y="13313"/>
                  <a:pt x="8270" y="13239"/>
                </a:cubicBezTo>
                <a:cubicBezTo>
                  <a:pt x="8118" y="13149"/>
                  <a:pt x="7980" y="13033"/>
                  <a:pt x="7857" y="12890"/>
                </a:cubicBezTo>
                <a:cubicBezTo>
                  <a:pt x="7735" y="12746"/>
                  <a:pt x="7636" y="12568"/>
                  <a:pt x="7561" y="12352"/>
                </a:cubicBezTo>
                <a:cubicBezTo>
                  <a:pt x="7485" y="12136"/>
                  <a:pt x="7448" y="11868"/>
                  <a:pt x="7448" y="11548"/>
                </a:cubicBezTo>
                <a:cubicBezTo>
                  <a:pt x="7448" y="11268"/>
                  <a:pt x="7483" y="11023"/>
                  <a:pt x="7553" y="10809"/>
                </a:cubicBezTo>
                <a:cubicBezTo>
                  <a:pt x="7622" y="10596"/>
                  <a:pt x="7716" y="10419"/>
                  <a:pt x="7835" y="10276"/>
                </a:cubicBezTo>
                <a:cubicBezTo>
                  <a:pt x="7954" y="10134"/>
                  <a:pt x="8090" y="10024"/>
                  <a:pt x="8244" y="9948"/>
                </a:cubicBezTo>
                <a:cubicBezTo>
                  <a:pt x="8373" y="9885"/>
                  <a:pt x="8479" y="9855"/>
                  <a:pt x="8606" y="9844"/>
                </a:cubicBezTo>
                <a:lnTo>
                  <a:pt x="8606" y="9257"/>
                </a:lnTo>
                <a:lnTo>
                  <a:pt x="9097" y="9257"/>
                </a:lnTo>
                <a:lnTo>
                  <a:pt x="9097" y="9844"/>
                </a:lnTo>
                <a:cubicBezTo>
                  <a:pt x="9224" y="9853"/>
                  <a:pt x="9328" y="9881"/>
                  <a:pt x="9453" y="9939"/>
                </a:cubicBezTo>
                <a:cubicBezTo>
                  <a:pt x="9605" y="10009"/>
                  <a:pt x="9735" y="10114"/>
                  <a:pt x="9847" y="10255"/>
                </a:cubicBezTo>
                <a:cubicBezTo>
                  <a:pt x="9957" y="10394"/>
                  <a:pt x="10046" y="10572"/>
                  <a:pt x="10112" y="10788"/>
                </a:cubicBezTo>
                <a:cubicBezTo>
                  <a:pt x="10178" y="11003"/>
                  <a:pt x="10211" y="11254"/>
                  <a:pt x="10211" y="11540"/>
                </a:cubicBezTo>
                <a:lnTo>
                  <a:pt x="9567" y="11540"/>
                </a:lnTo>
                <a:cubicBezTo>
                  <a:pt x="9559" y="11242"/>
                  <a:pt x="9509" y="11015"/>
                  <a:pt x="9417" y="10857"/>
                </a:cubicBezTo>
                <a:cubicBezTo>
                  <a:pt x="9339" y="10725"/>
                  <a:pt x="9243" y="10661"/>
                  <a:pt x="9097" y="10640"/>
                </a:cubicBezTo>
                <a:lnTo>
                  <a:pt x="9097" y="12504"/>
                </a:lnTo>
                <a:cubicBezTo>
                  <a:pt x="9226" y="12565"/>
                  <a:pt x="9336" y="12633"/>
                  <a:pt x="9471" y="12710"/>
                </a:cubicBezTo>
                <a:cubicBezTo>
                  <a:pt x="9633" y="12804"/>
                  <a:pt x="9776" y="12923"/>
                  <a:pt x="9900" y="13069"/>
                </a:cubicBezTo>
                <a:cubicBezTo>
                  <a:pt x="10024" y="13215"/>
                  <a:pt x="10124" y="13395"/>
                  <a:pt x="10200" y="13610"/>
                </a:cubicBezTo>
                <a:cubicBezTo>
                  <a:pt x="10275" y="13827"/>
                  <a:pt x="10312" y="14091"/>
                  <a:pt x="10312" y="14407"/>
                </a:cubicBezTo>
                <a:cubicBezTo>
                  <a:pt x="10312" y="14732"/>
                  <a:pt x="10278" y="15016"/>
                  <a:pt x="10208" y="15258"/>
                </a:cubicBezTo>
                <a:moveTo>
                  <a:pt x="8836" y="7714"/>
                </a:moveTo>
                <a:cubicBezTo>
                  <a:pt x="6938" y="7714"/>
                  <a:pt x="5400" y="10132"/>
                  <a:pt x="5400" y="13114"/>
                </a:cubicBezTo>
                <a:cubicBezTo>
                  <a:pt x="5400" y="16096"/>
                  <a:pt x="6938" y="18514"/>
                  <a:pt x="8836" y="18514"/>
                </a:cubicBezTo>
                <a:cubicBezTo>
                  <a:pt x="10734" y="18514"/>
                  <a:pt x="12273" y="16096"/>
                  <a:pt x="12273" y="13114"/>
                </a:cubicBezTo>
                <a:cubicBezTo>
                  <a:pt x="12273" y="10132"/>
                  <a:pt x="10734" y="7714"/>
                  <a:pt x="8836" y="7714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0"/>
                  <a:pt x="3927" y="1543"/>
                </a:cubicBezTo>
                <a:lnTo>
                  <a:pt x="3927" y="2314"/>
                </a:lnTo>
                <a:cubicBezTo>
                  <a:pt x="3927" y="2740"/>
                  <a:pt x="4147" y="3086"/>
                  <a:pt x="4418" y="3086"/>
                </a:cubicBezTo>
                <a:cubicBezTo>
                  <a:pt x="4689" y="3086"/>
                  <a:pt x="4909" y="2740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4" y="15429"/>
                  <a:pt x="18655" y="15774"/>
                  <a:pt x="18655" y="16200"/>
                </a:cubicBezTo>
                <a:cubicBezTo>
                  <a:pt x="18655" y="16626"/>
                  <a:pt x="18874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0"/>
                  <a:pt x="21600" y="15429"/>
                </a:cubicBezTo>
                <a:lnTo>
                  <a:pt x="21600" y="1543"/>
                </a:lnTo>
                <a:cubicBezTo>
                  <a:pt x="21600" y="690"/>
                  <a:pt x="21160" y="0"/>
                  <a:pt x="20618" y="0"/>
                </a:cubicBezTo>
                <a:moveTo>
                  <a:pt x="9451" y="13856"/>
                </a:moveTo>
                <a:cubicBezTo>
                  <a:pt x="9385" y="13780"/>
                  <a:pt x="9310" y="13718"/>
                  <a:pt x="9228" y="13671"/>
                </a:cubicBezTo>
                <a:cubicBezTo>
                  <a:pt x="9175" y="13642"/>
                  <a:pt x="9137" y="13616"/>
                  <a:pt x="9097" y="13590"/>
                </a:cubicBezTo>
                <a:lnTo>
                  <a:pt x="9097" y="15560"/>
                </a:lnTo>
                <a:cubicBezTo>
                  <a:pt x="9250" y="15523"/>
                  <a:pt x="9363" y="15447"/>
                  <a:pt x="9473" y="15311"/>
                </a:cubicBezTo>
                <a:cubicBezTo>
                  <a:pt x="9604" y="15151"/>
                  <a:pt x="9668" y="14896"/>
                  <a:pt x="9668" y="14545"/>
                </a:cubicBezTo>
                <a:cubicBezTo>
                  <a:pt x="9668" y="14383"/>
                  <a:pt x="9649" y="14246"/>
                  <a:pt x="9609" y="14135"/>
                </a:cubicBezTo>
                <a:cubicBezTo>
                  <a:pt x="9570" y="14024"/>
                  <a:pt x="9517" y="13931"/>
                  <a:pt x="9451" y="13856"/>
                </a:cubicBezTo>
                <a:moveTo>
                  <a:pt x="13255" y="16971"/>
                </a:moveTo>
                <a:cubicBezTo>
                  <a:pt x="12983" y="16971"/>
                  <a:pt x="12764" y="17316"/>
                  <a:pt x="12764" y="17743"/>
                </a:cubicBezTo>
                <a:cubicBezTo>
                  <a:pt x="12764" y="18169"/>
                  <a:pt x="12983" y="18514"/>
                  <a:pt x="13255" y="18514"/>
                </a:cubicBezTo>
                <a:cubicBezTo>
                  <a:pt x="13525" y="18514"/>
                  <a:pt x="13745" y="18169"/>
                  <a:pt x="13745" y="17743"/>
                </a:cubicBezTo>
                <a:cubicBezTo>
                  <a:pt x="13745" y="17316"/>
                  <a:pt x="13525" y="16971"/>
                  <a:pt x="13255" y="16971"/>
                </a:cubicBezTo>
                <a:moveTo>
                  <a:pt x="16200" y="7714"/>
                </a:moveTo>
                <a:cubicBezTo>
                  <a:pt x="15928" y="7714"/>
                  <a:pt x="15709" y="7369"/>
                  <a:pt x="15709" y="6943"/>
                </a:cubicBezTo>
                <a:cubicBezTo>
                  <a:pt x="15709" y="6516"/>
                  <a:pt x="15928" y="6171"/>
                  <a:pt x="16200" y="6171"/>
                </a:cubicBezTo>
                <a:cubicBezTo>
                  <a:pt x="16471" y="6171"/>
                  <a:pt x="16691" y="6516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7"/>
                  <a:pt x="16373" y="16971"/>
                  <a:pt x="16200" y="16971"/>
                </a:cubicBezTo>
                <a:cubicBezTo>
                  <a:pt x="15386" y="16971"/>
                  <a:pt x="14727" y="18008"/>
                  <a:pt x="14727" y="19286"/>
                </a:cubicBezTo>
                <a:cubicBezTo>
                  <a:pt x="14727" y="19557"/>
                  <a:pt x="14762" y="19814"/>
                  <a:pt x="14817" y="20057"/>
                </a:cubicBezTo>
                <a:lnTo>
                  <a:pt x="2855" y="20057"/>
                </a:lnTo>
                <a:cubicBezTo>
                  <a:pt x="2910" y="19814"/>
                  <a:pt x="2945" y="19557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299" y="16971"/>
                  <a:pt x="1136" y="17027"/>
                  <a:pt x="982" y="17113"/>
                </a:cubicBezTo>
                <a:lnTo>
                  <a:pt x="982" y="9115"/>
                </a:lnTo>
                <a:cubicBezTo>
                  <a:pt x="1136" y="9202"/>
                  <a:pt x="1299" y="9257"/>
                  <a:pt x="1473" y="9257"/>
                </a:cubicBezTo>
                <a:cubicBezTo>
                  <a:pt x="2286" y="9257"/>
                  <a:pt x="2945" y="8221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7" y="6171"/>
                </a:lnTo>
                <a:cubicBezTo>
                  <a:pt x="14762" y="6414"/>
                  <a:pt x="14727" y="6671"/>
                  <a:pt x="14727" y="6943"/>
                </a:cubicBezTo>
                <a:cubicBezTo>
                  <a:pt x="14727" y="8221"/>
                  <a:pt x="15386" y="9257"/>
                  <a:pt x="16200" y="9257"/>
                </a:cubicBezTo>
                <a:cubicBezTo>
                  <a:pt x="16373" y="9257"/>
                  <a:pt x="16537" y="9202"/>
                  <a:pt x="16691" y="9115"/>
                </a:cubicBezTo>
                <a:cubicBezTo>
                  <a:pt x="16691" y="9115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8" y="20057"/>
                  <a:pt x="15709" y="19712"/>
                  <a:pt x="15709" y="19286"/>
                </a:cubicBezTo>
                <a:cubicBezTo>
                  <a:pt x="15709" y="18859"/>
                  <a:pt x="15928" y="18514"/>
                  <a:pt x="16200" y="18514"/>
                </a:cubicBezTo>
                <a:cubicBezTo>
                  <a:pt x="16471" y="18514"/>
                  <a:pt x="16691" y="18859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1" y="20057"/>
                  <a:pt x="982" y="19712"/>
                  <a:pt x="982" y="19286"/>
                </a:cubicBezTo>
                <a:cubicBezTo>
                  <a:pt x="982" y="18859"/>
                  <a:pt x="1201" y="18514"/>
                  <a:pt x="1473" y="18514"/>
                </a:cubicBezTo>
                <a:cubicBezTo>
                  <a:pt x="1744" y="18514"/>
                  <a:pt x="1964" y="18859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6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1" y="7714"/>
                  <a:pt x="982" y="7369"/>
                  <a:pt x="982" y="6943"/>
                </a:cubicBezTo>
                <a:cubicBezTo>
                  <a:pt x="982" y="6516"/>
                  <a:pt x="1201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39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39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8092" y="11478"/>
                </a:moveTo>
                <a:cubicBezTo>
                  <a:pt x="8092" y="11618"/>
                  <a:pt x="8111" y="11738"/>
                  <a:pt x="8149" y="11836"/>
                </a:cubicBezTo>
                <a:cubicBezTo>
                  <a:pt x="8186" y="11936"/>
                  <a:pt x="8234" y="12020"/>
                  <a:pt x="8293" y="12090"/>
                </a:cubicBezTo>
                <a:cubicBezTo>
                  <a:pt x="8351" y="12160"/>
                  <a:pt x="8419" y="12217"/>
                  <a:pt x="8496" y="12260"/>
                </a:cubicBezTo>
                <a:cubicBezTo>
                  <a:pt x="8542" y="12286"/>
                  <a:pt x="8573" y="12310"/>
                  <a:pt x="8606" y="12330"/>
                </a:cubicBezTo>
                <a:lnTo>
                  <a:pt x="8606" y="10637"/>
                </a:lnTo>
                <a:cubicBezTo>
                  <a:pt x="8457" y="10653"/>
                  <a:pt x="8353" y="10708"/>
                  <a:pt x="8258" y="10818"/>
                </a:cubicBezTo>
                <a:cubicBezTo>
                  <a:pt x="8147" y="10949"/>
                  <a:pt x="8092" y="11170"/>
                  <a:pt x="8092" y="11478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89" y="9257"/>
                  <a:pt x="4909" y="8912"/>
                  <a:pt x="4909" y="8486"/>
                </a:cubicBezTo>
                <a:cubicBezTo>
                  <a:pt x="4909" y="8060"/>
                  <a:pt x="4689" y="7714"/>
                  <a:pt x="4418" y="771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5" name="Shape 2644"/>
          <p:cNvSpPr/>
          <p:nvPr/>
        </p:nvSpPr>
        <p:spPr>
          <a:xfrm>
            <a:off x="1413003" y="2023440"/>
            <a:ext cx="279459" cy="152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58" y="9506"/>
                </a:moveTo>
                <a:lnTo>
                  <a:pt x="11671" y="10299"/>
                </a:lnTo>
                <a:lnTo>
                  <a:pt x="9907" y="10299"/>
                </a:lnTo>
                <a:cubicBezTo>
                  <a:pt x="9902" y="10340"/>
                  <a:pt x="9900" y="10398"/>
                  <a:pt x="9900" y="10472"/>
                </a:cubicBezTo>
                <a:lnTo>
                  <a:pt x="9900" y="10757"/>
                </a:lnTo>
                <a:cubicBezTo>
                  <a:pt x="9900" y="10972"/>
                  <a:pt x="9902" y="11100"/>
                  <a:pt x="9907" y="11141"/>
                </a:cubicBezTo>
                <a:lnTo>
                  <a:pt x="11570" y="11141"/>
                </a:lnTo>
                <a:lnTo>
                  <a:pt x="11390" y="11921"/>
                </a:lnTo>
                <a:lnTo>
                  <a:pt x="9943" y="11921"/>
                </a:lnTo>
                <a:cubicBezTo>
                  <a:pt x="10001" y="12589"/>
                  <a:pt x="10123" y="13114"/>
                  <a:pt x="10311" y="13494"/>
                </a:cubicBezTo>
                <a:cubicBezTo>
                  <a:pt x="10527" y="13964"/>
                  <a:pt x="10819" y="14199"/>
                  <a:pt x="11189" y="14199"/>
                </a:cubicBezTo>
                <a:cubicBezTo>
                  <a:pt x="11429" y="14199"/>
                  <a:pt x="11628" y="14134"/>
                  <a:pt x="11786" y="14001"/>
                </a:cubicBezTo>
                <a:cubicBezTo>
                  <a:pt x="11930" y="13878"/>
                  <a:pt x="12093" y="13671"/>
                  <a:pt x="12276" y="13382"/>
                </a:cubicBezTo>
                <a:lnTo>
                  <a:pt x="12276" y="14756"/>
                </a:lnTo>
                <a:cubicBezTo>
                  <a:pt x="11949" y="15119"/>
                  <a:pt x="11587" y="15301"/>
                  <a:pt x="11189" y="15301"/>
                </a:cubicBezTo>
                <a:cubicBezTo>
                  <a:pt x="10546" y="15301"/>
                  <a:pt x="10044" y="14963"/>
                  <a:pt x="9683" y="14287"/>
                </a:cubicBezTo>
                <a:cubicBezTo>
                  <a:pt x="9372" y="13700"/>
                  <a:pt x="9177" y="12912"/>
                  <a:pt x="9100" y="11921"/>
                </a:cubicBezTo>
                <a:lnTo>
                  <a:pt x="8546" y="11921"/>
                </a:lnTo>
                <a:lnTo>
                  <a:pt x="8740" y="11141"/>
                </a:lnTo>
                <a:lnTo>
                  <a:pt x="9065" y="11141"/>
                </a:lnTo>
                <a:cubicBezTo>
                  <a:pt x="9060" y="11083"/>
                  <a:pt x="9056" y="11022"/>
                  <a:pt x="9054" y="10955"/>
                </a:cubicBezTo>
                <a:cubicBezTo>
                  <a:pt x="9051" y="10889"/>
                  <a:pt x="9050" y="10819"/>
                  <a:pt x="9050" y="10744"/>
                </a:cubicBezTo>
                <a:cubicBezTo>
                  <a:pt x="9050" y="10687"/>
                  <a:pt x="9051" y="10620"/>
                  <a:pt x="9054" y="10547"/>
                </a:cubicBezTo>
                <a:cubicBezTo>
                  <a:pt x="9056" y="10472"/>
                  <a:pt x="9060" y="10389"/>
                  <a:pt x="9065" y="10299"/>
                </a:cubicBezTo>
                <a:lnTo>
                  <a:pt x="8546" y="10299"/>
                </a:lnTo>
                <a:lnTo>
                  <a:pt x="8734" y="9506"/>
                </a:lnTo>
                <a:lnTo>
                  <a:pt x="9115" y="9506"/>
                </a:lnTo>
                <a:cubicBezTo>
                  <a:pt x="9235" y="8557"/>
                  <a:pt x="9453" y="7806"/>
                  <a:pt x="9770" y="7253"/>
                </a:cubicBezTo>
                <a:cubicBezTo>
                  <a:pt x="10140" y="6617"/>
                  <a:pt x="10612" y="6299"/>
                  <a:pt x="11189" y="6299"/>
                </a:cubicBezTo>
                <a:cubicBezTo>
                  <a:pt x="11606" y="6299"/>
                  <a:pt x="12034" y="6555"/>
                  <a:pt x="12470" y="7066"/>
                </a:cubicBezTo>
                <a:lnTo>
                  <a:pt x="12139" y="8193"/>
                </a:lnTo>
                <a:cubicBezTo>
                  <a:pt x="11832" y="7666"/>
                  <a:pt x="11496" y="7401"/>
                  <a:pt x="11131" y="7401"/>
                </a:cubicBezTo>
                <a:cubicBezTo>
                  <a:pt x="10809" y="7401"/>
                  <a:pt x="10541" y="7620"/>
                  <a:pt x="10325" y="8058"/>
                </a:cubicBezTo>
                <a:cubicBezTo>
                  <a:pt x="10142" y="8445"/>
                  <a:pt x="10020" y="8929"/>
                  <a:pt x="9957" y="9506"/>
                </a:cubicBezTo>
                <a:cubicBezTo>
                  <a:pt x="9957" y="9506"/>
                  <a:pt x="11858" y="9506"/>
                  <a:pt x="11858" y="9506"/>
                </a:cubicBezTo>
                <a:close/>
                <a:moveTo>
                  <a:pt x="10800" y="3601"/>
                </a:moveTo>
                <a:cubicBezTo>
                  <a:pt x="8631" y="3601"/>
                  <a:pt x="6873" y="6824"/>
                  <a:pt x="6873" y="10799"/>
                </a:cubicBezTo>
                <a:cubicBezTo>
                  <a:pt x="6873" y="14777"/>
                  <a:pt x="8631" y="18000"/>
                  <a:pt x="10800" y="18000"/>
                </a:cubicBezTo>
                <a:cubicBezTo>
                  <a:pt x="12969" y="18000"/>
                  <a:pt x="14727" y="14777"/>
                  <a:pt x="14727" y="10799"/>
                </a:cubicBezTo>
                <a:cubicBezTo>
                  <a:pt x="14727" y="6824"/>
                  <a:pt x="12969" y="3601"/>
                  <a:pt x="10800" y="3601"/>
                </a:cubicBezTo>
                <a:moveTo>
                  <a:pt x="5400" y="3601"/>
                </a:moveTo>
                <a:lnTo>
                  <a:pt x="4418" y="3601"/>
                </a:lnTo>
                <a:cubicBezTo>
                  <a:pt x="4147" y="3601"/>
                  <a:pt x="3927" y="4003"/>
                  <a:pt x="3927" y="4501"/>
                </a:cubicBezTo>
                <a:cubicBezTo>
                  <a:pt x="3927" y="4998"/>
                  <a:pt x="4147" y="5401"/>
                  <a:pt x="4418" y="5401"/>
                </a:cubicBezTo>
                <a:lnTo>
                  <a:pt x="5400" y="5401"/>
                </a:lnTo>
                <a:cubicBezTo>
                  <a:pt x="5671" y="5401"/>
                  <a:pt x="5891" y="4998"/>
                  <a:pt x="5891" y="4501"/>
                </a:cubicBezTo>
                <a:cubicBezTo>
                  <a:pt x="5891" y="4003"/>
                  <a:pt x="5671" y="3601"/>
                  <a:pt x="5400" y="3601"/>
                </a:cubicBezTo>
                <a:moveTo>
                  <a:pt x="17182" y="16199"/>
                </a:moveTo>
                <a:lnTo>
                  <a:pt x="16200" y="16199"/>
                </a:lnTo>
                <a:cubicBezTo>
                  <a:pt x="15929" y="16199"/>
                  <a:pt x="15709" y="16603"/>
                  <a:pt x="15709" y="17100"/>
                </a:cubicBezTo>
                <a:cubicBezTo>
                  <a:pt x="15709" y="17597"/>
                  <a:pt x="15929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7"/>
                  <a:pt x="17673" y="17100"/>
                </a:cubicBezTo>
                <a:cubicBezTo>
                  <a:pt x="17673" y="16603"/>
                  <a:pt x="17453" y="16199"/>
                  <a:pt x="17182" y="16199"/>
                </a:cubicBezTo>
                <a:moveTo>
                  <a:pt x="20127" y="3601"/>
                </a:moveTo>
                <a:cubicBezTo>
                  <a:pt x="19856" y="3601"/>
                  <a:pt x="19636" y="3198"/>
                  <a:pt x="19636" y="2701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8" y="1800"/>
                  <a:pt x="20618" y="2203"/>
                  <a:pt x="20618" y="2701"/>
                </a:cubicBezTo>
                <a:cubicBezTo>
                  <a:pt x="20618" y="3198"/>
                  <a:pt x="20398" y="3601"/>
                  <a:pt x="20127" y="3601"/>
                </a:cubicBezTo>
                <a:moveTo>
                  <a:pt x="20618" y="16365"/>
                </a:moveTo>
                <a:cubicBezTo>
                  <a:pt x="20464" y="16264"/>
                  <a:pt x="20300" y="16199"/>
                  <a:pt x="20127" y="16199"/>
                </a:cubicBezTo>
                <a:cubicBezTo>
                  <a:pt x="19314" y="16199"/>
                  <a:pt x="18655" y="17409"/>
                  <a:pt x="18655" y="18900"/>
                </a:cubicBezTo>
                <a:cubicBezTo>
                  <a:pt x="18655" y="19217"/>
                  <a:pt x="18689" y="19517"/>
                  <a:pt x="18744" y="19800"/>
                </a:cubicBezTo>
                <a:lnTo>
                  <a:pt x="2855" y="19800"/>
                </a:lnTo>
                <a:cubicBezTo>
                  <a:pt x="2910" y="19517"/>
                  <a:pt x="2945" y="19217"/>
                  <a:pt x="2945" y="18900"/>
                </a:cubicBezTo>
                <a:cubicBezTo>
                  <a:pt x="2945" y="17409"/>
                  <a:pt x="2286" y="16199"/>
                  <a:pt x="1473" y="16199"/>
                </a:cubicBezTo>
                <a:cubicBezTo>
                  <a:pt x="1299" y="16199"/>
                  <a:pt x="1136" y="16264"/>
                  <a:pt x="982" y="16365"/>
                </a:cubicBezTo>
                <a:lnTo>
                  <a:pt x="982" y="5235"/>
                </a:lnTo>
                <a:cubicBezTo>
                  <a:pt x="1136" y="5336"/>
                  <a:pt x="1299" y="5401"/>
                  <a:pt x="1473" y="5401"/>
                </a:cubicBezTo>
                <a:cubicBezTo>
                  <a:pt x="2286" y="5401"/>
                  <a:pt x="2945" y="4192"/>
                  <a:pt x="2945" y="2701"/>
                </a:cubicBezTo>
                <a:cubicBezTo>
                  <a:pt x="2945" y="2383"/>
                  <a:pt x="2910" y="2083"/>
                  <a:pt x="2855" y="1800"/>
                </a:cubicBezTo>
                <a:lnTo>
                  <a:pt x="18744" y="1800"/>
                </a:lnTo>
                <a:cubicBezTo>
                  <a:pt x="18689" y="2083"/>
                  <a:pt x="18655" y="2383"/>
                  <a:pt x="18655" y="2701"/>
                </a:cubicBezTo>
                <a:cubicBezTo>
                  <a:pt x="18655" y="4192"/>
                  <a:pt x="19314" y="5401"/>
                  <a:pt x="20127" y="5401"/>
                </a:cubicBezTo>
                <a:cubicBezTo>
                  <a:pt x="20300" y="5401"/>
                  <a:pt x="20464" y="5336"/>
                  <a:pt x="20618" y="5235"/>
                </a:cubicBezTo>
                <a:cubicBezTo>
                  <a:pt x="20618" y="5235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7"/>
                  <a:pt x="19636" y="18900"/>
                </a:cubicBezTo>
                <a:cubicBezTo>
                  <a:pt x="19636" y="18402"/>
                  <a:pt x="19856" y="18000"/>
                  <a:pt x="20127" y="18000"/>
                </a:cubicBezTo>
                <a:cubicBezTo>
                  <a:pt x="20398" y="18000"/>
                  <a:pt x="20618" y="18402"/>
                  <a:pt x="20618" y="18900"/>
                </a:cubicBezTo>
                <a:cubicBezTo>
                  <a:pt x="20618" y="19397"/>
                  <a:pt x="20398" y="19800"/>
                  <a:pt x="20127" y="19800"/>
                </a:cubicBezTo>
                <a:moveTo>
                  <a:pt x="1473" y="19800"/>
                </a:moveTo>
                <a:cubicBezTo>
                  <a:pt x="1202" y="19800"/>
                  <a:pt x="982" y="19397"/>
                  <a:pt x="982" y="18900"/>
                </a:cubicBezTo>
                <a:cubicBezTo>
                  <a:pt x="982" y="18402"/>
                  <a:pt x="1202" y="18000"/>
                  <a:pt x="1473" y="18000"/>
                </a:cubicBezTo>
                <a:cubicBezTo>
                  <a:pt x="1744" y="18000"/>
                  <a:pt x="1964" y="18402"/>
                  <a:pt x="1964" y="18900"/>
                </a:cubicBezTo>
                <a:cubicBezTo>
                  <a:pt x="1964" y="19397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1"/>
                </a:cubicBezTo>
                <a:cubicBezTo>
                  <a:pt x="1964" y="3198"/>
                  <a:pt x="1744" y="3601"/>
                  <a:pt x="1473" y="3601"/>
                </a:cubicBezTo>
                <a:cubicBezTo>
                  <a:pt x="1202" y="3601"/>
                  <a:pt x="982" y="3198"/>
                  <a:pt x="982" y="2701"/>
                </a:cubicBezTo>
                <a:cubicBezTo>
                  <a:pt x="982" y="2203"/>
                  <a:pt x="1202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39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3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6" name="Shape 2645"/>
          <p:cNvSpPr/>
          <p:nvPr/>
        </p:nvSpPr>
        <p:spPr>
          <a:xfrm>
            <a:off x="1946289" y="1997809"/>
            <a:ext cx="279459" cy="203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3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3"/>
                  <a:pt x="5671" y="8100"/>
                  <a:pt x="5400" y="8100"/>
                </a:cubicBezTo>
                <a:moveTo>
                  <a:pt x="11858" y="12529"/>
                </a:moveTo>
                <a:lnTo>
                  <a:pt x="11671" y="13124"/>
                </a:lnTo>
                <a:lnTo>
                  <a:pt x="9908" y="13124"/>
                </a:lnTo>
                <a:cubicBezTo>
                  <a:pt x="9902" y="13155"/>
                  <a:pt x="9900" y="13198"/>
                  <a:pt x="9900" y="13254"/>
                </a:cubicBezTo>
                <a:lnTo>
                  <a:pt x="9900" y="13468"/>
                </a:lnTo>
                <a:cubicBezTo>
                  <a:pt x="9900" y="13629"/>
                  <a:pt x="9902" y="13725"/>
                  <a:pt x="9908" y="13756"/>
                </a:cubicBezTo>
                <a:lnTo>
                  <a:pt x="11570" y="13756"/>
                </a:lnTo>
                <a:lnTo>
                  <a:pt x="11391" y="14340"/>
                </a:lnTo>
                <a:lnTo>
                  <a:pt x="9943" y="14340"/>
                </a:lnTo>
                <a:cubicBezTo>
                  <a:pt x="10001" y="14842"/>
                  <a:pt x="10124" y="15236"/>
                  <a:pt x="10311" y="15520"/>
                </a:cubicBezTo>
                <a:cubicBezTo>
                  <a:pt x="10527" y="15873"/>
                  <a:pt x="10819" y="16050"/>
                  <a:pt x="11189" y="16050"/>
                </a:cubicBezTo>
                <a:cubicBezTo>
                  <a:pt x="11429" y="16050"/>
                  <a:pt x="11628" y="16000"/>
                  <a:pt x="11787" y="15901"/>
                </a:cubicBezTo>
                <a:cubicBezTo>
                  <a:pt x="11930" y="15808"/>
                  <a:pt x="12093" y="15654"/>
                  <a:pt x="12276" y="15437"/>
                </a:cubicBezTo>
                <a:lnTo>
                  <a:pt x="12276" y="16468"/>
                </a:lnTo>
                <a:cubicBezTo>
                  <a:pt x="11950" y="16741"/>
                  <a:pt x="11587" y="16876"/>
                  <a:pt x="11189" y="16876"/>
                </a:cubicBezTo>
                <a:cubicBezTo>
                  <a:pt x="10546" y="16876"/>
                  <a:pt x="10044" y="16623"/>
                  <a:pt x="9684" y="16114"/>
                </a:cubicBezTo>
                <a:cubicBezTo>
                  <a:pt x="9372" y="15676"/>
                  <a:pt x="9177" y="15084"/>
                  <a:pt x="9101" y="14340"/>
                </a:cubicBezTo>
                <a:lnTo>
                  <a:pt x="8547" y="14340"/>
                </a:lnTo>
                <a:lnTo>
                  <a:pt x="8741" y="13756"/>
                </a:lnTo>
                <a:lnTo>
                  <a:pt x="9065" y="13756"/>
                </a:lnTo>
                <a:cubicBezTo>
                  <a:pt x="9060" y="13712"/>
                  <a:pt x="9056" y="13666"/>
                  <a:pt x="9054" y="13617"/>
                </a:cubicBezTo>
                <a:cubicBezTo>
                  <a:pt x="9051" y="13567"/>
                  <a:pt x="9050" y="13515"/>
                  <a:pt x="9050" y="13458"/>
                </a:cubicBezTo>
                <a:cubicBezTo>
                  <a:pt x="9050" y="13416"/>
                  <a:pt x="9051" y="13366"/>
                  <a:pt x="9054" y="13310"/>
                </a:cubicBezTo>
                <a:cubicBezTo>
                  <a:pt x="9056" y="13254"/>
                  <a:pt x="9060" y="13192"/>
                  <a:pt x="9065" y="13124"/>
                </a:cubicBezTo>
                <a:lnTo>
                  <a:pt x="8547" y="13124"/>
                </a:lnTo>
                <a:lnTo>
                  <a:pt x="8734" y="12529"/>
                </a:lnTo>
                <a:lnTo>
                  <a:pt x="9115" y="12529"/>
                </a:lnTo>
                <a:cubicBezTo>
                  <a:pt x="9235" y="11818"/>
                  <a:pt x="9453" y="11254"/>
                  <a:pt x="9770" y="10840"/>
                </a:cubicBezTo>
                <a:cubicBezTo>
                  <a:pt x="10140" y="10363"/>
                  <a:pt x="10613" y="10124"/>
                  <a:pt x="11189" y="10124"/>
                </a:cubicBezTo>
                <a:cubicBezTo>
                  <a:pt x="11607" y="10124"/>
                  <a:pt x="12034" y="10316"/>
                  <a:pt x="12470" y="10700"/>
                </a:cubicBezTo>
                <a:lnTo>
                  <a:pt x="12139" y="11545"/>
                </a:lnTo>
                <a:cubicBezTo>
                  <a:pt x="11832" y="11150"/>
                  <a:pt x="11496" y="10951"/>
                  <a:pt x="11131" y="10951"/>
                </a:cubicBezTo>
                <a:cubicBezTo>
                  <a:pt x="10809" y="10951"/>
                  <a:pt x="10541" y="11115"/>
                  <a:pt x="10325" y="11443"/>
                </a:cubicBezTo>
                <a:cubicBezTo>
                  <a:pt x="10143" y="11734"/>
                  <a:pt x="10020" y="12097"/>
                  <a:pt x="9958" y="12529"/>
                </a:cubicBezTo>
                <a:cubicBezTo>
                  <a:pt x="9958" y="12529"/>
                  <a:pt x="11858" y="12529"/>
                  <a:pt x="11858" y="12529"/>
                </a:cubicBezTo>
                <a:close/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2"/>
                  <a:pt x="8631" y="18900"/>
                  <a:pt x="10800" y="18900"/>
                </a:cubicBezTo>
                <a:cubicBezTo>
                  <a:pt x="12969" y="18900"/>
                  <a:pt x="14727" y="16482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8" y="6750"/>
                  <a:pt x="20618" y="7052"/>
                  <a:pt x="20618" y="7425"/>
                </a:cubicBezTo>
                <a:cubicBezTo>
                  <a:pt x="20618" y="7798"/>
                  <a:pt x="20398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9"/>
                  <a:pt x="18745" y="20250"/>
                </a:cubicBezTo>
                <a:lnTo>
                  <a:pt x="2855" y="20250"/>
                </a:lnTo>
                <a:cubicBezTo>
                  <a:pt x="2910" y="20039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299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299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8" y="18900"/>
                  <a:pt x="20618" y="19203"/>
                  <a:pt x="20618" y="19575"/>
                </a:cubicBezTo>
                <a:cubicBezTo>
                  <a:pt x="20618" y="19948"/>
                  <a:pt x="20398" y="20250"/>
                  <a:pt x="20127" y="20250"/>
                </a:cubicBezTo>
                <a:moveTo>
                  <a:pt x="1473" y="20250"/>
                </a:moveTo>
                <a:cubicBezTo>
                  <a:pt x="1202" y="20250"/>
                  <a:pt x="982" y="19948"/>
                  <a:pt x="982" y="19575"/>
                </a:cubicBezTo>
                <a:cubicBezTo>
                  <a:pt x="982" y="19203"/>
                  <a:pt x="1202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2" y="8100"/>
                  <a:pt x="982" y="7798"/>
                  <a:pt x="982" y="7425"/>
                </a:cubicBezTo>
                <a:cubicBezTo>
                  <a:pt x="982" y="7052"/>
                  <a:pt x="1202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5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5"/>
                  <a:pt x="21160" y="5400"/>
                  <a:pt x="20618" y="54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2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2"/>
                  <a:pt x="17453" y="17550"/>
                  <a:pt x="17182" y="175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6" y="4050"/>
                  <a:pt x="19636" y="3748"/>
                  <a:pt x="19636" y="3375"/>
                </a:cubicBezTo>
                <a:cubicBezTo>
                  <a:pt x="19636" y="3002"/>
                  <a:pt x="19416" y="2700"/>
                  <a:pt x="19145" y="2700"/>
                </a:cubicBezTo>
                <a:lnTo>
                  <a:pt x="2455" y="2700"/>
                </a:lnTo>
                <a:cubicBezTo>
                  <a:pt x="2184" y="2700"/>
                  <a:pt x="1964" y="3002"/>
                  <a:pt x="1964" y="3375"/>
                </a:cubicBezTo>
                <a:cubicBezTo>
                  <a:pt x="1964" y="3748"/>
                  <a:pt x="2184" y="4050"/>
                  <a:pt x="2455" y="405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7" name="Shape 2646"/>
          <p:cNvSpPr/>
          <p:nvPr/>
        </p:nvSpPr>
        <p:spPr>
          <a:xfrm>
            <a:off x="2479575" y="2010211"/>
            <a:ext cx="279459" cy="177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34" y="12227"/>
                </a:moveTo>
                <a:lnTo>
                  <a:pt x="9494" y="12771"/>
                </a:lnTo>
                <a:lnTo>
                  <a:pt x="8171" y="12771"/>
                </a:lnTo>
                <a:cubicBezTo>
                  <a:pt x="8167" y="12799"/>
                  <a:pt x="8165" y="12839"/>
                  <a:pt x="8165" y="12890"/>
                </a:cubicBezTo>
                <a:lnTo>
                  <a:pt x="8165" y="13085"/>
                </a:lnTo>
                <a:cubicBezTo>
                  <a:pt x="8165" y="13232"/>
                  <a:pt x="8167" y="13320"/>
                  <a:pt x="8171" y="13348"/>
                </a:cubicBezTo>
                <a:lnTo>
                  <a:pt x="9418" y="13348"/>
                </a:lnTo>
                <a:lnTo>
                  <a:pt x="9283" y="13883"/>
                </a:lnTo>
                <a:lnTo>
                  <a:pt x="8198" y="13883"/>
                </a:lnTo>
                <a:cubicBezTo>
                  <a:pt x="8241" y="14342"/>
                  <a:pt x="8333" y="14701"/>
                  <a:pt x="8473" y="14961"/>
                </a:cubicBezTo>
                <a:cubicBezTo>
                  <a:pt x="8635" y="15284"/>
                  <a:pt x="8855" y="15445"/>
                  <a:pt x="9132" y="15445"/>
                </a:cubicBezTo>
                <a:cubicBezTo>
                  <a:pt x="9312" y="15445"/>
                  <a:pt x="9461" y="15401"/>
                  <a:pt x="9580" y="15310"/>
                </a:cubicBezTo>
                <a:cubicBezTo>
                  <a:pt x="9688" y="15225"/>
                  <a:pt x="9810" y="15084"/>
                  <a:pt x="9947" y="14885"/>
                </a:cubicBezTo>
                <a:lnTo>
                  <a:pt x="9947" y="15828"/>
                </a:lnTo>
                <a:cubicBezTo>
                  <a:pt x="9702" y="16076"/>
                  <a:pt x="9430" y="16202"/>
                  <a:pt x="9132" y="16202"/>
                </a:cubicBezTo>
                <a:cubicBezTo>
                  <a:pt x="8649" y="16202"/>
                  <a:pt x="8273" y="15970"/>
                  <a:pt x="8003" y="15505"/>
                </a:cubicBezTo>
                <a:cubicBezTo>
                  <a:pt x="7769" y="15104"/>
                  <a:pt x="7623" y="14562"/>
                  <a:pt x="7566" y="13883"/>
                </a:cubicBezTo>
                <a:lnTo>
                  <a:pt x="7150" y="13883"/>
                </a:lnTo>
                <a:lnTo>
                  <a:pt x="7296" y="13348"/>
                </a:lnTo>
                <a:lnTo>
                  <a:pt x="7539" y="13348"/>
                </a:lnTo>
                <a:cubicBezTo>
                  <a:pt x="7536" y="13309"/>
                  <a:pt x="7532" y="13267"/>
                  <a:pt x="7530" y="13221"/>
                </a:cubicBezTo>
                <a:cubicBezTo>
                  <a:pt x="7529" y="13175"/>
                  <a:pt x="7528" y="13127"/>
                  <a:pt x="7528" y="13077"/>
                </a:cubicBezTo>
                <a:cubicBezTo>
                  <a:pt x="7528" y="13037"/>
                  <a:pt x="7529" y="12991"/>
                  <a:pt x="7530" y="12941"/>
                </a:cubicBezTo>
                <a:cubicBezTo>
                  <a:pt x="7532" y="12890"/>
                  <a:pt x="7536" y="12833"/>
                  <a:pt x="7539" y="12771"/>
                </a:cubicBezTo>
                <a:lnTo>
                  <a:pt x="7150" y="12771"/>
                </a:lnTo>
                <a:lnTo>
                  <a:pt x="7291" y="12227"/>
                </a:lnTo>
                <a:lnTo>
                  <a:pt x="7577" y="12227"/>
                </a:lnTo>
                <a:cubicBezTo>
                  <a:pt x="7667" y="11576"/>
                  <a:pt x="7831" y="11061"/>
                  <a:pt x="8068" y="10682"/>
                </a:cubicBezTo>
                <a:cubicBezTo>
                  <a:pt x="8345" y="10247"/>
                  <a:pt x="8700" y="10028"/>
                  <a:pt x="9132" y="10028"/>
                </a:cubicBezTo>
                <a:cubicBezTo>
                  <a:pt x="9445" y="10028"/>
                  <a:pt x="9766" y="10203"/>
                  <a:pt x="10093" y="10554"/>
                </a:cubicBezTo>
                <a:lnTo>
                  <a:pt x="9845" y="11327"/>
                </a:lnTo>
                <a:cubicBezTo>
                  <a:pt x="9614" y="10965"/>
                  <a:pt x="9362" y="10783"/>
                  <a:pt x="9089" y="10783"/>
                </a:cubicBezTo>
                <a:cubicBezTo>
                  <a:pt x="8847" y="10783"/>
                  <a:pt x="8646" y="10934"/>
                  <a:pt x="8484" y="11234"/>
                </a:cubicBezTo>
                <a:cubicBezTo>
                  <a:pt x="8347" y="11500"/>
                  <a:pt x="8255" y="11831"/>
                  <a:pt x="8209" y="12227"/>
                </a:cubicBezTo>
                <a:cubicBezTo>
                  <a:pt x="8209" y="12227"/>
                  <a:pt x="9634" y="12227"/>
                  <a:pt x="9634" y="12227"/>
                </a:cubicBezTo>
                <a:close/>
                <a:moveTo>
                  <a:pt x="8836" y="7714"/>
                </a:moveTo>
                <a:cubicBezTo>
                  <a:pt x="6938" y="7714"/>
                  <a:pt x="5400" y="10133"/>
                  <a:pt x="5400" y="13114"/>
                </a:cubicBezTo>
                <a:cubicBezTo>
                  <a:pt x="5400" y="16097"/>
                  <a:pt x="6938" y="18514"/>
                  <a:pt x="8836" y="18514"/>
                </a:cubicBezTo>
                <a:cubicBezTo>
                  <a:pt x="10734" y="18514"/>
                  <a:pt x="12273" y="16097"/>
                  <a:pt x="12273" y="13114"/>
                </a:cubicBezTo>
                <a:cubicBezTo>
                  <a:pt x="12273" y="10133"/>
                  <a:pt x="10734" y="7714"/>
                  <a:pt x="8836" y="7714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89" y="9257"/>
                  <a:pt x="4909" y="8912"/>
                  <a:pt x="4909" y="8486"/>
                </a:cubicBezTo>
                <a:cubicBezTo>
                  <a:pt x="4909" y="8060"/>
                  <a:pt x="4689" y="7714"/>
                  <a:pt x="4418" y="7714"/>
                </a:cubicBezTo>
                <a:moveTo>
                  <a:pt x="16200" y="7714"/>
                </a:moveTo>
                <a:cubicBezTo>
                  <a:pt x="15929" y="7714"/>
                  <a:pt x="15709" y="7369"/>
                  <a:pt x="15709" y="6943"/>
                </a:cubicBezTo>
                <a:cubicBezTo>
                  <a:pt x="15709" y="6517"/>
                  <a:pt x="15929" y="6171"/>
                  <a:pt x="16200" y="6171"/>
                </a:cubicBezTo>
                <a:cubicBezTo>
                  <a:pt x="16471" y="6171"/>
                  <a:pt x="16691" y="6517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8"/>
                  <a:pt x="16373" y="16971"/>
                  <a:pt x="16200" y="16971"/>
                </a:cubicBezTo>
                <a:cubicBezTo>
                  <a:pt x="15386" y="16971"/>
                  <a:pt x="14727" y="18008"/>
                  <a:pt x="14727" y="19286"/>
                </a:cubicBezTo>
                <a:cubicBezTo>
                  <a:pt x="14727" y="19558"/>
                  <a:pt x="14763" y="19815"/>
                  <a:pt x="14818" y="20057"/>
                </a:cubicBezTo>
                <a:lnTo>
                  <a:pt x="2855" y="20057"/>
                </a:lnTo>
                <a:cubicBezTo>
                  <a:pt x="2910" y="19815"/>
                  <a:pt x="2945" y="19558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299" y="16971"/>
                  <a:pt x="1136" y="17028"/>
                  <a:pt x="982" y="17113"/>
                </a:cubicBezTo>
                <a:lnTo>
                  <a:pt x="982" y="9116"/>
                </a:lnTo>
                <a:cubicBezTo>
                  <a:pt x="1136" y="9202"/>
                  <a:pt x="1299" y="9257"/>
                  <a:pt x="1473" y="9257"/>
                </a:cubicBezTo>
                <a:cubicBezTo>
                  <a:pt x="2286" y="9257"/>
                  <a:pt x="2945" y="8222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8" y="6171"/>
                </a:lnTo>
                <a:cubicBezTo>
                  <a:pt x="14763" y="6414"/>
                  <a:pt x="14727" y="6671"/>
                  <a:pt x="14727" y="6943"/>
                </a:cubicBezTo>
                <a:cubicBezTo>
                  <a:pt x="14727" y="8222"/>
                  <a:pt x="15386" y="9257"/>
                  <a:pt x="16200" y="9257"/>
                </a:cubicBezTo>
                <a:cubicBezTo>
                  <a:pt x="16373" y="9257"/>
                  <a:pt x="16537" y="9202"/>
                  <a:pt x="16691" y="9116"/>
                </a:cubicBezTo>
                <a:cubicBezTo>
                  <a:pt x="16691" y="9116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9" y="20057"/>
                  <a:pt x="15709" y="19712"/>
                  <a:pt x="15709" y="19286"/>
                </a:cubicBezTo>
                <a:cubicBezTo>
                  <a:pt x="15709" y="18860"/>
                  <a:pt x="15929" y="18514"/>
                  <a:pt x="16200" y="18514"/>
                </a:cubicBezTo>
                <a:cubicBezTo>
                  <a:pt x="16471" y="18514"/>
                  <a:pt x="16691" y="18860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2" y="20057"/>
                  <a:pt x="982" y="19712"/>
                  <a:pt x="982" y="19286"/>
                </a:cubicBezTo>
                <a:cubicBezTo>
                  <a:pt x="982" y="18860"/>
                  <a:pt x="1202" y="18514"/>
                  <a:pt x="1473" y="18514"/>
                </a:cubicBezTo>
                <a:cubicBezTo>
                  <a:pt x="1744" y="18514"/>
                  <a:pt x="1964" y="18860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7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2" y="7714"/>
                  <a:pt x="982" y="7369"/>
                  <a:pt x="982" y="6943"/>
                </a:cubicBezTo>
                <a:cubicBezTo>
                  <a:pt x="982" y="6517"/>
                  <a:pt x="1202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40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1"/>
                  <a:pt x="3927" y="1543"/>
                </a:cubicBezTo>
                <a:lnTo>
                  <a:pt x="3927" y="2314"/>
                </a:lnTo>
                <a:cubicBezTo>
                  <a:pt x="3927" y="2741"/>
                  <a:pt x="4147" y="3086"/>
                  <a:pt x="4418" y="3086"/>
                </a:cubicBezTo>
                <a:cubicBezTo>
                  <a:pt x="4689" y="3086"/>
                  <a:pt x="4909" y="2741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5" y="15429"/>
                  <a:pt x="18655" y="15775"/>
                  <a:pt x="18655" y="16200"/>
                </a:cubicBezTo>
                <a:cubicBezTo>
                  <a:pt x="18655" y="16626"/>
                  <a:pt x="18875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1"/>
                  <a:pt x="21600" y="15429"/>
                </a:cubicBezTo>
                <a:lnTo>
                  <a:pt x="21600" y="1543"/>
                </a:lnTo>
                <a:cubicBezTo>
                  <a:pt x="21600" y="691"/>
                  <a:pt x="21160" y="0"/>
                  <a:pt x="20618" y="0"/>
                </a:cubicBezTo>
                <a:moveTo>
                  <a:pt x="13255" y="16971"/>
                </a:moveTo>
                <a:cubicBezTo>
                  <a:pt x="12984" y="16971"/>
                  <a:pt x="12764" y="17317"/>
                  <a:pt x="12764" y="17743"/>
                </a:cubicBezTo>
                <a:cubicBezTo>
                  <a:pt x="12764" y="18169"/>
                  <a:pt x="12984" y="18514"/>
                  <a:pt x="13255" y="18514"/>
                </a:cubicBezTo>
                <a:cubicBezTo>
                  <a:pt x="13525" y="18514"/>
                  <a:pt x="13745" y="18169"/>
                  <a:pt x="13745" y="17743"/>
                </a:cubicBezTo>
                <a:cubicBezTo>
                  <a:pt x="13745" y="17317"/>
                  <a:pt x="13525" y="16971"/>
                  <a:pt x="13255" y="1697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8" name="Shape 2647"/>
          <p:cNvSpPr/>
          <p:nvPr/>
        </p:nvSpPr>
        <p:spPr>
          <a:xfrm>
            <a:off x="3013688" y="2023440"/>
            <a:ext cx="278632" cy="152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93" y="11057"/>
                </a:moveTo>
                <a:lnTo>
                  <a:pt x="10114" y="13116"/>
                </a:lnTo>
                <a:cubicBezTo>
                  <a:pt x="10458" y="13273"/>
                  <a:pt x="11518" y="13902"/>
                  <a:pt x="11675" y="12740"/>
                </a:cubicBezTo>
                <a:cubicBezTo>
                  <a:pt x="11839" y="11528"/>
                  <a:pt x="10736" y="11215"/>
                  <a:pt x="10393" y="11057"/>
                </a:cubicBezTo>
                <a:moveTo>
                  <a:pt x="10772" y="8246"/>
                </a:moveTo>
                <a:lnTo>
                  <a:pt x="10520" y="10114"/>
                </a:lnTo>
                <a:cubicBezTo>
                  <a:pt x="10806" y="10246"/>
                  <a:pt x="11689" y="10782"/>
                  <a:pt x="11832" y="9726"/>
                </a:cubicBezTo>
                <a:cubicBezTo>
                  <a:pt x="11981" y="8623"/>
                  <a:pt x="11059" y="8378"/>
                  <a:pt x="10772" y="8246"/>
                </a:cubicBezTo>
                <a:moveTo>
                  <a:pt x="12833" y="9742"/>
                </a:moveTo>
                <a:cubicBezTo>
                  <a:pt x="12767" y="10572"/>
                  <a:pt x="12517" y="10974"/>
                  <a:pt x="12186" y="11116"/>
                </a:cubicBezTo>
                <a:cubicBezTo>
                  <a:pt x="12641" y="11552"/>
                  <a:pt x="12872" y="12224"/>
                  <a:pt x="12652" y="13386"/>
                </a:cubicBezTo>
                <a:cubicBezTo>
                  <a:pt x="12378" y="14828"/>
                  <a:pt x="11728" y="14950"/>
                  <a:pt x="10863" y="14648"/>
                </a:cubicBezTo>
                <a:lnTo>
                  <a:pt x="10653" y="16200"/>
                </a:lnTo>
                <a:lnTo>
                  <a:pt x="10146" y="15966"/>
                </a:lnTo>
                <a:lnTo>
                  <a:pt x="10353" y="14435"/>
                </a:lnTo>
                <a:cubicBezTo>
                  <a:pt x="10222" y="14376"/>
                  <a:pt x="10088" y="14311"/>
                  <a:pt x="9949" y="14242"/>
                </a:cubicBezTo>
                <a:lnTo>
                  <a:pt x="9741" y="15780"/>
                </a:lnTo>
                <a:lnTo>
                  <a:pt x="9235" y="15548"/>
                </a:lnTo>
                <a:lnTo>
                  <a:pt x="9444" y="13993"/>
                </a:lnTo>
                <a:cubicBezTo>
                  <a:pt x="9326" y="13936"/>
                  <a:pt x="9206" y="13877"/>
                  <a:pt x="9083" y="13820"/>
                </a:cubicBezTo>
                <a:lnTo>
                  <a:pt x="8423" y="13517"/>
                </a:lnTo>
                <a:lnTo>
                  <a:pt x="8675" y="12446"/>
                </a:lnTo>
                <a:cubicBezTo>
                  <a:pt x="8675" y="12446"/>
                  <a:pt x="9049" y="12629"/>
                  <a:pt x="9043" y="12615"/>
                </a:cubicBezTo>
                <a:cubicBezTo>
                  <a:pt x="9187" y="12681"/>
                  <a:pt x="9251" y="12509"/>
                  <a:pt x="9276" y="12393"/>
                </a:cubicBezTo>
                <a:lnTo>
                  <a:pt x="9607" y="9940"/>
                </a:lnTo>
                <a:cubicBezTo>
                  <a:pt x="9626" y="9949"/>
                  <a:pt x="9644" y="9957"/>
                  <a:pt x="9661" y="9965"/>
                </a:cubicBezTo>
                <a:cubicBezTo>
                  <a:pt x="9641" y="9950"/>
                  <a:pt x="9623" y="9940"/>
                  <a:pt x="9608" y="9933"/>
                </a:cubicBezTo>
                <a:lnTo>
                  <a:pt x="9845" y="8183"/>
                </a:lnTo>
                <a:cubicBezTo>
                  <a:pt x="9851" y="7984"/>
                  <a:pt x="9814" y="7733"/>
                  <a:pt x="9608" y="7639"/>
                </a:cubicBezTo>
                <a:cubicBezTo>
                  <a:pt x="9616" y="7629"/>
                  <a:pt x="9240" y="7469"/>
                  <a:pt x="9240" y="7469"/>
                </a:cubicBezTo>
                <a:lnTo>
                  <a:pt x="9375" y="6471"/>
                </a:lnTo>
                <a:lnTo>
                  <a:pt x="10074" y="6793"/>
                </a:lnTo>
                <a:lnTo>
                  <a:pt x="10074" y="6798"/>
                </a:lnTo>
                <a:cubicBezTo>
                  <a:pt x="10179" y="6845"/>
                  <a:pt x="10288" y="6892"/>
                  <a:pt x="10398" y="6937"/>
                </a:cubicBezTo>
                <a:lnTo>
                  <a:pt x="10606" y="5401"/>
                </a:lnTo>
                <a:lnTo>
                  <a:pt x="11113" y="5634"/>
                </a:lnTo>
                <a:lnTo>
                  <a:pt x="10909" y="7140"/>
                </a:lnTo>
                <a:cubicBezTo>
                  <a:pt x="11045" y="7197"/>
                  <a:pt x="11182" y="7255"/>
                  <a:pt x="11315" y="7317"/>
                </a:cubicBezTo>
                <a:lnTo>
                  <a:pt x="11517" y="5821"/>
                </a:lnTo>
                <a:lnTo>
                  <a:pt x="12025" y="6054"/>
                </a:lnTo>
                <a:lnTo>
                  <a:pt x="11817" y="7590"/>
                </a:lnTo>
                <a:cubicBezTo>
                  <a:pt x="12457" y="7998"/>
                  <a:pt x="12926" y="8607"/>
                  <a:pt x="12833" y="9742"/>
                </a:cubicBezTo>
                <a:moveTo>
                  <a:pt x="10800" y="3600"/>
                </a:moveTo>
                <a:cubicBezTo>
                  <a:pt x="8631" y="3600"/>
                  <a:pt x="6873" y="6824"/>
                  <a:pt x="6873" y="10800"/>
                </a:cubicBezTo>
                <a:cubicBezTo>
                  <a:pt x="6873" y="14777"/>
                  <a:pt x="8631" y="18000"/>
                  <a:pt x="10800" y="18000"/>
                </a:cubicBezTo>
                <a:cubicBezTo>
                  <a:pt x="12969" y="18000"/>
                  <a:pt x="14727" y="14777"/>
                  <a:pt x="14727" y="10800"/>
                </a:cubicBezTo>
                <a:cubicBezTo>
                  <a:pt x="14727" y="6824"/>
                  <a:pt x="12969" y="3600"/>
                  <a:pt x="10800" y="3600"/>
                </a:cubicBezTo>
                <a:moveTo>
                  <a:pt x="17182" y="16200"/>
                </a:moveTo>
                <a:lnTo>
                  <a:pt x="16200" y="16200"/>
                </a:lnTo>
                <a:cubicBezTo>
                  <a:pt x="15928" y="16200"/>
                  <a:pt x="15709" y="16603"/>
                  <a:pt x="15709" y="17100"/>
                </a:cubicBezTo>
                <a:cubicBezTo>
                  <a:pt x="15709" y="17598"/>
                  <a:pt x="15928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8"/>
                  <a:pt x="17673" y="17100"/>
                </a:cubicBezTo>
                <a:cubicBezTo>
                  <a:pt x="17673" y="16603"/>
                  <a:pt x="17453" y="16200"/>
                  <a:pt x="17182" y="16200"/>
                </a:cubicBezTo>
                <a:moveTo>
                  <a:pt x="5400" y="3600"/>
                </a:moveTo>
                <a:lnTo>
                  <a:pt x="4418" y="3600"/>
                </a:lnTo>
                <a:cubicBezTo>
                  <a:pt x="4147" y="3600"/>
                  <a:pt x="3927" y="4003"/>
                  <a:pt x="3927" y="4500"/>
                </a:cubicBezTo>
                <a:cubicBezTo>
                  <a:pt x="3927" y="4998"/>
                  <a:pt x="4147" y="5400"/>
                  <a:pt x="4418" y="5400"/>
                </a:cubicBezTo>
                <a:lnTo>
                  <a:pt x="5400" y="5400"/>
                </a:lnTo>
                <a:cubicBezTo>
                  <a:pt x="5671" y="5400"/>
                  <a:pt x="5891" y="4998"/>
                  <a:pt x="5891" y="4500"/>
                </a:cubicBezTo>
                <a:cubicBezTo>
                  <a:pt x="5891" y="4003"/>
                  <a:pt x="5671" y="3600"/>
                  <a:pt x="5400" y="3600"/>
                </a:cubicBezTo>
                <a:moveTo>
                  <a:pt x="20127" y="3600"/>
                </a:moveTo>
                <a:cubicBezTo>
                  <a:pt x="19856" y="3600"/>
                  <a:pt x="19636" y="3198"/>
                  <a:pt x="19636" y="2700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8" y="1800"/>
                  <a:pt x="20618" y="2203"/>
                  <a:pt x="20618" y="2700"/>
                </a:cubicBezTo>
                <a:cubicBezTo>
                  <a:pt x="20618" y="3198"/>
                  <a:pt x="20398" y="3600"/>
                  <a:pt x="20127" y="3600"/>
                </a:cubicBezTo>
                <a:moveTo>
                  <a:pt x="20618" y="16365"/>
                </a:moveTo>
                <a:cubicBezTo>
                  <a:pt x="20464" y="16265"/>
                  <a:pt x="20300" y="16200"/>
                  <a:pt x="20127" y="16200"/>
                </a:cubicBezTo>
                <a:cubicBezTo>
                  <a:pt x="19314" y="16200"/>
                  <a:pt x="18655" y="17410"/>
                  <a:pt x="18655" y="18900"/>
                </a:cubicBezTo>
                <a:cubicBezTo>
                  <a:pt x="18655" y="19217"/>
                  <a:pt x="18690" y="19518"/>
                  <a:pt x="18744" y="19800"/>
                </a:cubicBezTo>
                <a:lnTo>
                  <a:pt x="2855" y="19800"/>
                </a:lnTo>
                <a:cubicBezTo>
                  <a:pt x="2910" y="19518"/>
                  <a:pt x="2945" y="19217"/>
                  <a:pt x="2945" y="18900"/>
                </a:cubicBezTo>
                <a:cubicBezTo>
                  <a:pt x="2945" y="17410"/>
                  <a:pt x="2286" y="16200"/>
                  <a:pt x="1473" y="16200"/>
                </a:cubicBezTo>
                <a:cubicBezTo>
                  <a:pt x="1299" y="16200"/>
                  <a:pt x="1136" y="16265"/>
                  <a:pt x="982" y="16365"/>
                </a:cubicBezTo>
                <a:lnTo>
                  <a:pt x="982" y="5235"/>
                </a:lnTo>
                <a:cubicBezTo>
                  <a:pt x="1136" y="5336"/>
                  <a:pt x="1299" y="5400"/>
                  <a:pt x="1473" y="5400"/>
                </a:cubicBezTo>
                <a:cubicBezTo>
                  <a:pt x="2286" y="5400"/>
                  <a:pt x="2945" y="4192"/>
                  <a:pt x="2945" y="2700"/>
                </a:cubicBezTo>
                <a:cubicBezTo>
                  <a:pt x="2945" y="2383"/>
                  <a:pt x="2910" y="2083"/>
                  <a:pt x="2855" y="1800"/>
                </a:cubicBezTo>
                <a:lnTo>
                  <a:pt x="18744" y="1800"/>
                </a:lnTo>
                <a:cubicBezTo>
                  <a:pt x="18690" y="2083"/>
                  <a:pt x="18655" y="2383"/>
                  <a:pt x="18655" y="2700"/>
                </a:cubicBezTo>
                <a:cubicBezTo>
                  <a:pt x="18655" y="4192"/>
                  <a:pt x="19314" y="5400"/>
                  <a:pt x="20127" y="5400"/>
                </a:cubicBezTo>
                <a:cubicBezTo>
                  <a:pt x="20300" y="5400"/>
                  <a:pt x="20464" y="5336"/>
                  <a:pt x="20618" y="5235"/>
                </a:cubicBezTo>
                <a:cubicBezTo>
                  <a:pt x="20618" y="5235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8"/>
                  <a:pt x="19636" y="18900"/>
                </a:cubicBezTo>
                <a:cubicBezTo>
                  <a:pt x="19636" y="18403"/>
                  <a:pt x="19856" y="18000"/>
                  <a:pt x="20127" y="18000"/>
                </a:cubicBezTo>
                <a:cubicBezTo>
                  <a:pt x="20398" y="18000"/>
                  <a:pt x="20618" y="18403"/>
                  <a:pt x="20618" y="18900"/>
                </a:cubicBezTo>
                <a:cubicBezTo>
                  <a:pt x="20618" y="19398"/>
                  <a:pt x="20398" y="19800"/>
                  <a:pt x="20127" y="19800"/>
                </a:cubicBezTo>
                <a:moveTo>
                  <a:pt x="1473" y="19800"/>
                </a:moveTo>
                <a:cubicBezTo>
                  <a:pt x="1201" y="19800"/>
                  <a:pt x="982" y="19398"/>
                  <a:pt x="982" y="18900"/>
                </a:cubicBezTo>
                <a:cubicBezTo>
                  <a:pt x="982" y="18403"/>
                  <a:pt x="1201" y="18000"/>
                  <a:pt x="1473" y="18000"/>
                </a:cubicBezTo>
                <a:cubicBezTo>
                  <a:pt x="1744" y="18000"/>
                  <a:pt x="1964" y="18403"/>
                  <a:pt x="1964" y="18900"/>
                </a:cubicBezTo>
                <a:cubicBezTo>
                  <a:pt x="1964" y="19398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0"/>
                </a:cubicBezTo>
                <a:cubicBezTo>
                  <a:pt x="1964" y="3198"/>
                  <a:pt x="1744" y="3600"/>
                  <a:pt x="1473" y="3600"/>
                </a:cubicBezTo>
                <a:cubicBezTo>
                  <a:pt x="1201" y="3600"/>
                  <a:pt x="982" y="3198"/>
                  <a:pt x="982" y="2700"/>
                </a:cubicBezTo>
                <a:cubicBezTo>
                  <a:pt x="982" y="2203"/>
                  <a:pt x="1201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39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4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4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9" name="Shape 2648"/>
          <p:cNvSpPr/>
          <p:nvPr/>
        </p:nvSpPr>
        <p:spPr>
          <a:xfrm>
            <a:off x="3546974" y="1997809"/>
            <a:ext cx="279459" cy="203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93" y="13692"/>
                </a:moveTo>
                <a:lnTo>
                  <a:pt x="10114" y="15237"/>
                </a:lnTo>
                <a:cubicBezTo>
                  <a:pt x="10458" y="15355"/>
                  <a:pt x="11518" y="15826"/>
                  <a:pt x="11675" y="14955"/>
                </a:cubicBezTo>
                <a:cubicBezTo>
                  <a:pt x="11839" y="14046"/>
                  <a:pt x="10737" y="13811"/>
                  <a:pt x="10393" y="13692"/>
                </a:cubicBezTo>
                <a:moveTo>
                  <a:pt x="12834" y="12706"/>
                </a:moveTo>
                <a:cubicBezTo>
                  <a:pt x="12767" y="13329"/>
                  <a:pt x="12517" y="13631"/>
                  <a:pt x="12186" y="13737"/>
                </a:cubicBezTo>
                <a:cubicBezTo>
                  <a:pt x="12641" y="14064"/>
                  <a:pt x="12873" y="14567"/>
                  <a:pt x="12652" y="15439"/>
                </a:cubicBezTo>
                <a:cubicBezTo>
                  <a:pt x="12378" y="16521"/>
                  <a:pt x="11728" y="16613"/>
                  <a:pt x="10863" y="16386"/>
                </a:cubicBezTo>
                <a:lnTo>
                  <a:pt x="10653" y="17550"/>
                </a:lnTo>
                <a:lnTo>
                  <a:pt x="10147" y="17375"/>
                </a:lnTo>
                <a:lnTo>
                  <a:pt x="10354" y="16227"/>
                </a:lnTo>
                <a:cubicBezTo>
                  <a:pt x="10222" y="16182"/>
                  <a:pt x="10088" y="16133"/>
                  <a:pt x="9950" y="16081"/>
                </a:cubicBezTo>
                <a:lnTo>
                  <a:pt x="9741" y="17235"/>
                </a:lnTo>
                <a:lnTo>
                  <a:pt x="9235" y="17061"/>
                </a:lnTo>
                <a:lnTo>
                  <a:pt x="9445" y="15894"/>
                </a:lnTo>
                <a:cubicBezTo>
                  <a:pt x="9326" y="15852"/>
                  <a:pt x="9206" y="15808"/>
                  <a:pt x="9083" y="15765"/>
                </a:cubicBezTo>
                <a:lnTo>
                  <a:pt x="8424" y="15538"/>
                </a:lnTo>
                <a:lnTo>
                  <a:pt x="8675" y="14735"/>
                </a:lnTo>
                <a:cubicBezTo>
                  <a:pt x="8675" y="14735"/>
                  <a:pt x="9049" y="14872"/>
                  <a:pt x="9044" y="14862"/>
                </a:cubicBezTo>
                <a:cubicBezTo>
                  <a:pt x="9187" y="14911"/>
                  <a:pt x="9251" y="14781"/>
                  <a:pt x="9276" y="14695"/>
                </a:cubicBezTo>
                <a:lnTo>
                  <a:pt x="9608" y="12855"/>
                </a:lnTo>
                <a:cubicBezTo>
                  <a:pt x="9626" y="12862"/>
                  <a:pt x="9645" y="12868"/>
                  <a:pt x="9661" y="12874"/>
                </a:cubicBezTo>
                <a:cubicBezTo>
                  <a:pt x="9641" y="12862"/>
                  <a:pt x="9623" y="12855"/>
                  <a:pt x="9609" y="12850"/>
                </a:cubicBezTo>
                <a:lnTo>
                  <a:pt x="9845" y="11537"/>
                </a:lnTo>
                <a:cubicBezTo>
                  <a:pt x="9852" y="11388"/>
                  <a:pt x="9814" y="11200"/>
                  <a:pt x="9609" y="11129"/>
                </a:cubicBezTo>
                <a:cubicBezTo>
                  <a:pt x="9617" y="11121"/>
                  <a:pt x="9241" y="11002"/>
                  <a:pt x="9241" y="11002"/>
                </a:cubicBezTo>
                <a:lnTo>
                  <a:pt x="9376" y="10253"/>
                </a:lnTo>
                <a:lnTo>
                  <a:pt x="10075" y="10494"/>
                </a:lnTo>
                <a:lnTo>
                  <a:pt x="10074" y="10498"/>
                </a:lnTo>
                <a:cubicBezTo>
                  <a:pt x="10180" y="10534"/>
                  <a:pt x="10288" y="10569"/>
                  <a:pt x="10398" y="10603"/>
                </a:cubicBezTo>
                <a:lnTo>
                  <a:pt x="10606" y="9451"/>
                </a:lnTo>
                <a:lnTo>
                  <a:pt x="11113" y="9626"/>
                </a:lnTo>
                <a:lnTo>
                  <a:pt x="10909" y="10755"/>
                </a:lnTo>
                <a:cubicBezTo>
                  <a:pt x="11045" y="10798"/>
                  <a:pt x="11182" y="10842"/>
                  <a:pt x="11316" y="10887"/>
                </a:cubicBezTo>
                <a:lnTo>
                  <a:pt x="11518" y="9765"/>
                </a:lnTo>
                <a:lnTo>
                  <a:pt x="12025" y="9940"/>
                </a:lnTo>
                <a:lnTo>
                  <a:pt x="11817" y="11093"/>
                </a:lnTo>
                <a:cubicBezTo>
                  <a:pt x="12457" y="11398"/>
                  <a:pt x="12926" y="11855"/>
                  <a:pt x="12834" y="12706"/>
                </a:cubicBezTo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2"/>
                  <a:pt x="8631" y="18900"/>
                  <a:pt x="10800" y="18900"/>
                </a:cubicBezTo>
                <a:cubicBezTo>
                  <a:pt x="12969" y="18900"/>
                  <a:pt x="14727" y="16482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2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2"/>
                  <a:pt x="5671" y="8100"/>
                  <a:pt x="5400" y="81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3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3"/>
                  <a:pt x="17453" y="17550"/>
                  <a:pt x="17182" y="1755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9" y="6750"/>
                  <a:pt x="20618" y="7052"/>
                  <a:pt x="20618" y="7425"/>
                </a:cubicBezTo>
                <a:cubicBezTo>
                  <a:pt x="20618" y="7798"/>
                  <a:pt x="20399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8"/>
                  <a:pt x="18745" y="20250"/>
                </a:cubicBezTo>
                <a:lnTo>
                  <a:pt x="2855" y="20250"/>
                </a:lnTo>
                <a:cubicBezTo>
                  <a:pt x="2910" y="20038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300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300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9" y="18900"/>
                  <a:pt x="20618" y="19203"/>
                  <a:pt x="20618" y="19575"/>
                </a:cubicBezTo>
                <a:cubicBezTo>
                  <a:pt x="20618" y="19948"/>
                  <a:pt x="20399" y="20250"/>
                  <a:pt x="20127" y="20250"/>
                </a:cubicBezTo>
                <a:moveTo>
                  <a:pt x="1473" y="20250"/>
                </a:moveTo>
                <a:cubicBezTo>
                  <a:pt x="1201" y="20250"/>
                  <a:pt x="982" y="19948"/>
                  <a:pt x="982" y="19575"/>
                </a:cubicBezTo>
                <a:cubicBezTo>
                  <a:pt x="982" y="19203"/>
                  <a:pt x="1201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1" y="8100"/>
                  <a:pt x="982" y="7798"/>
                  <a:pt x="982" y="7425"/>
                </a:cubicBezTo>
                <a:cubicBezTo>
                  <a:pt x="982" y="7052"/>
                  <a:pt x="1201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4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4"/>
                  <a:pt x="21160" y="5400"/>
                  <a:pt x="20618" y="5400"/>
                </a:cubicBezTo>
                <a:moveTo>
                  <a:pt x="10773" y="11584"/>
                </a:moveTo>
                <a:lnTo>
                  <a:pt x="10520" y="12985"/>
                </a:lnTo>
                <a:cubicBezTo>
                  <a:pt x="10807" y="13084"/>
                  <a:pt x="11689" y="13487"/>
                  <a:pt x="11832" y="12694"/>
                </a:cubicBezTo>
                <a:cubicBezTo>
                  <a:pt x="11981" y="11867"/>
                  <a:pt x="11059" y="11683"/>
                  <a:pt x="10773" y="11584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7" y="4050"/>
                  <a:pt x="19636" y="3748"/>
                  <a:pt x="19636" y="3375"/>
                </a:cubicBezTo>
                <a:cubicBezTo>
                  <a:pt x="19636" y="3002"/>
                  <a:pt x="19417" y="2700"/>
                  <a:pt x="19145" y="2700"/>
                </a:cubicBezTo>
                <a:lnTo>
                  <a:pt x="2455" y="2700"/>
                </a:lnTo>
                <a:cubicBezTo>
                  <a:pt x="2183" y="2700"/>
                  <a:pt x="1964" y="3002"/>
                  <a:pt x="1964" y="3375"/>
                </a:cubicBezTo>
                <a:cubicBezTo>
                  <a:pt x="1964" y="3748"/>
                  <a:pt x="2183" y="4050"/>
                  <a:pt x="2455" y="40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20" name="Shape 2649"/>
          <p:cNvSpPr/>
          <p:nvPr/>
        </p:nvSpPr>
        <p:spPr>
          <a:xfrm>
            <a:off x="4080261" y="2010211"/>
            <a:ext cx="279459" cy="177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42" y="12358"/>
                </a:moveTo>
                <a:cubicBezTo>
                  <a:pt x="10390" y="12952"/>
                  <a:pt x="10196" y="13240"/>
                  <a:pt x="9938" y="13340"/>
                </a:cubicBezTo>
                <a:cubicBezTo>
                  <a:pt x="10292" y="13653"/>
                  <a:pt x="10472" y="14131"/>
                  <a:pt x="10300" y="14961"/>
                </a:cubicBezTo>
                <a:cubicBezTo>
                  <a:pt x="10088" y="15991"/>
                  <a:pt x="9582" y="16078"/>
                  <a:pt x="8910" y="15863"/>
                </a:cubicBezTo>
                <a:lnTo>
                  <a:pt x="8746" y="16971"/>
                </a:lnTo>
                <a:lnTo>
                  <a:pt x="8352" y="16805"/>
                </a:lnTo>
                <a:lnTo>
                  <a:pt x="8513" y="15711"/>
                </a:lnTo>
                <a:cubicBezTo>
                  <a:pt x="8411" y="15668"/>
                  <a:pt x="8306" y="15622"/>
                  <a:pt x="8199" y="15573"/>
                </a:cubicBezTo>
                <a:lnTo>
                  <a:pt x="8037" y="16672"/>
                </a:lnTo>
                <a:lnTo>
                  <a:pt x="7643" y="16505"/>
                </a:lnTo>
                <a:lnTo>
                  <a:pt x="7806" y="15395"/>
                </a:lnTo>
                <a:cubicBezTo>
                  <a:pt x="7714" y="15355"/>
                  <a:pt x="7621" y="15312"/>
                  <a:pt x="7525" y="15272"/>
                </a:cubicBezTo>
                <a:lnTo>
                  <a:pt x="7012" y="15055"/>
                </a:lnTo>
                <a:lnTo>
                  <a:pt x="7207" y="14290"/>
                </a:lnTo>
                <a:cubicBezTo>
                  <a:pt x="7207" y="14290"/>
                  <a:pt x="7498" y="14421"/>
                  <a:pt x="7495" y="14412"/>
                </a:cubicBezTo>
                <a:cubicBezTo>
                  <a:pt x="7606" y="14459"/>
                  <a:pt x="7656" y="14335"/>
                  <a:pt x="7675" y="14252"/>
                </a:cubicBezTo>
                <a:lnTo>
                  <a:pt x="7933" y="12501"/>
                </a:lnTo>
                <a:cubicBezTo>
                  <a:pt x="7948" y="12506"/>
                  <a:pt x="7961" y="12512"/>
                  <a:pt x="7974" y="12518"/>
                </a:cubicBezTo>
                <a:cubicBezTo>
                  <a:pt x="7959" y="12507"/>
                  <a:pt x="7945" y="12501"/>
                  <a:pt x="7934" y="12495"/>
                </a:cubicBezTo>
                <a:lnTo>
                  <a:pt x="8118" y="11245"/>
                </a:lnTo>
                <a:cubicBezTo>
                  <a:pt x="8122" y="11103"/>
                  <a:pt x="8093" y="10924"/>
                  <a:pt x="7934" y="10856"/>
                </a:cubicBezTo>
                <a:cubicBezTo>
                  <a:pt x="7940" y="10849"/>
                  <a:pt x="7647" y="10735"/>
                  <a:pt x="7647" y="10735"/>
                </a:cubicBezTo>
                <a:lnTo>
                  <a:pt x="7752" y="10022"/>
                </a:lnTo>
                <a:lnTo>
                  <a:pt x="8297" y="10252"/>
                </a:lnTo>
                <a:lnTo>
                  <a:pt x="8296" y="10255"/>
                </a:lnTo>
                <a:cubicBezTo>
                  <a:pt x="8378" y="10289"/>
                  <a:pt x="8462" y="10322"/>
                  <a:pt x="8548" y="10356"/>
                </a:cubicBezTo>
                <a:lnTo>
                  <a:pt x="8709" y="9258"/>
                </a:lnTo>
                <a:lnTo>
                  <a:pt x="9103" y="9424"/>
                </a:lnTo>
                <a:lnTo>
                  <a:pt x="8945" y="10500"/>
                </a:lnTo>
                <a:cubicBezTo>
                  <a:pt x="9051" y="10541"/>
                  <a:pt x="9158" y="10582"/>
                  <a:pt x="9261" y="10627"/>
                </a:cubicBezTo>
                <a:lnTo>
                  <a:pt x="9418" y="9557"/>
                </a:lnTo>
                <a:lnTo>
                  <a:pt x="9813" y="9724"/>
                </a:lnTo>
                <a:lnTo>
                  <a:pt x="9651" y="10822"/>
                </a:lnTo>
                <a:cubicBezTo>
                  <a:pt x="10149" y="11112"/>
                  <a:pt x="10513" y="11548"/>
                  <a:pt x="10442" y="12358"/>
                </a:cubicBezTo>
                <a:moveTo>
                  <a:pt x="8836" y="7714"/>
                </a:moveTo>
                <a:cubicBezTo>
                  <a:pt x="6938" y="7714"/>
                  <a:pt x="5400" y="10132"/>
                  <a:pt x="5400" y="13114"/>
                </a:cubicBezTo>
                <a:cubicBezTo>
                  <a:pt x="5400" y="16097"/>
                  <a:pt x="6938" y="18514"/>
                  <a:pt x="8836" y="18514"/>
                </a:cubicBezTo>
                <a:cubicBezTo>
                  <a:pt x="10734" y="18514"/>
                  <a:pt x="12273" y="16097"/>
                  <a:pt x="12273" y="13114"/>
                </a:cubicBezTo>
                <a:cubicBezTo>
                  <a:pt x="12273" y="10132"/>
                  <a:pt x="10734" y="7714"/>
                  <a:pt x="8836" y="7714"/>
                </a:cubicBezTo>
                <a:moveTo>
                  <a:pt x="13255" y="16971"/>
                </a:moveTo>
                <a:cubicBezTo>
                  <a:pt x="12983" y="16971"/>
                  <a:pt x="12764" y="17318"/>
                  <a:pt x="12764" y="17743"/>
                </a:cubicBezTo>
                <a:cubicBezTo>
                  <a:pt x="12764" y="18169"/>
                  <a:pt x="12983" y="18514"/>
                  <a:pt x="13255" y="18514"/>
                </a:cubicBezTo>
                <a:cubicBezTo>
                  <a:pt x="13526" y="18514"/>
                  <a:pt x="13745" y="18169"/>
                  <a:pt x="13745" y="17743"/>
                </a:cubicBezTo>
                <a:cubicBezTo>
                  <a:pt x="13745" y="17318"/>
                  <a:pt x="13526" y="16971"/>
                  <a:pt x="13255" y="16971"/>
                </a:cubicBezTo>
                <a:moveTo>
                  <a:pt x="8839" y="11290"/>
                </a:moveTo>
                <a:lnTo>
                  <a:pt x="8643" y="12624"/>
                </a:lnTo>
                <a:cubicBezTo>
                  <a:pt x="8865" y="12718"/>
                  <a:pt x="9552" y="13102"/>
                  <a:pt x="9663" y="12347"/>
                </a:cubicBezTo>
                <a:cubicBezTo>
                  <a:pt x="9778" y="11559"/>
                  <a:pt x="9062" y="11384"/>
                  <a:pt x="8839" y="11290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1"/>
                  <a:pt x="3927" y="1543"/>
                </a:cubicBezTo>
                <a:lnTo>
                  <a:pt x="3927" y="2314"/>
                </a:lnTo>
                <a:cubicBezTo>
                  <a:pt x="3927" y="2741"/>
                  <a:pt x="4147" y="3086"/>
                  <a:pt x="4418" y="3086"/>
                </a:cubicBezTo>
                <a:cubicBezTo>
                  <a:pt x="4690" y="3086"/>
                  <a:pt x="4909" y="2741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4" y="15429"/>
                  <a:pt x="18655" y="15774"/>
                  <a:pt x="18655" y="16200"/>
                </a:cubicBezTo>
                <a:cubicBezTo>
                  <a:pt x="18655" y="16626"/>
                  <a:pt x="18874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1"/>
                  <a:pt x="21600" y="15429"/>
                </a:cubicBezTo>
                <a:lnTo>
                  <a:pt x="21600" y="1543"/>
                </a:lnTo>
                <a:cubicBezTo>
                  <a:pt x="21600" y="691"/>
                  <a:pt x="21160" y="0"/>
                  <a:pt x="20618" y="0"/>
                </a:cubicBezTo>
                <a:moveTo>
                  <a:pt x="16200" y="7714"/>
                </a:moveTo>
                <a:cubicBezTo>
                  <a:pt x="15929" y="7714"/>
                  <a:pt x="15709" y="7369"/>
                  <a:pt x="15709" y="6943"/>
                </a:cubicBezTo>
                <a:cubicBezTo>
                  <a:pt x="15709" y="6517"/>
                  <a:pt x="15929" y="6171"/>
                  <a:pt x="16200" y="6171"/>
                </a:cubicBezTo>
                <a:cubicBezTo>
                  <a:pt x="16471" y="6171"/>
                  <a:pt x="16691" y="6517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8"/>
                  <a:pt x="16373" y="16971"/>
                  <a:pt x="16200" y="16971"/>
                </a:cubicBezTo>
                <a:cubicBezTo>
                  <a:pt x="15387" y="16971"/>
                  <a:pt x="14727" y="18008"/>
                  <a:pt x="14727" y="19286"/>
                </a:cubicBezTo>
                <a:cubicBezTo>
                  <a:pt x="14727" y="19558"/>
                  <a:pt x="14763" y="19815"/>
                  <a:pt x="14817" y="20057"/>
                </a:cubicBezTo>
                <a:lnTo>
                  <a:pt x="2855" y="20057"/>
                </a:lnTo>
                <a:cubicBezTo>
                  <a:pt x="2910" y="19815"/>
                  <a:pt x="2945" y="19558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300" y="16971"/>
                  <a:pt x="1136" y="17028"/>
                  <a:pt x="982" y="17113"/>
                </a:cubicBezTo>
                <a:lnTo>
                  <a:pt x="982" y="9116"/>
                </a:lnTo>
                <a:cubicBezTo>
                  <a:pt x="1136" y="9202"/>
                  <a:pt x="1300" y="9257"/>
                  <a:pt x="1473" y="9257"/>
                </a:cubicBezTo>
                <a:cubicBezTo>
                  <a:pt x="2286" y="9257"/>
                  <a:pt x="2945" y="8222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7" y="6171"/>
                </a:lnTo>
                <a:cubicBezTo>
                  <a:pt x="14763" y="6414"/>
                  <a:pt x="14727" y="6671"/>
                  <a:pt x="14727" y="6943"/>
                </a:cubicBezTo>
                <a:cubicBezTo>
                  <a:pt x="14727" y="8222"/>
                  <a:pt x="15387" y="9257"/>
                  <a:pt x="16200" y="9257"/>
                </a:cubicBezTo>
                <a:cubicBezTo>
                  <a:pt x="16373" y="9257"/>
                  <a:pt x="16537" y="9202"/>
                  <a:pt x="16691" y="9116"/>
                </a:cubicBezTo>
                <a:cubicBezTo>
                  <a:pt x="16691" y="9116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9" y="20057"/>
                  <a:pt x="15709" y="19712"/>
                  <a:pt x="15709" y="19286"/>
                </a:cubicBezTo>
                <a:cubicBezTo>
                  <a:pt x="15709" y="18860"/>
                  <a:pt x="15929" y="18514"/>
                  <a:pt x="16200" y="18514"/>
                </a:cubicBezTo>
                <a:cubicBezTo>
                  <a:pt x="16471" y="18514"/>
                  <a:pt x="16691" y="18860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1" y="20057"/>
                  <a:pt x="982" y="19712"/>
                  <a:pt x="982" y="19286"/>
                </a:cubicBezTo>
                <a:cubicBezTo>
                  <a:pt x="982" y="18860"/>
                  <a:pt x="1201" y="18514"/>
                  <a:pt x="1473" y="18514"/>
                </a:cubicBezTo>
                <a:cubicBezTo>
                  <a:pt x="1744" y="18514"/>
                  <a:pt x="1964" y="18860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7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1" y="7714"/>
                  <a:pt x="982" y="7369"/>
                  <a:pt x="982" y="6943"/>
                </a:cubicBezTo>
                <a:cubicBezTo>
                  <a:pt x="982" y="6517"/>
                  <a:pt x="1201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40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8543" y="13297"/>
                </a:moveTo>
                <a:lnTo>
                  <a:pt x="8327" y="14769"/>
                </a:lnTo>
                <a:cubicBezTo>
                  <a:pt x="8595" y="14882"/>
                  <a:pt x="9419" y="15330"/>
                  <a:pt x="9541" y="14500"/>
                </a:cubicBezTo>
                <a:cubicBezTo>
                  <a:pt x="9669" y="13634"/>
                  <a:pt x="8811" y="13410"/>
                  <a:pt x="8543" y="13297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90" y="9257"/>
                  <a:pt x="4909" y="8912"/>
                  <a:pt x="4909" y="8486"/>
                </a:cubicBezTo>
                <a:cubicBezTo>
                  <a:pt x="4909" y="8060"/>
                  <a:pt x="4690" y="7714"/>
                  <a:pt x="4418" y="771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21" name="Shape 2650"/>
          <p:cNvSpPr/>
          <p:nvPr/>
        </p:nvSpPr>
        <p:spPr>
          <a:xfrm>
            <a:off x="4613547" y="1997809"/>
            <a:ext cx="279459" cy="203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5" y="12150"/>
                </a:moveTo>
                <a:lnTo>
                  <a:pt x="17294" y="9450"/>
                </a:lnTo>
                <a:lnTo>
                  <a:pt x="19843" y="9450"/>
                </a:lnTo>
                <a:lnTo>
                  <a:pt x="19406" y="12150"/>
                </a:lnTo>
                <a:cubicBezTo>
                  <a:pt x="19406" y="12150"/>
                  <a:pt x="17075" y="12150"/>
                  <a:pt x="17075" y="12150"/>
                </a:cubicBezTo>
                <a:close/>
                <a:moveTo>
                  <a:pt x="18752" y="16200"/>
                </a:moveTo>
                <a:lnTo>
                  <a:pt x="16748" y="16200"/>
                </a:lnTo>
                <a:lnTo>
                  <a:pt x="16967" y="13500"/>
                </a:lnTo>
                <a:lnTo>
                  <a:pt x="19188" y="13500"/>
                </a:lnTo>
                <a:cubicBezTo>
                  <a:pt x="19188" y="13500"/>
                  <a:pt x="18752" y="16200"/>
                  <a:pt x="18752" y="16200"/>
                </a:cubicBezTo>
                <a:close/>
                <a:moveTo>
                  <a:pt x="17673" y="20250"/>
                </a:moveTo>
                <a:cubicBezTo>
                  <a:pt x="17131" y="20250"/>
                  <a:pt x="16691" y="19645"/>
                  <a:pt x="16691" y="18900"/>
                </a:cubicBezTo>
                <a:cubicBezTo>
                  <a:pt x="16691" y="18155"/>
                  <a:pt x="17131" y="17550"/>
                  <a:pt x="17673" y="17550"/>
                </a:cubicBezTo>
                <a:cubicBezTo>
                  <a:pt x="18215" y="17550"/>
                  <a:pt x="18655" y="18155"/>
                  <a:pt x="18655" y="18900"/>
                </a:cubicBezTo>
                <a:cubicBezTo>
                  <a:pt x="18655" y="19645"/>
                  <a:pt x="18215" y="20250"/>
                  <a:pt x="17673" y="20250"/>
                </a:cubicBezTo>
                <a:moveTo>
                  <a:pt x="16415" y="8100"/>
                </a:moveTo>
                <a:lnTo>
                  <a:pt x="13745" y="8100"/>
                </a:lnTo>
                <a:lnTo>
                  <a:pt x="13745" y="5400"/>
                </a:lnTo>
                <a:lnTo>
                  <a:pt x="16633" y="5400"/>
                </a:lnTo>
                <a:cubicBezTo>
                  <a:pt x="16633" y="5400"/>
                  <a:pt x="16415" y="8100"/>
                  <a:pt x="16415" y="8100"/>
                </a:cubicBezTo>
                <a:close/>
                <a:moveTo>
                  <a:pt x="16088" y="12150"/>
                </a:moveTo>
                <a:lnTo>
                  <a:pt x="13745" y="12150"/>
                </a:lnTo>
                <a:lnTo>
                  <a:pt x="13745" y="9450"/>
                </a:lnTo>
                <a:lnTo>
                  <a:pt x="16306" y="9450"/>
                </a:lnTo>
                <a:cubicBezTo>
                  <a:pt x="16306" y="9450"/>
                  <a:pt x="16088" y="12150"/>
                  <a:pt x="16088" y="12150"/>
                </a:cubicBezTo>
                <a:close/>
                <a:moveTo>
                  <a:pt x="15761" y="16200"/>
                </a:moveTo>
                <a:lnTo>
                  <a:pt x="13745" y="16200"/>
                </a:lnTo>
                <a:lnTo>
                  <a:pt x="13745" y="13500"/>
                </a:lnTo>
                <a:lnTo>
                  <a:pt x="15979" y="13500"/>
                </a:lnTo>
                <a:cubicBezTo>
                  <a:pt x="15979" y="13500"/>
                  <a:pt x="15761" y="16200"/>
                  <a:pt x="15761" y="16200"/>
                </a:cubicBezTo>
                <a:close/>
                <a:moveTo>
                  <a:pt x="12764" y="8100"/>
                </a:moveTo>
                <a:lnTo>
                  <a:pt x="10094" y="8100"/>
                </a:lnTo>
                <a:lnTo>
                  <a:pt x="9876" y="5400"/>
                </a:lnTo>
                <a:lnTo>
                  <a:pt x="12764" y="5400"/>
                </a:lnTo>
                <a:cubicBezTo>
                  <a:pt x="12764" y="5400"/>
                  <a:pt x="12764" y="8100"/>
                  <a:pt x="12764" y="8100"/>
                </a:cubicBezTo>
                <a:close/>
                <a:moveTo>
                  <a:pt x="12764" y="12150"/>
                </a:moveTo>
                <a:lnTo>
                  <a:pt x="10421" y="12150"/>
                </a:lnTo>
                <a:lnTo>
                  <a:pt x="10203" y="9450"/>
                </a:lnTo>
                <a:lnTo>
                  <a:pt x="12764" y="9450"/>
                </a:lnTo>
                <a:cubicBezTo>
                  <a:pt x="12764" y="9450"/>
                  <a:pt x="12764" y="12150"/>
                  <a:pt x="12764" y="12150"/>
                </a:cubicBezTo>
                <a:close/>
                <a:moveTo>
                  <a:pt x="12764" y="16200"/>
                </a:moveTo>
                <a:lnTo>
                  <a:pt x="10748" y="16200"/>
                </a:lnTo>
                <a:lnTo>
                  <a:pt x="10531" y="13500"/>
                </a:lnTo>
                <a:lnTo>
                  <a:pt x="12764" y="13500"/>
                </a:lnTo>
                <a:cubicBezTo>
                  <a:pt x="12764" y="13500"/>
                  <a:pt x="12764" y="16200"/>
                  <a:pt x="12764" y="16200"/>
                </a:cubicBezTo>
                <a:close/>
                <a:moveTo>
                  <a:pt x="8836" y="20250"/>
                </a:moveTo>
                <a:cubicBezTo>
                  <a:pt x="8294" y="20250"/>
                  <a:pt x="7855" y="19645"/>
                  <a:pt x="7855" y="18900"/>
                </a:cubicBezTo>
                <a:cubicBezTo>
                  <a:pt x="7855" y="18155"/>
                  <a:pt x="8294" y="17550"/>
                  <a:pt x="8836" y="17550"/>
                </a:cubicBezTo>
                <a:cubicBezTo>
                  <a:pt x="9379" y="17550"/>
                  <a:pt x="9818" y="18155"/>
                  <a:pt x="9818" y="18900"/>
                </a:cubicBezTo>
                <a:cubicBezTo>
                  <a:pt x="9818" y="19645"/>
                  <a:pt x="9379" y="20250"/>
                  <a:pt x="8836" y="20250"/>
                </a:cubicBezTo>
                <a:moveTo>
                  <a:pt x="7213" y="13500"/>
                </a:moveTo>
                <a:lnTo>
                  <a:pt x="9543" y="13500"/>
                </a:lnTo>
                <a:lnTo>
                  <a:pt x="9761" y="16200"/>
                </a:lnTo>
                <a:lnTo>
                  <a:pt x="7740" y="16200"/>
                </a:lnTo>
                <a:cubicBezTo>
                  <a:pt x="7740" y="16200"/>
                  <a:pt x="7213" y="13500"/>
                  <a:pt x="7213" y="13500"/>
                </a:cubicBezTo>
                <a:close/>
                <a:moveTo>
                  <a:pt x="6950" y="12150"/>
                </a:moveTo>
                <a:lnTo>
                  <a:pt x="6423" y="9450"/>
                </a:lnTo>
                <a:lnTo>
                  <a:pt x="9215" y="9450"/>
                </a:lnTo>
                <a:lnTo>
                  <a:pt x="9434" y="12150"/>
                </a:lnTo>
                <a:cubicBezTo>
                  <a:pt x="9434" y="12150"/>
                  <a:pt x="6950" y="12150"/>
                  <a:pt x="6950" y="12150"/>
                </a:cubicBezTo>
                <a:close/>
                <a:moveTo>
                  <a:pt x="5633" y="5400"/>
                </a:moveTo>
                <a:lnTo>
                  <a:pt x="8888" y="5400"/>
                </a:lnTo>
                <a:lnTo>
                  <a:pt x="9106" y="8100"/>
                </a:lnTo>
                <a:lnTo>
                  <a:pt x="6160" y="8100"/>
                </a:lnTo>
                <a:cubicBezTo>
                  <a:pt x="6160" y="8100"/>
                  <a:pt x="5633" y="5400"/>
                  <a:pt x="5633" y="5400"/>
                </a:cubicBezTo>
                <a:close/>
                <a:moveTo>
                  <a:pt x="17621" y="5400"/>
                </a:moveTo>
                <a:lnTo>
                  <a:pt x="20497" y="5400"/>
                </a:lnTo>
                <a:lnTo>
                  <a:pt x="20061" y="8100"/>
                </a:lnTo>
                <a:lnTo>
                  <a:pt x="17403" y="8100"/>
                </a:lnTo>
                <a:cubicBezTo>
                  <a:pt x="17403" y="8100"/>
                  <a:pt x="17621" y="5400"/>
                  <a:pt x="17621" y="5400"/>
                </a:cubicBezTo>
                <a:close/>
                <a:moveTo>
                  <a:pt x="19619" y="17038"/>
                </a:moveTo>
                <a:lnTo>
                  <a:pt x="19622" y="17038"/>
                </a:lnTo>
                <a:lnTo>
                  <a:pt x="21586" y="4889"/>
                </a:lnTo>
                <a:lnTo>
                  <a:pt x="21577" y="4886"/>
                </a:lnTo>
                <a:cubicBezTo>
                  <a:pt x="21586" y="4833"/>
                  <a:pt x="21600" y="4782"/>
                  <a:pt x="21600" y="4725"/>
                </a:cubicBezTo>
                <a:cubicBezTo>
                  <a:pt x="21600" y="4352"/>
                  <a:pt x="21380" y="4050"/>
                  <a:pt x="21109" y="4050"/>
                </a:cubicBezTo>
                <a:lnTo>
                  <a:pt x="5370" y="4050"/>
                </a:lnTo>
                <a:lnTo>
                  <a:pt x="4674" y="481"/>
                </a:lnTo>
                <a:lnTo>
                  <a:pt x="4667" y="484"/>
                </a:lnTo>
                <a:cubicBezTo>
                  <a:pt x="4605" y="207"/>
                  <a:pt x="4425" y="0"/>
                  <a:pt x="4203" y="0"/>
                </a:cubicBezTo>
                <a:lnTo>
                  <a:pt x="491" y="0"/>
                </a:lnTo>
                <a:cubicBezTo>
                  <a:pt x="220" y="0"/>
                  <a:pt x="0" y="302"/>
                  <a:pt x="0" y="675"/>
                </a:cubicBezTo>
                <a:cubicBezTo>
                  <a:pt x="0" y="1048"/>
                  <a:pt x="220" y="1350"/>
                  <a:pt x="491" y="1350"/>
                </a:cubicBezTo>
                <a:lnTo>
                  <a:pt x="3827" y="1350"/>
                </a:lnTo>
                <a:lnTo>
                  <a:pt x="6893" y="17069"/>
                </a:lnTo>
                <a:lnTo>
                  <a:pt x="6894" y="17069"/>
                </a:lnTo>
                <a:cubicBezTo>
                  <a:pt x="6936" y="17259"/>
                  <a:pt x="7037" y="17414"/>
                  <a:pt x="7168" y="17493"/>
                </a:cubicBezTo>
                <a:cubicBezTo>
                  <a:pt x="6984" y="17903"/>
                  <a:pt x="6873" y="18383"/>
                  <a:pt x="6873" y="18900"/>
                </a:cubicBezTo>
                <a:cubicBezTo>
                  <a:pt x="6873" y="20391"/>
                  <a:pt x="7752" y="21600"/>
                  <a:pt x="8836" y="21600"/>
                </a:cubicBezTo>
                <a:cubicBezTo>
                  <a:pt x="9921" y="21600"/>
                  <a:pt x="10800" y="20391"/>
                  <a:pt x="10800" y="18900"/>
                </a:cubicBezTo>
                <a:cubicBezTo>
                  <a:pt x="10800" y="18406"/>
                  <a:pt x="10696" y="17949"/>
                  <a:pt x="10528" y="17550"/>
                </a:cubicBezTo>
                <a:lnTo>
                  <a:pt x="15981" y="17550"/>
                </a:lnTo>
                <a:cubicBezTo>
                  <a:pt x="15813" y="17949"/>
                  <a:pt x="15709" y="18406"/>
                  <a:pt x="15709" y="18900"/>
                </a:cubicBezTo>
                <a:cubicBezTo>
                  <a:pt x="15709" y="20391"/>
                  <a:pt x="16588" y="21600"/>
                  <a:pt x="17673" y="21600"/>
                </a:cubicBezTo>
                <a:cubicBezTo>
                  <a:pt x="18757" y="21600"/>
                  <a:pt x="19636" y="20391"/>
                  <a:pt x="19636" y="18900"/>
                </a:cubicBezTo>
                <a:cubicBezTo>
                  <a:pt x="19636" y="18383"/>
                  <a:pt x="19525" y="17903"/>
                  <a:pt x="19341" y="17493"/>
                </a:cubicBezTo>
                <a:cubicBezTo>
                  <a:pt x="19479" y="17410"/>
                  <a:pt x="19581" y="17242"/>
                  <a:pt x="19619" y="17038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22" name="Shape 2651"/>
          <p:cNvSpPr/>
          <p:nvPr/>
        </p:nvSpPr>
        <p:spPr>
          <a:xfrm>
            <a:off x="5146834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5" y="14727"/>
                </a:moveTo>
                <a:lnTo>
                  <a:pt x="17294" y="12764"/>
                </a:lnTo>
                <a:lnTo>
                  <a:pt x="19843" y="12764"/>
                </a:lnTo>
                <a:lnTo>
                  <a:pt x="19406" y="14727"/>
                </a:lnTo>
                <a:cubicBezTo>
                  <a:pt x="19406" y="14727"/>
                  <a:pt x="17075" y="14727"/>
                  <a:pt x="17075" y="14727"/>
                </a:cubicBezTo>
                <a:close/>
                <a:moveTo>
                  <a:pt x="18752" y="17673"/>
                </a:moveTo>
                <a:lnTo>
                  <a:pt x="16748" y="17673"/>
                </a:lnTo>
                <a:lnTo>
                  <a:pt x="16967" y="15709"/>
                </a:lnTo>
                <a:lnTo>
                  <a:pt x="19188" y="15709"/>
                </a:lnTo>
                <a:cubicBezTo>
                  <a:pt x="19188" y="15709"/>
                  <a:pt x="18752" y="17673"/>
                  <a:pt x="18752" y="17673"/>
                </a:cubicBezTo>
                <a:close/>
                <a:moveTo>
                  <a:pt x="17673" y="20618"/>
                </a:moveTo>
                <a:cubicBezTo>
                  <a:pt x="17131" y="20618"/>
                  <a:pt x="16691" y="20179"/>
                  <a:pt x="16691" y="19636"/>
                </a:cubicBezTo>
                <a:cubicBezTo>
                  <a:pt x="16691" y="19095"/>
                  <a:pt x="17131" y="18655"/>
                  <a:pt x="17673" y="18655"/>
                </a:cubicBezTo>
                <a:cubicBezTo>
                  <a:pt x="18215" y="18655"/>
                  <a:pt x="18655" y="19095"/>
                  <a:pt x="18655" y="19636"/>
                </a:cubicBezTo>
                <a:cubicBezTo>
                  <a:pt x="18655" y="20179"/>
                  <a:pt x="18215" y="20618"/>
                  <a:pt x="17673" y="20618"/>
                </a:cubicBezTo>
                <a:moveTo>
                  <a:pt x="16415" y="11782"/>
                </a:moveTo>
                <a:lnTo>
                  <a:pt x="13745" y="11782"/>
                </a:lnTo>
                <a:lnTo>
                  <a:pt x="13745" y="9818"/>
                </a:lnTo>
                <a:lnTo>
                  <a:pt x="16633" y="9818"/>
                </a:lnTo>
                <a:cubicBezTo>
                  <a:pt x="16633" y="9818"/>
                  <a:pt x="16415" y="11782"/>
                  <a:pt x="16415" y="11782"/>
                </a:cubicBezTo>
                <a:close/>
                <a:moveTo>
                  <a:pt x="16088" y="14727"/>
                </a:moveTo>
                <a:lnTo>
                  <a:pt x="13745" y="14727"/>
                </a:lnTo>
                <a:lnTo>
                  <a:pt x="13745" y="12764"/>
                </a:lnTo>
                <a:lnTo>
                  <a:pt x="16306" y="12764"/>
                </a:lnTo>
                <a:cubicBezTo>
                  <a:pt x="16306" y="12764"/>
                  <a:pt x="16088" y="14727"/>
                  <a:pt x="16088" y="14727"/>
                </a:cubicBezTo>
                <a:close/>
                <a:moveTo>
                  <a:pt x="15761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5979" y="15709"/>
                </a:lnTo>
                <a:cubicBezTo>
                  <a:pt x="15979" y="15709"/>
                  <a:pt x="15761" y="17673"/>
                  <a:pt x="15761" y="17673"/>
                </a:cubicBezTo>
                <a:close/>
                <a:moveTo>
                  <a:pt x="12764" y="11782"/>
                </a:moveTo>
                <a:lnTo>
                  <a:pt x="10094" y="11782"/>
                </a:lnTo>
                <a:lnTo>
                  <a:pt x="9876" y="9818"/>
                </a:lnTo>
                <a:lnTo>
                  <a:pt x="12764" y="9818"/>
                </a:lnTo>
                <a:cubicBezTo>
                  <a:pt x="12764" y="9818"/>
                  <a:pt x="12764" y="11782"/>
                  <a:pt x="12764" y="11782"/>
                </a:cubicBezTo>
                <a:close/>
                <a:moveTo>
                  <a:pt x="12764" y="14727"/>
                </a:moveTo>
                <a:lnTo>
                  <a:pt x="10421" y="14727"/>
                </a:lnTo>
                <a:lnTo>
                  <a:pt x="10203" y="12764"/>
                </a:lnTo>
                <a:lnTo>
                  <a:pt x="12764" y="12764"/>
                </a:lnTo>
                <a:cubicBezTo>
                  <a:pt x="12764" y="12764"/>
                  <a:pt x="12764" y="14727"/>
                  <a:pt x="12764" y="14727"/>
                </a:cubicBezTo>
                <a:close/>
                <a:moveTo>
                  <a:pt x="12764" y="17673"/>
                </a:moveTo>
                <a:lnTo>
                  <a:pt x="10748" y="17673"/>
                </a:lnTo>
                <a:lnTo>
                  <a:pt x="10531" y="15709"/>
                </a:lnTo>
                <a:lnTo>
                  <a:pt x="12764" y="15709"/>
                </a:lnTo>
                <a:cubicBezTo>
                  <a:pt x="12764" y="15709"/>
                  <a:pt x="12764" y="17673"/>
                  <a:pt x="12764" y="17673"/>
                </a:cubicBezTo>
                <a:close/>
                <a:moveTo>
                  <a:pt x="8836" y="20618"/>
                </a:moveTo>
                <a:cubicBezTo>
                  <a:pt x="8294" y="20618"/>
                  <a:pt x="7855" y="20179"/>
                  <a:pt x="7855" y="19636"/>
                </a:cubicBezTo>
                <a:cubicBezTo>
                  <a:pt x="7855" y="19095"/>
                  <a:pt x="8294" y="18655"/>
                  <a:pt x="8836" y="18655"/>
                </a:cubicBezTo>
                <a:cubicBezTo>
                  <a:pt x="9379" y="18655"/>
                  <a:pt x="9818" y="19095"/>
                  <a:pt x="9818" y="19636"/>
                </a:cubicBezTo>
                <a:cubicBezTo>
                  <a:pt x="9818" y="20179"/>
                  <a:pt x="9379" y="20618"/>
                  <a:pt x="8836" y="20618"/>
                </a:cubicBezTo>
                <a:moveTo>
                  <a:pt x="7213" y="15709"/>
                </a:moveTo>
                <a:lnTo>
                  <a:pt x="9543" y="15709"/>
                </a:lnTo>
                <a:lnTo>
                  <a:pt x="9761" y="17673"/>
                </a:lnTo>
                <a:lnTo>
                  <a:pt x="7740" y="17673"/>
                </a:lnTo>
                <a:cubicBezTo>
                  <a:pt x="7740" y="17673"/>
                  <a:pt x="7213" y="15709"/>
                  <a:pt x="7213" y="15709"/>
                </a:cubicBezTo>
                <a:close/>
                <a:moveTo>
                  <a:pt x="6950" y="14727"/>
                </a:moveTo>
                <a:lnTo>
                  <a:pt x="6423" y="12764"/>
                </a:lnTo>
                <a:lnTo>
                  <a:pt x="9215" y="12764"/>
                </a:lnTo>
                <a:lnTo>
                  <a:pt x="9434" y="14727"/>
                </a:lnTo>
                <a:cubicBezTo>
                  <a:pt x="9434" y="14727"/>
                  <a:pt x="6950" y="14727"/>
                  <a:pt x="6950" y="14727"/>
                </a:cubicBezTo>
                <a:close/>
                <a:moveTo>
                  <a:pt x="5633" y="9818"/>
                </a:moveTo>
                <a:lnTo>
                  <a:pt x="8888" y="9818"/>
                </a:lnTo>
                <a:lnTo>
                  <a:pt x="9106" y="11782"/>
                </a:lnTo>
                <a:lnTo>
                  <a:pt x="6160" y="11782"/>
                </a:lnTo>
                <a:cubicBezTo>
                  <a:pt x="6160" y="11782"/>
                  <a:pt x="5633" y="9818"/>
                  <a:pt x="5633" y="9818"/>
                </a:cubicBezTo>
                <a:close/>
                <a:moveTo>
                  <a:pt x="17621" y="9818"/>
                </a:moveTo>
                <a:lnTo>
                  <a:pt x="20497" y="9818"/>
                </a:lnTo>
                <a:lnTo>
                  <a:pt x="20061" y="11782"/>
                </a:lnTo>
                <a:lnTo>
                  <a:pt x="17403" y="11782"/>
                </a:lnTo>
                <a:cubicBezTo>
                  <a:pt x="17403" y="11782"/>
                  <a:pt x="17621" y="9818"/>
                  <a:pt x="17621" y="9818"/>
                </a:cubicBezTo>
                <a:close/>
                <a:moveTo>
                  <a:pt x="19619" y="18282"/>
                </a:moveTo>
                <a:lnTo>
                  <a:pt x="19622" y="18283"/>
                </a:lnTo>
                <a:lnTo>
                  <a:pt x="21586" y="9447"/>
                </a:lnTo>
                <a:lnTo>
                  <a:pt x="21577" y="9444"/>
                </a:lnTo>
                <a:cubicBezTo>
                  <a:pt x="21586" y="9406"/>
                  <a:pt x="21600" y="9369"/>
                  <a:pt x="21600" y="9327"/>
                </a:cubicBezTo>
                <a:cubicBezTo>
                  <a:pt x="21600" y="9056"/>
                  <a:pt x="21380" y="8836"/>
                  <a:pt x="21109" y="8836"/>
                </a:cubicBezTo>
                <a:lnTo>
                  <a:pt x="5370" y="8836"/>
                </a:lnTo>
                <a:lnTo>
                  <a:pt x="4674" y="6241"/>
                </a:lnTo>
                <a:lnTo>
                  <a:pt x="4667" y="6243"/>
                </a:lnTo>
                <a:cubicBezTo>
                  <a:pt x="4606" y="6041"/>
                  <a:pt x="4425" y="5891"/>
                  <a:pt x="4203" y="5891"/>
                </a:cubicBezTo>
                <a:lnTo>
                  <a:pt x="491" y="5891"/>
                </a:lnTo>
                <a:cubicBezTo>
                  <a:pt x="220" y="5891"/>
                  <a:pt x="0" y="6110"/>
                  <a:pt x="0" y="6382"/>
                </a:cubicBezTo>
                <a:cubicBezTo>
                  <a:pt x="0" y="6653"/>
                  <a:pt x="220" y="6873"/>
                  <a:pt x="491" y="6873"/>
                </a:cubicBezTo>
                <a:lnTo>
                  <a:pt x="3827" y="6873"/>
                </a:lnTo>
                <a:lnTo>
                  <a:pt x="6893" y="18305"/>
                </a:lnTo>
                <a:lnTo>
                  <a:pt x="6894" y="18305"/>
                </a:lnTo>
                <a:cubicBezTo>
                  <a:pt x="6936" y="18443"/>
                  <a:pt x="7037" y="18555"/>
                  <a:pt x="7168" y="18613"/>
                </a:cubicBezTo>
                <a:cubicBezTo>
                  <a:pt x="6984" y="18912"/>
                  <a:pt x="6873" y="19260"/>
                  <a:pt x="6873" y="19636"/>
                </a:cubicBezTo>
                <a:cubicBezTo>
                  <a:pt x="6873" y="20721"/>
                  <a:pt x="7752" y="21600"/>
                  <a:pt x="8836" y="21600"/>
                </a:cubicBezTo>
                <a:cubicBezTo>
                  <a:pt x="9921" y="21600"/>
                  <a:pt x="10800" y="20721"/>
                  <a:pt x="10800" y="19636"/>
                </a:cubicBezTo>
                <a:cubicBezTo>
                  <a:pt x="10800" y="19277"/>
                  <a:pt x="10696" y="18945"/>
                  <a:pt x="10528" y="18655"/>
                </a:cubicBezTo>
                <a:lnTo>
                  <a:pt x="15981" y="18655"/>
                </a:lnTo>
                <a:cubicBezTo>
                  <a:pt x="15813" y="18945"/>
                  <a:pt x="15709" y="19277"/>
                  <a:pt x="15709" y="19636"/>
                </a:cubicBezTo>
                <a:cubicBezTo>
                  <a:pt x="15709" y="20721"/>
                  <a:pt x="16588" y="21600"/>
                  <a:pt x="17673" y="21600"/>
                </a:cubicBezTo>
                <a:cubicBezTo>
                  <a:pt x="18757" y="21600"/>
                  <a:pt x="19636" y="20721"/>
                  <a:pt x="19636" y="19636"/>
                </a:cubicBezTo>
                <a:cubicBezTo>
                  <a:pt x="19636" y="19260"/>
                  <a:pt x="19525" y="18912"/>
                  <a:pt x="19341" y="18613"/>
                </a:cubicBezTo>
                <a:cubicBezTo>
                  <a:pt x="19479" y="18552"/>
                  <a:pt x="19581" y="18430"/>
                  <a:pt x="19619" y="18282"/>
                </a:cubicBezTo>
                <a:moveTo>
                  <a:pt x="12907" y="7711"/>
                </a:moveTo>
                <a:cubicBezTo>
                  <a:pt x="12996" y="7800"/>
                  <a:pt x="13119" y="7855"/>
                  <a:pt x="13255" y="7855"/>
                </a:cubicBezTo>
                <a:cubicBezTo>
                  <a:pt x="13390" y="7855"/>
                  <a:pt x="13513" y="7800"/>
                  <a:pt x="13602" y="7711"/>
                </a:cubicBezTo>
                <a:lnTo>
                  <a:pt x="15565" y="5747"/>
                </a:lnTo>
                <a:cubicBezTo>
                  <a:pt x="15654" y="5658"/>
                  <a:pt x="15709" y="5536"/>
                  <a:pt x="15709" y="5400"/>
                </a:cubicBezTo>
                <a:cubicBezTo>
                  <a:pt x="15709" y="5129"/>
                  <a:pt x="15490" y="4910"/>
                  <a:pt x="15218" y="4910"/>
                </a:cubicBezTo>
                <a:cubicBezTo>
                  <a:pt x="15083" y="4910"/>
                  <a:pt x="14960" y="4964"/>
                  <a:pt x="14871" y="5053"/>
                </a:cubicBezTo>
                <a:lnTo>
                  <a:pt x="13745" y="6179"/>
                </a:lnTo>
                <a:lnTo>
                  <a:pt x="13745" y="491"/>
                </a:lnTo>
                <a:lnTo>
                  <a:pt x="13745" y="491"/>
                </a:lnTo>
                <a:cubicBezTo>
                  <a:pt x="13745" y="220"/>
                  <a:pt x="13526" y="0"/>
                  <a:pt x="13255" y="0"/>
                </a:cubicBezTo>
                <a:cubicBezTo>
                  <a:pt x="12983" y="0"/>
                  <a:pt x="12764" y="220"/>
                  <a:pt x="12764" y="491"/>
                </a:cubicBezTo>
                <a:lnTo>
                  <a:pt x="12764" y="6179"/>
                </a:lnTo>
                <a:lnTo>
                  <a:pt x="11638" y="5053"/>
                </a:lnTo>
                <a:cubicBezTo>
                  <a:pt x="11549" y="4964"/>
                  <a:pt x="11427" y="4910"/>
                  <a:pt x="11291" y="4910"/>
                </a:cubicBezTo>
                <a:cubicBezTo>
                  <a:pt x="11020" y="4910"/>
                  <a:pt x="10800" y="5129"/>
                  <a:pt x="10800" y="5400"/>
                </a:cubicBezTo>
                <a:cubicBezTo>
                  <a:pt x="10800" y="5536"/>
                  <a:pt x="10855" y="5658"/>
                  <a:pt x="10944" y="5747"/>
                </a:cubicBezTo>
                <a:cubicBezTo>
                  <a:pt x="10944" y="5747"/>
                  <a:pt x="12907" y="7711"/>
                  <a:pt x="12907" y="7711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23" name="Shape 2652"/>
          <p:cNvSpPr/>
          <p:nvPr/>
        </p:nvSpPr>
        <p:spPr>
          <a:xfrm>
            <a:off x="5680120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727"/>
                </a:moveTo>
                <a:lnTo>
                  <a:pt x="17294" y="12764"/>
                </a:lnTo>
                <a:lnTo>
                  <a:pt x="19843" y="12764"/>
                </a:lnTo>
                <a:lnTo>
                  <a:pt x="19406" y="14727"/>
                </a:lnTo>
                <a:cubicBezTo>
                  <a:pt x="19406" y="14727"/>
                  <a:pt x="17076" y="14727"/>
                  <a:pt x="17076" y="14727"/>
                </a:cubicBezTo>
                <a:close/>
                <a:moveTo>
                  <a:pt x="18752" y="17673"/>
                </a:moveTo>
                <a:lnTo>
                  <a:pt x="16748" y="17673"/>
                </a:lnTo>
                <a:lnTo>
                  <a:pt x="16967" y="15709"/>
                </a:lnTo>
                <a:lnTo>
                  <a:pt x="19188" y="15709"/>
                </a:lnTo>
                <a:cubicBezTo>
                  <a:pt x="19188" y="15709"/>
                  <a:pt x="18752" y="17673"/>
                  <a:pt x="18752" y="17673"/>
                </a:cubicBezTo>
                <a:close/>
                <a:moveTo>
                  <a:pt x="17673" y="20618"/>
                </a:moveTo>
                <a:cubicBezTo>
                  <a:pt x="17131" y="20618"/>
                  <a:pt x="16691" y="20179"/>
                  <a:pt x="16691" y="19636"/>
                </a:cubicBezTo>
                <a:cubicBezTo>
                  <a:pt x="16691" y="19095"/>
                  <a:pt x="17131" y="18655"/>
                  <a:pt x="17673" y="18655"/>
                </a:cubicBezTo>
                <a:cubicBezTo>
                  <a:pt x="18215" y="18655"/>
                  <a:pt x="18655" y="19095"/>
                  <a:pt x="18655" y="19636"/>
                </a:cubicBezTo>
                <a:cubicBezTo>
                  <a:pt x="18655" y="20179"/>
                  <a:pt x="18215" y="20618"/>
                  <a:pt x="17673" y="20618"/>
                </a:cubicBezTo>
                <a:moveTo>
                  <a:pt x="16415" y="11782"/>
                </a:moveTo>
                <a:lnTo>
                  <a:pt x="13745" y="11782"/>
                </a:lnTo>
                <a:lnTo>
                  <a:pt x="13745" y="9818"/>
                </a:lnTo>
                <a:lnTo>
                  <a:pt x="16633" y="9818"/>
                </a:lnTo>
                <a:cubicBezTo>
                  <a:pt x="16633" y="9818"/>
                  <a:pt x="16415" y="11782"/>
                  <a:pt x="16415" y="11782"/>
                </a:cubicBezTo>
                <a:close/>
                <a:moveTo>
                  <a:pt x="16088" y="14727"/>
                </a:moveTo>
                <a:lnTo>
                  <a:pt x="13745" y="14727"/>
                </a:lnTo>
                <a:lnTo>
                  <a:pt x="13745" y="12764"/>
                </a:lnTo>
                <a:lnTo>
                  <a:pt x="16306" y="12764"/>
                </a:lnTo>
                <a:cubicBezTo>
                  <a:pt x="16306" y="12764"/>
                  <a:pt x="16088" y="14727"/>
                  <a:pt x="16088" y="14727"/>
                </a:cubicBezTo>
                <a:close/>
                <a:moveTo>
                  <a:pt x="15761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5979" y="15709"/>
                </a:lnTo>
                <a:cubicBezTo>
                  <a:pt x="15979" y="15709"/>
                  <a:pt x="15761" y="17673"/>
                  <a:pt x="15761" y="17673"/>
                </a:cubicBezTo>
                <a:close/>
                <a:moveTo>
                  <a:pt x="12764" y="11782"/>
                </a:moveTo>
                <a:lnTo>
                  <a:pt x="10094" y="11782"/>
                </a:lnTo>
                <a:lnTo>
                  <a:pt x="9876" y="9818"/>
                </a:lnTo>
                <a:lnTo>
                  <a:pt x="12764" y="9818"/>
                </a:lnTo>
                <a:cubicBezTo>
                  <a:pt x="12764" y="9818"/>
                  <a:pt x="12764" y="11782"/>
                  <a:pt x="12764" y="11782"/>
                </a:cubicBezTo>
                <a:close/>
                <a:moveTo>
                  <a:pt x="12764" y="14727"/>
                </a:moveTo>
                <a:lnTo>
                  <a:pt x="10421" y="14727"/>
                </a:lnTo>
                <a:lnTo>
                  <a:pt x="10203" y="12764"/>
                </a:lnTo>
                <a:lnTo>
                  <a:pt x="12764" y="12764"/>
                </a:lnTo>
                <a:cubicBezTo>
                  <a:pt x="12764" y="12764"/>
                  <a:pt x="12764" y="14727"/>
                  <a:pt x="12764" y="14727"/>
                </a:cubicBezTo>
                <a:close/>
                <a:moveTo>
                  <a:pt x="12764" y="17673"/>
                </a:moveTo>
                <a:lnTo>
                  <a:pt x="10748" y="17673"/>
                </a:lnTo>
                <a:lnTo>
                  <a:pt x="10531" y="15709"/>
                </a:lnTo>
                <a:lnTo>
                  <a:pt x="12764" y="15709"/>
                </a:lnTo>
                <a:cubicBezTo>
                  <a:pt x="12764" y="15709"/>
                  <a:pt x="12764" y="17673"/>
                  <a:pt x="12764" y="17673"/>
                </a:cubicBezTo>
                <a:close/>
                <a:moveTo>
                  <a:pt x="8836" y="20618"/>
                </a:moveTo>
                <a:cubicBezTo>
                  <a:pt x="8294" y="20618"/>
                  <a:pt x="7855" y="20179"/>
                  <a:pt x="7855" y="19636"/>
                </a:cubicBezTo>
                <a:cubicBezTo>
                  <a:pt x="7855" y="19095"/>
                  <a:pt x="8294" y="18655"/>
                  <a:pt x="8836" y="18655"/>
                </a:cubicBezTo>
                <a:cubicBezTo>
                  <a:pt x="9379" y="18655"/>
                  <a:pt x="9818" y="19095"/>
                  <a:pt x="9818" y="19636"/>
                </a:cubicBezTo>
                <a:cubicBezTo>
                  <a:pt x="9818" y="20179"/>
                  <a:pt x="9379" y="20618"/>
                  <a:pt x="8836" y="20618"/>
                </a:cubicBezTo>
                <a:moveTo>
                  <a:pt x="7213" y="15709"/>
                </a:moveTo>
                <a:lnTo>
                  <a:pt x="9543" y="15709"/>
                </a:lnTo>
                <a:lnTo>
                  <a:pt x="9761" y="17673"/>
                </a:lnTo>
                <a:lnTo>
                  <a:pt x="7740" y="17673"/>
                </a:lnTo>
                <a:cubicBezTo>
                  <a:pt x="7740" y="17673"/>
                  <a:pt x="7213" y="15709"/>
                  <a:pt x="7213" y="15709"/>
                </a:cubicBezTo>
                <a:close/>
                <a:moveTo>
                  <a:pt x="6950" y="14727"/>
                </a:moveTo>
                <a:lnTo>
                  <a:pt x="6423" y="12764"/>
                </a:lnTo>
                <a:lnTo>
                  <a:pt x="9215" y="12764"/>
                </a:lnTo>
                <a:lnTo>
                  <a:pt x="9434" y="14727"/>
                </a:lnTo>
                <a:cubicBezTo>
                  <a:pt x="9434" y="14727"/>
                  <a:pt x="6950" y="14727"/>
                  <a:pt x="6950" y="14727"/>
                </a:cubicBezTo>
                <a:close/>
                <a:moveTo>
                  <a:pt x="5633" y="9818"/>
                </a:moveTo>
                <a:lnTo>
                  <a:pt x="8888" y="9818"/>
                </a:lnTo>
                <a:lnTo>
                  <a:pt x="9106" y="11782"/>
                </a:lnTo>
                <a:lnTo>
                  <a:pt x="6160" y="11782"/>
                </a:lnTo>
                <a:cubicBezTo>
                  <a:pt x="6160" y="11782"/>
                  <a:pt x="5633" y="9818"/>
                  <a:pt x="5633" y="9818"/>
                </a:cubicBezTo>
                <a:close/>
                <a:moveTo>
                  <a:pt x="17621" y="9818"/>
                </a:moveTo>
                <a:lnTo>
                  <a:pt x="20497" y="9818"/>
                </a:lnTo>
                <a:lnTo>
                  <a:pt x="20061" y="11782"/>
                </a:lnTo>
                <a:lnTo>
                  <a:pt x="17403" y="11782"/>
                </a:lnTo>
                <a:cubicBezTo>
                  <a:pt x="17403" y="11782"/>
                  <a:pt x="17621" y="9818"/>
                  <a:pt x="17621" y="9818"/>
                </a:cubicBezTo>
                <a:close/>
                <a:moveTo>
                  <a:pt x="19619" y="18282"/>
                </a:moveTo>
                <a:lnTo>
                  <a:pt x="19622" y="18283"/>
                </a:lnTo>
                <a:lnTo>
                  <a:pt x="21585" y="9447"/>
                </a:lnTo>
                <a:lnTo>
                  <a:pt x="21577" y="9444"/>
                </a:lnTo>
                <a:cubicBezTo>
                  <a:pt x="21587" y="9406"/>
                  <a:pt x="21600" y="9369"/>
                  <a:pt x="21600" y="9327"/>
                </a:cubicBezTo>
                <a:cubicBezTo>
                  <a:pt x="21600" y="9056"/>
                  <a:pt x="21380" y="8836"/>
                  <a:pt x="21109" y="8836"/>
                </a:cubicBezTo>
                <a:lnTo>
                  <a:pt x="5370" y="8836"/>
                </a:lnTo>
                <a:lnTo>
                  <a:pt x="4674" y="6241"/>
                </a:lnTo>
                <a:lnTo>
                  <a:pt x="4667" y="6243"/>
                </a:lnTo>
                <a:cubicBezTo>
                  <a:pt x="4605" y="6041"/>
                  <a:pt x="4425" y="5891"/>
                  <a:pt x="4203" y="5891"/>
                </a:cubicBezTo>
                <a:lnTo>
                  <a:pt x="491" y="5891"/>
                </a:lnTo>
                <a:cubicBezTo>
                  <a:pt x="220" y="5891"/>
                  <a:pt x="0" y="6110"/>
                  <a:pt x="0" y="6382"/>
                </a:cubicBezTo>
                <a:cubicBezTo>
                  <a:pt x="0" y="6653"/>
                  <a:pt x="220" y="6873"/>
                  <a:pt x="491" y="6873"/>
                </a:cubicBezTo>
                <a:lnTo>
                  <a:pt x="3827" y="6873"/>
                </a:lnTo>
                <a:lnTo>
                  <a:pt x="6893" y="18305"/>
                </a:lnTo>
                <a:lnTo>
                  <a:pt x="6894" y="18305"/>
                </a:lnTo>
                <a:cubicBezTo>
                  <a:pt x="6936" y="18443"/>
                  <a:pt x="7037" y="18555"/>
                  <a:pt x="7168" y="18613"/>
                </a:cubicBezTo>
                <a:cubicBezTo>
                  <a:pt x="6984" y="18912"/>
                  <a:pt x="6873" y="19260"/>
                  <a:pt x="6873" y="19636"/>
                </a:cubicBezTo>
                <a:cubicBezTo>
                  <a:pt x="6873" y="20721"/>
                  <a:pt x="7752" y="21600"/>
                  <a:pt x="8836" y="21600"/>
                </a:cubicBezTo>
                <a:cubicBezTo>
                  <a:pt x="9921" y="21600"/>
                  <a:pt x="10800" y="20721"/>
                  <a:pt x="10800" y="19636"/>
                </a:cubicBezTo>
                <a:cubicBezTo>
                  <a:pt x="10800" y="19277"/>
                  <a:pt x="10696" y="18945"/>
                  <a:pt x="10528" y="18655"/>
                </a:cubicBezTo>
                <a:lnTo>
                  <a:pt x="15981" y="18655"/>
                </a:lnTo>
                <a:cubicBezTo>
                  <a:pt x="15813" y="18945"/>
                  <a:pt x="15709" y="19277"/>
                  <a:pt x="15709" y="19636"/>
                </a:cubicBezTo>
                <a:cubicBezTo>
                  <a:pt x="15709" y="20721"/>
                  <a:pt x="16588" y="21600"/>
                  <a:pt x="17673" y="21600"/>
                </a:cubicBezTo>
                <a:cubicBezTo>
                  <a:pt x="18757" y="21600"/>
                  <a:pt x="19636" y="20721"/>
                  <a:pt x="19636" y="19636"/>
                </a:cubicBezTo>
                <a:cubicBezTo>
                  <a:pt x="19636" y="19260"/>
                  <a:pt x="19525" y="18912"/>
                  <a:pt x="19342" y="18613"/>
                </a:cubicBezTo>
                <a:cubicBezTo>
                  <a:pt x="19479" y="18552"/>
                  <a:pt x="19581" y="18430"/>
                  <a:pt x="19619" y="18282"/>
                </a:cubicBezTo>
                <a:moveTo>
                  <a:pt x="11291" y="2945"/>
                </a:moveTo>
                <a:cubicBezTo>
                  <a:pt x="11427" y="2945"/>
                  <a:pt x="11549" y="2891"/>
                  <a:pt x="11638" y="2802"/>
                </a:cubicBezTo>
                <a:lnTo>
                  <a:pt x="12764" y="1676"/>
                </a:lnTo>
                <a:lnTo>
                  <a:pt x="12764" y="7364"/>
                </a:lnTo>
                <a:cubicBezTo>
                  <a:pt x="12764" y="7634"/>
                  <a:pt x="12983" y="7855"/>
                  <a:pt x="13255" y="7855"/>
                </a:cubicBezTo>
                <a:cubicBezTo>
                  <a:pt x="13526" y="7855"/>
                  <a:pt x="13745" y="7634"/>
                  <a:pt x="13745" y="7364"/>
                </a:cubicBezTo>
                <a:lnTo>
                  <a:pt x="13745" y="1676"/>
                </a:lnTo>
                <a:lnTo>
                  <a:pt x="14871" y="2802"/>
                </a:lnTo>
                <a:cubicBezTo>
                  <a:pt x="14959" y="2891"/>
                  <a:pt x="15082" y="2945"/>
                  <a:pt x="15218" y="2945"/>
                </a:cubicBezTo>
                <a:cubicBezTo>
                  <a:pt x="15490" y="2945"/>
                  <a:pt x="15709" y="2726"/>
                  <a:pt x="15709" y="2455"/>
                </a:cubicBezTo>
                <a:cubicBezTo>
                  <a:pt x="15709" y="2319"/>
                  <a:pt x="15654" y="2196"/>
                  <a:pt x="15565" y="2107"/>
                </a:cubicBezTo>
                <a:lnTo>
                  <a:pt x="13602" y="144"/>
                </a:lnTo>
                <a:cubicBezTo>
                  <a:pt x="13513" y="55"/>
                  <a:pt x="13390" y="0"/>
                  <a:pt x="13255" y="0"/>
                </a:cubicBezTo>
                <a:cubicBezTo>
                  <a:pt x="13118" y="0"/>
                  <a:pt x="12996" y="55"/>
                  <a:pt x="12907" y="144"/>
                </a:cubicBezTo>
                <a:lnTo>
                  <a:pt x="10944" y="2107"/>
                </a:lnTo>
                <a:cubicBezTo>
                  <a:pt x="10855" y="2196"/>
                  <a:pt x="10800" y="2319"/>
                  <a:pt x="10800" y="2455"/>
                </a:cubicBezTo>
                <a:cubicBezTo>
                  <a:pt x="10800" y="2726"/>
                  <a:pt x="11020" y="2945"/>
                  <a:pt x="11291" y="294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24" name="Shape 2653"/>
          <p:cNvSpPr/>
          <p:nvPr/>
        </p:nvSpPr>
        <p:spPr>
          <a:xfrm>
            <a:off x="6229115" y="1438892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5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6" y="18643"/>
                  <a:pt x="19342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9327" y="3240"/>
                </a:moveTo>
                <a:lnTo>
                  <a:pt x="15015" y="3240"/>
                </a:lnTo>
                <a:lnTo>
                  <a:pt x="13889" y="4478"/>
                </a:lnTo>
                <a:cubicBezTo>
                  <a:pt x="13801" y="4577"/>
                  <a:pt x="13745" y="4711"/>
                  <a:pt x="13745" y="4860"/>
                </a:cubicBezTo>
                <a:cubicBezTo>
                  <a:pt x="13745" y="5159"/>
                  <a:pt x="13966" y="5400"/>
                  <a:pt x="14236" y="5400"/>
                </a:cubicBezTo>
                <a:cubicBezTo>
                  <a:pt x="14373" y="5400"/>
                  <a:pt x="14495" y="5340"/>
                  <a:pt x="14583" y="5242"/>
                </a:cubicBezTo>
                <a:lnTo>
                  <a:pt x="16547" y="3082"/>
                </a:lnTo>
                <a:cubicBezTo>
                  <a:pt x="16636" y="2984"/>
                  <a:pt x="16691" y="2849"/>
                  <a:pt x="16691" y="2700"/>
                </a:cubicBezTo>
                <a:cubicBezTo>
                  <a:pt x="16691" y="2552"/>
                  <a:pt x="16636" y="2417"/>
                  <a:pt x="16547" y="2318"/>
                </a:cubicBezTo>
                <a:lnTo>
                  <a:pt x="14583" y="158"/>
                </a:lnTo>
                <a:cubicBezTo>
                  <a:pt x="14495" y="61"/>
                  <a:pt x="14373" y="0"/>
                  <a:pt x="14236" y="0"/>
                </a:cubicBezTo>
                <a:cubicBezTo>
                  <a:pt x="13966" y="0"/>
                  <a:pt x="13745" y="242"/>
                  <a:pt x="13745" y="540"/>
                </a:cubicBezTo>
                <a:cubicBezTo>
                  <a:pt x="13745" y="689"/>
                  <a:pt x="13801" y="824"/>
                  <a:pt x="13889" y="922"/>
                </a:cubicBezTo>
                <a:lnTo>
                  <a:pt x="15015" y="2160"/>
                </a:lnTo>
                <a:lnTo>
                  <a:pt x="9327" y="2160"/>
                </a:lnTo>
                <a:cubicBezTo>
                  <a:pt x="9056" y="2160"/>
                  <a:pt x="8836" y="2402"/>
                  <a:pt x="8836" y="2700"/>
                </a:cubicBezTo>
                <a:cubicBezTo>
                  <a:pt x="8836" y="2999"/>
                  <a:pt x="9056" y="3240"/>
                  <a:pt x="9327" y="324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25" name="Shape 2654"/>
          <p:cNvSpPr/>
          <p:nvPr/>
        </p:nvSpPr>
        <p:spPr>
          <a:xfrm>
            <a:off x="6762402" y="1438892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4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6" y="18643"/>
                  <a:pt x="19342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10944" y="5242"/>
                </a:moveTo>
                <a:cubicBezTo>
                  <a:pt x="11033" y="5340"/>
                  <a:pt x="11155" y="5400"/>
                  <a:pt x="11291" y="5400"/>
                </a:cubicBezTo>
                <a:cubicBezTo>
                  <a:pt x="11562" y="5400"/>
                  <a:pt x="11782" y="5159"/>
                  <a:pt x="11782" y="4860"/>
                </a:cubicBezTo>
                <a:cubicBezTo>
                  <a:pt x="11782" y="4711"/>
                  <a:pt x="11727" y="4577"/>
                  <a:pt x="11638" y="4478"/>
                </a:cubicBezTo>
                <a:lnTo>
                  <a:pt x="10512" y="3240"/>
                </a:lnTo>
                <a:lnTo>
                  <a:pt x="16200" y="3240"/>
                </a:lnTo>
                <a:cubicBezTo>
                  <a:pt x="16471" y="3240"/>
                  <a:pt x="16691" y="2999"/>
                  <a:pt x="16691" y="2700"/>
                </a:cubicBezTo>
                <a:cubicBezTo>
                  <a:pt x="16691" y="2402"/>
                  <a:pt x="16471" y="2160"/>
                  <a:pt x="16200" y="2160"/>
                </a:cubicBezTo>
                <a:lnTo>
                  <a:pt x="10512" y="2160"/>
                </a:lnTo>
                <a:lnTo>
                  <a:pt x="11638" y="922"/>
                </a:lnTo>
                <a:cubicBezTo>
                  <a:pt x="11727" y="824"/>
                  <a:pt x="11782" y="689"/>
                  <a:pt x="11782" y="540"/>
                </a:cubicBezTo>
                <a:cubicBezTo>
                  <a:pt x="11782" y="242"/>
                  <a:pt x="11562" y="0"/>
                  <a:pt x="11291" y="0"/>
                </a:cubicBezTo>
                <a:cubicBezTo>
                  <a:pt x="11155" y="0"/>
                  <a:pt x="11033" y="61"/>
                  <a:pt x="10944" y="158"/>
                </a:cubicBezTo>
                <a:lnTo>
                  <a:pt x="8980" y="2318"/>
                </a:lnTo>
                <a:cubicBezTo>
                  <a:pt x="8891" y="2417"/>
                  <a:pt x="8836" y="2552"/>
                  <a:pt x="8836" y="2700"/>
                </a:cubicBezTo>
                <a:cubicBezTo>
                  <a:pt x="8836" y="2849"/>
                  <a:pt x="8891" y="2984"/>
                  <a:pt x="8980" y="3082"/>
                </a:cubicBezTo>
                <a:cubicBezTo>
                  <a:pt x="8980" y="3082"/>
                  <a:pt x="10944" y="5242"/>
                  <a:pt x="10944" y="5242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26" name="Shape 2655"/>
          <p:cNvSpPr/>
          <p:nvPr/>
        </p:nvSpPr>
        <p:spPr>
          <a:xfrm>
            <a:off x="7295688" y="1438892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4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5" y="18643"/>
                  <a:pt x="19341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10800" y="3780"/>
                </a:moveTo>
                <a:lnTo>
                  <a:pt x="12764" y="3780"/>
                </a:lnTo>
                <a:lnTo>
                  <a:pt x="12764" y="5940"/>
                </a:lnTo>
                <a:cubicBezTo>
                  <a:pt x="12764" y="6239"/>
                  <a:pt x="12984" y="6480"/>
                  <a:pt x="13255" y="6480"/>
                </a:cubicBezTo>
                <a:cubicBezTo>
                  <a:pt x="13526" y="6480"/>
                  <a:pt x="13745" y="6239"/>
                  <a:pt x="13745" y="5940"/>
                </a:cubicBezTo>
                <a:lnTo>
                  <a:pt x="13745" y="3780"/>
                </a:lnTo>
                <a:lnTo>
                  <a:pt x="15709" y="3780"/>
                </a:lnTo>
                <a:cubicBezTo>
                  <a:pt x="15980" y="3780"/>
                  <a:pt x="16200" y="3539"/>
                  <a:pt x="16200" y="3240"/>
                </a:cubicBezTo>
                <a:cubicBezTo>
                  <a:pt x="16200" y="2942"/>
                  <a:pt x="15980" y="2700"/>
                  <a:pt x="15709" y="2700"/>
                </a:cubicBezTo>
                <a:lnTo>
                  <a:pt x="13745" y="2700"/>
                </a:lnTo>
                <a:lnTo>
                  <a:pt x="13745" y="540"/>
                </a:lnTo>
                <a:cubicBezTo>
                  <a:pt x="13745" y="242"/>
                  <a:pt x="13526" y="0"/>
                  <a:pt x="13255" y="0"/>
                </a:cubicBezTo>
                <a:cubicBezTo>
                  <a:pt x="12984" y="0"/>
                  <a:pt x="12764" y="242"/>
                  <a:pt x="12764" y="540"/>
                </a:cubicBezTo>
                <a:lnTo>
                  <a:pt x="12764" y="2700"/>
                </a:lnTo>
                <a:lnTo>
                  <a:pt x="10800" y="2700"/>
                </a:lnTo>
                <a:cubicBezTo>
                  <a:pt x="10529" y="2700"/>
                  <a:pt x="10309" y="2942"/>
                  <a:pt x="10309" y="3240"/>
                </a:cubicBezTo>
                <a:cubicBezTo>
                  <a:pt x="10309" y="3539"/>
                  <a:pt x="10529" y="3780"/>
                  <a:pt x="10800" y="378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27" name="Shape 2656"/>
          <p:cNvSpPr/>
          <p:nvPr/>
        </p:nvSpPr>
        <p:spPr>
          <a:xfrm>
            <a:off x="7828974" y="1457908"/>
            <a:ext cx="279459" cy="2224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2960"/>
                </a:moveTo>
                <a:lnTo>
                  <a:pt x="17294" y="10491"/>
                </a:lnTo>
                <a:lnTo>
                  <a:pt x="19843" y="10491"/>
                </a:lnTo>
                <a:lnTo>
                  <a:pt x="19407" y="12960"/>
                </a:lnTo>
                <a:cubicBezTo>
                  <a:pt x="19407" y="12960"/>
                  <a:pt x="17076" y="12960"/>
                  <a:pt x="17076" y="12960"/>
                </a:cubicBezTo>
                <a:close/>
                <a:moveTo>
                  <a:pt x="18752" y="16663"/>
                </a:moveTo>
                <a:lnTo>
                  <a:pt x="16748" y="16663"/>
                </a:lnTo>
                <a:lnTo>
                  <a:pt x="16967" y="14194"/>
                </a:lnTo>
                <a:lnTo>
                  <a:pt x="19188" y="14194"/>
                </a:lnTo>
                <a:cubicBezTo>
                  <a:pt x="19188" y="14194"/>
                  <a:pt x="18752" y="16663"/>
                  <a:pt x="18752" y="16663"/>
                </a:cubicBezTo>
                <a:close/>
                <a:moveTo>
                  <a:pt x="17673" y="20366"/>
                </a:moveTo>
                <a:cubicBezTo>
                  <a:pt x="17131" y="20366"/>
                  <a:pt x="16691" y="19813"/>
                  <a:pt x="16691" y="19131"/>
                </a:cubicBezTo>
                <a:cubicBezTo>
                  <a:pt x="16691" y="18450"/>
                  <a:pt x="17131" y="17897"/>
                  <a:pt x="17673" y="17897"/>
                </a:cubicBezTo>
                <a:cubicBezTo>
                  <a:pt x="18215" y="17897"/>
                  <a:pt x="18655" y="18450"/>
                  <a:pt x="18655" y="19131"/>
                </a:cubicBezTo>
                <a:cubicBezTo>
                  <a:pt x="18655" y="19813"/>
                  <a:pt x="18215" y="20366"/>
                  <a:pt x="17673" y="20366"/>
                </a:cubicBezTo>
                <a:moveTo>
                  <a:pt x="16415" y="9257"/>
                </a:moveTo>
                <a:lnTo>
                  <a:pt x="13745" y="9257"/>
                </a:lnTo>
                <a:lnTo>
                  <a:pt x="13745" y="6789"/>
                </a:lnTo>
                <a:lnTo>
                  <a:pt x="16634" y="6789"/>
                </a:lnTo>
                <a:cubicBezTo>
                  <a:pt x="16634" y="6789"/>
                  <a:pt x="16415" y="9257"/>
                  <a:pt x="16415" y="9257"/>
                </a:cubicBezTo>
                <a:close/>
                <a:moveTo>
                  <a:pt x="16088" y="12960"/>
                </a:moveTo>
                <a:lnTo>
                  <a:pt x="13745" y="12960"/>
                </a:lnTo>
                <a:lnTo>
                  <a:pt x="13745" y="10491"/>
                </a:lnTo>
                <a:lnTo>
                  <a:pt x="16307" y="10491"/>
                </a:lnTo>
                <a:cubicBezTo>
                  <a:pt x="16307" y="10491"/>
                  <a:pt x="16088" y="12960"/>
                  <a:pt x="16088" y="12960"/>
                </a:cubicBezTo>
                <a:close/>
                <a:moveTo>
                  <a:pt x="15761" y="16663"/>
                </a:moveTo>
                <a:lnTo>
                  <a:pt x="13745" y="16663"/>
                </a:lnTo>
                <a:lnTo>
                  <a:pt x="13745" y="14194"/>
                </a:lnTo>
                <a:lnTo>
                  <a:pt x="15979" y="14194"/>
                </a:lnTo>
                <a:cubicBezTo>
                  <a:pt x="15979" y="14194"/>
                  <a:pt x="15761" y="16663"/>
                  <a:pt x="15761" y="16663"/>
                </a:cubicBezTo>
                <a:close/>
                <a:moveTo>
                  <a:pt x="12764" y="9257"/>
                </a:moveTo>
                <a:lnTo>
                  <a:pt x="10094" y="9257"/>
                </a:lnTo>
                <a:lnTo>
                  <a:pt x="9876" y="6789"/>
                </a:lnTo>
                <a:lnTo>
                  <a:pt x="12764" y="6789"/>
                </a:lnTo>
                <a:cubicBezTo>
                  <a:pt x="12764" y="6789"/>
                  <a:pt x="12764" y="9257"/>
                  <a:pt x="12764" y="9257"/>
                </a:cubicBezTo>
                <a:close/>
                <a:moveTo>
                  <a:pt x="12764" y="12960"/>
                </a:moveTo>
                <a:lnTo>
                  <a:pt x="10422" y="12960"/>
                </a:lnTo>
                <a:lnTo>
                  <a:pt x="10203" y="10491"/>
                </a:lnTo>
                <a:lnTo>
                  <a:pt x="12764" y="10491"/>
                </a:lnTo>
                <a:cubicBezTo>
                  <a:pt x="12764" y="10491"/>
                  <a:pt x="12764" y="12960"/>
                  <a:pt x="12764" y="12960"/>
                </a:cubicBezTo>
                <a:close/>
                <a:moveTo>
                  <a:pt x="12764" y="16663"/>
                </a:moveTo>
                <a:lnTo>
                  <a:pt x="10748" y="16663"/>
                </a:lnTo>
                <a:lnTo>
                  <a:pt x="10531" y="14194"/>
                </a:lnTo>
                <a:lnTo>
                  <a:pt x="12764" y="14194"/>
                </a:lnTo>
                <a:cubicBezTo>
                  <a:pt x="12764" y="14194"/>
                  <a:pt x="12764" y="16663"/>
                  <a:pt x="12764" y="16663"/>
                </a:cubicBezTo>
                <a:close/>
                <a:moveTo>
                  <a:pt x="8836" y="20366"/>
                </a:moveTo>
                <a:cubicBezTo>
                  <a:pt x="8294" y="20366"/>
                  <a:pt x="7855" y="19813"/>
                  <a:pt x="7855" y="19131"/>
                </a:cubicBezTo>
                <a:cubicBezTo>
                  <a:pt x="7855" y="18450"/>
                  <a:pt x="8294" y="17897"/>
                  <a:pt x="8836" y="17897"/>
                </a:cubicBezTo>
                <a:cubicBezTo>
                  <a:pt x="9379" y="17897"/>
                  <a:pt x="9818" y="18450"/>
                  <a:pt x="9818" y="19131"/>
                </a:cubicBezTo>
                <a:cubicBezTo>
                  <a:pt x="9818" y="19813"/>
                  <a:pt x="9379" y="20366"/>
                  <a:pt x="8836" y="20366"/>
                </a:cubicBezTo>
                <a:moveTo>
                  <a:pt x="7214" y="14194"/>
                </a:moveTo>
                <a:lnTo>
                  <a:pt x="9543" y="14194"/>
                </a:lnTo>
                <a:lnTo>
                  <a:pt x="9761" y="16663"/>
                </a:lnTo>
                <a:lnTo>
                  <a:pt x="7740" y="16663"/>
                </a:lnTo>
                <a:cubicBezTo>
                  <a:pt x="7740" y="16663"/>
                  <a:pt x="7214" y="14194"/>
                  <a:pt x="7214" y="14194"/>
                </a:cubicBezTo>
                <a:close/>
                <a:moveTo>
                  <a:pt x="6950" y="12960"/>
                </a:moveTo>
                <a:lnTo>
                  <a:pt x="6424" y="10491"/>
                </a:lnTo>
                <a:lnTo>
                  <a:pt x="9215" y="10491"/>
                </a:lnTo>
                <a:lnTo>
                  <a:pt x="9434" y="12960"/>
                </a:lnTo>
                <a:cubicBezTo>
                  <a:pt x="9434" y="12960"/>
                  <a:pt x="6950" y="12960"/>
                  <a:pt x="6950" y="12960"/>
                </a:cubicBezTo>
                <a:close/>
                <a:moveTo>
                  <a:pt x="5633" y="6789"/>
                </a:moveTo>
                <a:lnTo>
                  <a:pt x="8888" y="6789"/>
                </a:lnTo>
                <a:lnTo>
                  <a:pt x="9107" y="9257"/>
                </a:lnTo>
                <a:lnTo>
                  <a:pt x="6160" y="9257"/>
                </a:lnTo>
                <a:cubicBezTo>
                  <a:pt x="6160" y="9257"/>
                  <a:pt x="5633" y="6789"/>
                  <a:pt x="5633" y="6789"/>
                </a:cubicBezTo>
                <a:close/>
                <a:moveTo>
                  <a:pt x="17621" y="6789"/>
                </a:moveTo>
                <a:lnTo>
                  <a:pt x="20498" y="6789"/>
                </a:lnTo>
                <a:lnTo>
                  <a:pt x="20061" y="9257"/>
                </a:lnTo>
                <a:lnTo>
                  <a:pt x="17403" y="9257"/>
                </a:lnTo>
                <a:cubicBezTo>
                  <a:pt x="17403" y="9257"/>
                  <a:pt x="17621" y="6789"/>
                  <a:pt x="17621" y="6789"/>
                </a:cubicBezTo>
                <a:close/>
                <a:moveTo>
                  <a:pt x="19619" y="17429"/>
                </a:moveTo>
                <a:lnTo>
                  <a:pt x="19622" y="17429"/>
                </a:lnTo>
                <a:lnTo>
                  <a:pt x="21585" y="6321"/>
                </a:lnTo>
                <a:lnTo>
                  <a:pt x="21577" y="6318"/>
                </a:lnTo>
                <a:cubicBezTo>
                  <a:pt x="21586" y="6270"/>
                  <a:pt x="21600" y="6224"/>
                  <a:pt x="21600" y="6171"/>
                </a:cubicBezTo>
                <a:cubicBezTo>
                  <a:pt x="21600" y="5830"/>
                  <a:pt x="21380" y="5554"/>
                  <a:pt x="21109" y="5554"/>
                </a:cubicBezTo>
                <a:lnTo>
                  <a:pt x="5370" y="5554"/>
                </a:lnTo>
                <a:lnTo>
                  <a:pt x="4674" y="2291"/>
                </a:lnTo>
                <a:lnTo>
                  <a:pt x="4667" y="2294"/>
                </a:lnTo>
                <a:cubicBezTo>
                  <a:pt x="4606" y="2040"/>
                  <a:pt x="4426" y="1851"/>
                  <a:pt x="4204" y="1851"/>
                </a:cubicBezTo>
                <a:lnTo>
                  <a:pt x="491" y="1851"/>
                </a:lnTo>
                <a:cubicBezTo>
                  <a:pt x="220" y="1851"/>
                  <a:pt x="0" y="2127"/>
                  <a:pt x="0" y="2469"/>
                </a:cubicBezTo>
                <a:cubicBezTo>
                  <a:pt x="0" y="2810"/>
                  <a:pt x="220" y="3086"/>
                  <a:pt x="491" y="3086"/>
                </a:cubicBezTo>
                <a:lnTo>
                  <a:pt x="3827" y="3086"/>
                </a:lnTo>
                <a:lnTo>
                  <a:pt x="6893" y="17457"/>
                </a:lnTo>
                <a:lnTo>
                  <a:pt x="6894" y="17457"/>
                </a:lnTo>
                <a:cubicBezTo>
                  <a:pt x="6936" y="17631"/>
                  <a:pt x="7037" y="17772"/>
                  <a:pt x="7168" y="17845"/>
                </a:cubicBezTo>
                <a:cubicBezTo>
                  <a:pt x="6984" y="18220"/>
                  <a:pt x="6873" y="18658"/>
                  <a:pt x="6873" y="19131"/>
                </a:cubicBezTo>
                <a:cubicBezTo>
                  <a:pt x="6873" y="20495"/>
                  <a:pt x="7752" y="21600"/>
                  <a:pt x="8836" y="21600"/>
                </a:cubicBezTo>
                <a:cubicBezTo>
                  <a:pt x="9921" y="21600"/>
                  <a:pt x="10800" y="20495"/>
                  <a:pt x="10800" y="19131"/>
                </a:cubicBezTo>
                <a:cubicBezTo>
                  <a:pt x="10800" y="18680"/>
                  <a:pt x="10696" y="18262"/>
                  <a:pt x="10528" y="17897"/>
                </a:cubicBezTo>
                <a:lnTo>
                  <a:pt x="15982" y="17897"/>
                </a:lnTo>
                <a:cubicBezTo>
                  <a:pt x="15813" y="18262"/>
                  <a:pt x="15709" y="18680"/>
                  <a:pt x="15709" y="19131"/>
                </a:cubicBezTo>
                <a:cubicBezTo>
                  <a:pt x="15709" y="20495"/>
                  <a:pt x="16588" y="21600"/>
                  <a:pt x="17673" y="21600"/>
                </a:cubicBezTo>
                <a:cubicBezTo>
                  <a:pt x="18757" y="21600"/>
                  <a:pt x="19636" y="20495"/>
                  <a:pt x="19636" y="19131"/>
                </a:cubicBezTo>
                <a:cubicBezTo>
                  <a:pt x="19636" y="18658"/>
                  <a:pt x="19525" y="18220"/>
                  <a:pt x="19341" y="17845"/>
                </a:cubicBezTo>
                <a:cubicBezTo>
                  <a:pt x="19479" y="17769"/>
                  <a:pt x="19581" y="17615"/>
                  <a:pt x="19619" y="17429"/>
                </a:cubicBezTo>
                <a:moveTo>
                  <a:pt x="10800" y="1234"/>
                </a:moveTo>
                <a:lnTo>
                  <a:pt x="15709" y="1234"/>
                </a:lnTo>
                <a:cubicBezTo>
                  <a:pt x="15980" y="1234"/>
                  <a:pt x="16200" y="959"/>
                  <a:pt x="16200" y="617"/>
                </a:cubicBezTo>
                <a:cubicBezTo>
                  <a:pt x="16200" y="276"/>
                  <a:pt x="15980" y="0"/>
                  <a:pt x="15709" y="0"/>
                </a:cubicBezTo>
                <a:lnTo>
                  <a:pt x="10800" y="0"/>
                </a:lnTo>
                <a:cubicBezTo>
                  <a:pt x="10529" y="0"/>
                  <a:pt x="10309" y="276"/>
                  <a:pt x="10309" y="617"/>
                </a:cubicBezTo>
                <a:cubicBezTo>
                  <a:pt x="10309" y="959"/>
                  <a:pt x="10529" y="1234"/>
                  <a:pt x="10800" y="123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28" name="Shape 2657"/>
          <p:cNvSpPr/>
          <p:nvPr/>
        </p:nvSpPr>
        <p:spPr>
          <a:xfrm>
            <a:off x="8387891" y="1426490"/>
            <a:ext cx="229024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0800"/>
                </a:moveTo>
                <a:lnTo>
                  <a:pt x="13200" y="10800"/>
                </a:lnTo>
                <a:lnTo>
                  <a:pt x="13200" y="11782"/>
                </a:lnTo>
                <a:lnTo>
                  <a:pt x="14400" y="11782"/>
                </a:lnTo>
                <a:cubicBezTo>
                  <a:pt x="14400" y="11782"/>
                  <a:pt x="14400" y="10800"/>
                  <a:pt x="14400" y="10800"/>
                </a:cubicBezTo>
                <a:close/>
                <a:moveTo>
                  <a:pt x="15600" y="11782"/>
                </a:moveTo>
                <a:lnTo>
                  <a:pt x="16800" y="11782"/>
                </a:lnTo>
                <a:lnTo>
                  <a:pt x="16800" y="10800"/>
                </a:lnTo>
                <a:lnTo>
                  <a:pt x="15600" y="10800"/>
                </a:lnTo>
                <a:cubicBezTo>
                  <a:pt x="15600" y="10800"/>
                  <a:pt x="15600" y="11782"/>
                  <a:pt x="15600" y="11782"/>
                </a:cubicBezTo>
                <a:close/>
                <a:moveTo>
                  <a:pt x="15600" y="15709"/>
                </a:moveTo>
                <a:lnTo>
                  <a:pt x="19200" y="15709"/>
                </a:lnTo>
                <a:lnTo>
                  <a:pt x="19200" y="14727"/>
                </a:lnTo>
                <a:lnTo>
                  <a:pt x="15600" y="14727"/>
                </a:lnTo>
                <a:cubicBezTo>
                  <a:pt x="15600" y="14727"/>
                  <a:pt x="15600" y="15709"/>
                  <a:pt x="15600" y="15709"/>
                </a:cubicBezTo>
                <a:close/>
                <a:moveTo>
                  <a:pt x="14400" y="8836"/>
                </a:moveTo>
                <a:lnTo>
                  <a:pt x="13200" y="8836"/>
                </a:lnTo>
                <a:lnTo>
                  <a:pt x="13200" y="9818"/>
                </a:lnTo>
                <a:lnTo>
                  <a:pt x="14400" y="9818"/>
                </a:lnTo>
                <a:cubicBezTo>
                  <a:pt x="14400" y="9818"/>
                  <a:pt x="14400" y="8836"/>
                  <a:pt x="14400" y="8836"/>
                </a:cubicBezTo>
                <a:close/>
                <a:moveTo>
                  <a:pt x="16800" y="8836"/>
                </a:moveTo>
                <a:lnTo>
                  <a:pt x="15600" y="8836"/>
                </a:lnTo>
                <a:lnTo>
                  <a:pt x="15600" y="9818"/>
                </a:lnTo>
                <a:lnTo>
                  <a:pt x="16800" y="9818"/>
                </a:lnTo>
                <a:cubicBezTo>
                  <a:pt x="16800" y="9818"/>
                  <a:pt x="16800" y="8836"/>
                  <a:pt x="16800" y="8836"/>
                </a:cubicBezTo>
                <a:close/>
                <a:moveTo>
                  <a:pt x="19200" y="6873"/>
                </a:moveTo>
                <a:lnTo>
                  <a:pt x="13200" y="6873"/>
                </a:lnTo>
                <a:lnTo>
                  <a:pt x="13200" y="7855"/>
                </a:lnTo>
                <a:lnTo>
                  <a:pt x="19200" y="7855"/>
                </a:lnTo>
                <a:cubicBezTo>
                  <a:pt x="19200" y="7855"/>
                  <a:pt x="19200" y="6873"/>
                  <a:pt x="19200" y="6873"/>
                </a:cubicBezTo>
                <a:close/>
                <a:moveTo>
                  <a:pt x="18000" y="9818"/>
                </a:moveTo>
                <a:lnTo>
                  <a:pt x="19200" y="9818"/>
                </a:lnTo>
                <a:lnTo>
                  <a:pt x="19200" y="8836"/>
                </a:lnTo>
                <a:lnTo>
                  <a:pt x="18000" y="8836"/>
                </a:lnTo>
                <a:cubicBezTo>
                  <a:pt x="18000" y="8836"/>
                  <a:pt x="18000" y="9818"/>
                  <a:pt x="18000" y="9818"/>
                </a:cubicBezTo>
                <a:close/>
                <a:moveTo>
                  <a:pt x="18000" y="11782"/>
                </a:moveTo>
                <a:lnTo>
                  <a:pt x="19200" y="11782"/>
                </a:lnTo>
                <a:lnTo>
                  <a:pt x="19200" y="10800"/>
                </a:lnTo>
                <a:lnTo>
                  <a:pt x="18000" y="10800"/>
                </a:lnTo>
                <a:cubicBezTo>
                  <a:pt x="18000" y="10800"/>
                  <a:pt x="18000" y="11782"/>
                  <a:pt x="18000" y="11782"/>
                </a:cubicBezTo>
                <a:close/>
                <a:moveTo>
                  <a:pt x="15600" y="13745"/>
                </a:moveTo>
                <a:lnTo>
                  <a:pt x="16800" y="13745"/>
                </a:lnTo>
                <a:lnTo>
                  <a:pt x="16800" y="12764"/>
                </a:lnTo>
                <a:lnTo>
                  <a:pt x="15600" y="12764"/>
                </a:lnTo>
                <a:cubicBezTo>
                  <a:pt x="15600" y="12764"/>
                  <a:pt x="15600" y="13745"/>
                  <a:pt x="15600" y="13745"/>
                </a:cubicBezTo>
                <a:close/>
                <a:moveTo>
                  <a:pt x="18000" y="13745"/>
                </a:moveTo>
                <a:lnTo>
                  <a:pt x="19200" y="13745"/>
                </a:lnTo>
                <a:lnTo>
                  <a:pt x="19200" y="12764"/>
                </a:lnTo>
                <a:lnTo>
                  <a:pt x="18000" y="12764"/>
                </a:lnTo>
                <a:cubicBezTo>
                  <a:pt x="18000" y="12764"/>
                  <a:pt x="18000" y="13745"/>
                  <a:pt x="18000" y="13745"/>
                </a:cubicBezTo>
                <a:close/>
                <a:moveTo>
                  <a:pt x="20400" y="16691"/>
                </a:moveTo>
                <a:lnTo>
                  <a:pt x="1200" y="16691"/>
                </a:lnTo>
                <a:lnTo>
                  <a:pt x="1200" y="5891"/>
                </a:lnTo>
                <a:lnTo>
                  <a:pt x="20400" y="5891"/>
                </a:lnTo>
                <a:cubicBezTo>
                  <a:pt x="20400" y="5891"/>
                  <a:pt x="20400" y="16691"/>
                  <a:pt x="20400" y="166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17673"/>
                </a:lnTo>
                <a:lnTo>
                  <a:pt x="20400" y="17673"/>
                </a:lnTo>
                <a:cubicBezTo>
                  <a:pt x="20400" y="17673"/>
                  <a:pt x="20400" y="20618"/>
                  <a:pt x="20400" y="20618"/>
                </a:cubicBezTo>
                <a:close/>
                <a:moveTo>
                  <a:pt x="15000" y="4909"/>
                </a:moveTo>
                <a:lnTo>
                  <a:pt x="13800" y="4909"/>
                </a:lnTo>
                <a:lnTo>
                  <a:pt x="13800" y="2945"/>
                </a:lnTo>
                <a:lnTo>
                  <a:pt x="15000" y="2945"/>
                </a:lnTo>
                <a:cubicBezTo>
                  <a:pt x="15000" y="2945"/>
                  <a:pt x="15000" y="4909"/>
                  <a:pt x="15000" y="4909"/>
                </a:cubicBezTo>
                <a:close/>
                <a:moveTo>
                  <a:pt x="132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13200" y="1964"/>
                </a:lnTo>
                <a:cubicBezTo>
                  <a:pt x="13200" y="1964"/>
                  <a:pt x="13200" y="982"/>
                  <a:pt x="13200" y="982"/>
                </a:cubicBezTo>
                <a:close/>
                <a:moveTo>
                  <a:pt x="12000" y="1964"/>
                </a:moveTo>
                <a:lnTo>
                  <a:pt x="10800" y="1964"/>
                </a:lnTo>
                <a:lnTo>
                  <a:pt x="10800" y="982"/>
                </a:lnTo>
                <a:lnTo>
                  <a:pt x="12000" y="982"/>
                </a:lnTo>
                <a:cubicBezTo>
                  <a:pt x="12000" y="982"/>
                  <a:pt x="12000" y="1964"/>
                  <a:pt x="12000" y="1964"/>
                </a:cubicBezTo>
                <a:close/>
                <a:moveTo>
                  <a:pt x="20400" y="4909"/>
                </a:moveTo>
                <a:lnTo>
                  <a:pt x="16200" y="4909"/>
                </a:lnTo>
                <a:lnTo>
                  <a:pt x="16200" y="2945"/>
                </a:lnTo>
                <a:lnTo>
                  <a:pt x="18000" y="2945"/>
                </a:lnTo>
                <a:cubicBezTo>
                  <a:pt x="18662" y="2945"/>
                  <a:pt x="19200" y="2506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10800" y="0"/>
                </a:lnTo>
                <a:cubicBezTo>
                  <a:pt x="10138" y="0"/>
                  <a:pt x="9600" y="440"/>
                  <a:pt x="9600" y="982"/>
                </a:cubicBezTo>
                <a:lnTo>
                  <a:pt x="9600" y="1964"/>
                </a:lnTo>
                <a:cubicBezTo>
                  <a:pt x="9600" y="2506"/>
                  <a:pt x="10138" y="2945"/>
                  <a:pt x="10800" y="2945"/>
                </a:cubicBezTo>
                <a:lnTo>
                  <a:pt x="12600" y="2945"/>
                </a:lnTo>
                <a:lnTo>
                  <a:pt x="12600" y="4909"/>
                </a:lnTo>
                <a:lnTo>
                  <a:pt x="1200" y="4909"/>
                </a:lnTo>
                <a:cubicBezTo>
                  <a:pt x="538" y="4909"/>
                  <a:pt x="0" y="5349"/>
                  <a:pt x="0" y="5891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5891"/>
                </a:lnTo>
                <a:cubicBezTo>
                  <a:pt x="21600" y="5349"/>
                  <a:pt x="21062" y="4909"/>
                  <a:pt x="20400" y="4909"/>
                </a:cubicBezTo>
                <a:moveTo>
                  <a:pt x="3600" y="14727"/>
                </a:moveTo>
                <a:lnTo>
                  <a:pt x="2400" y="14727"/>
                </a:lnTo>
                <a:lnTo>
                  <a:pt x="2400" y="15709"/>
                </a:lnTo>
                <a:lnTo>
                  <a:pt x="3600" y="15709"/>
                </a:lnTo>
                <a:cubicBezTo>
                  <a:pt x="3600" y="15709"/>
                  <a:pt x="3600" y="14727"/>
                  <a:pt x="3600" y="14727"/>
                </a:cubicBezTo>
                <a:close/>
                <a:moveTo>
                  <a:pt x="4800" y="15709"/>
                </a:moveTo>
                <a:lnTo>
                  <a:pt x="6000" y="15709"/>
                </a:lnTo>
                <a:lnTo>
                  <a:pt x="6000" y="14727"/>
                </a:lnTo>
                <a:lnTo>
                  <a:pt x="4800" y="14727"/>
                </a:lnTo>
                <a:cubicBezTo>
                  <a:pt x="4800" y="14727"/>
                  <a:pt x="4800" y="15709"/>
                  <a:pt x="4800" y="15709"/>
                </a:cubicBezTo>
                <a:close/>
                <a:moveTo>
                  <a:pt x="9000" y="19636"/>
                </a:moveTo>
                <a:lnTo>
                  <a:pt x="12600" y="19636"/>
                </a:lnTo>
                <a:cubicBezTo>
                  <a:pt x="12931" y="19636"/>
                  <a:pt x="13200" y="19417"/>
                  <a:pt x="13200" y="19145"/>
                </a:cubicBezTo>
                <a:cubicBezTo>
                  <a:pt x="13200" y="18875"/>
                  <a:pt x="12931" y="18655"/>
                  <a:pt x="12600" y="18655"/>
                </a:cubicBezTo>
                <a:lnTo>
                  <a:pt x="9000" y="18655"/>
                </a:lnTo>
                <a:cubicBezTo>
                  <a:pt x="8669" y="18655"/>
                  <a:pt x="8400" y="18875"/>
                  <a:pt x="8400" y="19145"/>
                </a:cubicBezTo>
                <a:cubicBezTo>
                  <a:pt x="8400" y="19417"/>
                  <a:pt x="8669" y="19636"/>
                  <a:pt x="9000" y="19636"/>
                </a:cubicBezTo>
                <a:moveTo>
                  <a:pt x="7200" y="15709"/>
                </a:moveTo>
                <a:lnTo>
                  <a:pt x="8400" y="15709"/>
                </a:lnTo>
                <a:lnTo>
                  <a:pt x="8400" y="14727"/>
                </a:lnTo>
                <a:lnTo>
                  <a:pt x="7200" y="14727"/>
                </a:lnTo>
                <a:cubicBezTo>
                  <a:pt x="7200" y="14727"/>
                  <a:pt x="7200" y="15709"/>
                  <a:pt x="7200" y="15709"/>
                </a:cubicBezTo>
                <a:close/>
                <a:moveTo>
                  <a:pt x="14400" y="12764"/>
                </a:moveTo>
                <a:lnTo>
                  <a:pt x="13200" y="12764"/>
                </a:lnTo>
                <a:lnTo>
                  <a:pt x="13200" y="13745"/>
                </a:lnTo>
                <a:lnTo>
                  <a:pt x="14400" y="13745"/>
                </a:lnTo>
                <a:cubicBezTo>
                  <a:pt x="14400" y="13745"/>
                  <a:pt x="14400" y="12764"/>
                  <a:pt x="14400" y="12764"/>
                </a:cubicBezTo>
                <a:close/>
                <a:moveTo>
                  <a:pt x="10800" y="12764"/>
                </a:moveTo>
                <a:lnTo>
                  <a:pt x="3600" y="12764"/>
                </a:lnTo>
                <a:lnTo>
                  <a:pt x="3600" y="7855"/>
                </a:lnTo>
                <a:lnTo>
                  <a:pt x="10800" y="7855"/>
                </a:lnTo>
                <a:cubicBezTo>
                  <a:pt x="10800" y="7855"/>
                  <a:pt x="10800" y="12764"/>
                  <a:pt x="10800" y="12764"/>
                </a:cubicBezTo>
                <a:close/>
                <a:moveTo>
                  <a:pt x="12000" y="6873"/>
                </a:moveTo>
                <a:lnTo>
                  <a:pt x="2400" y="6873"/>
                </a:lnTo>
                <a:lnTo>
                  <a:pt x="2400" y="13745"/>
                </a:lnTo>
                <a:lnTo>
                  <a:pt x="12000" y="13745"/>
                </a:lnTo>
                <a:cubicBezTo>
                  <a:pt x="12000" y="13745"/>
                  <a:pt x="12000" y="6873"/>
                  <a:pt x="12000" y="6873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29" name="Shape 2658"/>
          <p:cNvSpPr/>
          <p:nvPr/>
        </p:nvSpPr>
        <p:spPr>
          <a:xfrm>
            <a:off x="8908776" y="1426490"/>
            <a:ext cx="253828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57" y="20618"/>
                </a:moveTo>
                <a:lnTo>
                  <a:pt x="1300" y="19636"/>
                </a:lnTo>
                <a:lnTo>
                  <a:pt x="20300" y="19636"/>
                </a:lnTo>
                <a:lnTo>
                  <a:pt x="20443" y="20618"/>
                </a:lnTo>
                <a:cubicBezTo>
                  <a:pt x="20443" y="20618"/>
                  <a:pt x="1157" y="20618"/>
                  <a:pt x="1157" y="20618"/>
                </a:cubicBezTo>
                <a:close/>
                <a:moveTo>
                  <a:pt x="3172" y="6873"/>
                </a:moveTo>
                <a:lnTo>
                  <a:pt x="6480" y="6873"/>
                </a:lnTo>
                <a:lnTo>
                  <a:pt x="6480" y="8973"/>
                </a:lnTo>
                <a:cubicBezTo>
                  <a:pt x="6158" y="9143"/>
                  <a:pt x="5940" y="9456"/>
                  <a:pt x="5940" y="9818"/>
                </a:cubicBezTo>
                <a:cubicBezTo>
                  <a:pt x="5940" y="10360"/>
                  <a:pt x="6424" y="10800"/>
                  <a:pt x="7020" y="10800"/>
                </a:cubicBezTo>
                <a:cubicBezTo>
                  <a:pt x="7616" y="10800"/>
                  <a:pt x="8100" y="10360"/>
                  <a:pt x="8100" y="9818"/>
                </a:cubicBezTo>
                <a:cubicBezTo>
                  <a:pt x="8100" y="9456"/>
                  <a:pt x="7882" y="9143"/>
                  <a:pt x="7560" y="8973"/>
                </a:cubicBezTo>
                <a:lnTo>
                  <a:pt x="7560" y="6873"/>
                </a:lnTo>
                <a:lnTo>
                  <a:pt x="14040" y="6873"/>
                </a:lnTo>
                <a:lnTo>
                  <a:pt x="14040" y="8973"/>
                </a:lnTo>
                <a:cubicBezTo>
                  <a:pt x="13718" y="9143"/>
                  <a:pt x="13500" y="9456"/>
                  <a:pt x="13500" y="9818"/>
                </a:cubicBezTo>
                <a:cubicBezTo>
                  <a:pt x="13500" y="10360"/>
                  <a:pt x="13984" y="10800"/>
                  <a:pt x="14580" y="10800"/>
                </a:cubicBezTo>
                <a:cubicBezTo>
                  <a:pt x="15176" y="10800"/>
                  <a:pt x="15660" y="10360"/>
                  <a:pt x="15660" y="9818"/>
                </a:cubicBezTo>
                <a:cubicBezTo>
                  <a:pt x="15660" y="9456"/>
                  <a:pt x="15442" y="9143"/>
                  <a:pt x="15120" y="8973"/>
                </a:cubicBezTo>
                <a:lnTo>
                  <a:pt x="15120" y="6873"/>
                </a:lnTo>
                <a:lnTo>
                  <a:pt x="18428" y="6873"/>
                </a:lnTo>
                <a:lnTo>
                  <a:pt x="20155" y="18655"/>
                </a:lnTo>
                <a:lnTo>
                  <a:pt x="1445" y="18655"/>
                </a:lnTo>
                <a:cubicBezTo>
                  <a:pt x="1445" y="18655"/>
                  <a:pt x="3172" y="6873"/>
                  <a:pt x="3172" y="6873"/>
                </a:cubicBezTo>
                <a:close/>
                <a:moveTo>
                  <a:pt x="7560" y="3927"/>
                </a:moveTo>
                <a:cubicBezTo>
                  <a:pt x="7560" y="2301"/>
                  <a:pt x="9011" y="982"/>
                  <a:pt x="10800" y="982"/>
                </a:cubicBezTo>
                <a:cubicBezTo>
                  <a:pt x="12590" y="982"/>
                  <a:pt x="14040" y="2301"/>
                  <a:pt x="14040" y="3927"/>
                </a:cubicBezTo>
                <a:lnTo>
                  <a:pt x="14040" y="5891"/>
                </a:lnTo>
                <a:lnTo>
                  <a:pt x="7560" y="5891"/>
                </a:lnTo>
                <a:cubicBezTo>
                  <a:pt x="7560" y="5891"/>
                  <a:pt x="7560" y="3927"/>
                  <a:pt x="7560" y="3927"/>
                </a:cubicBezTo>
                <a:close/>
                <a:moveTo>
                  <a:pt x="21586" y="21045"/>
                </a:moveTo>
                <a:lnTo>
                  <a:pt x="21595" y="21044"/>
                </a:lnTo>
                <a:lnTo>
                  <a:pt x="19435" y="6317"/>
                </a:lnTo>
                <a:lnTo>
                  <a:pt x="19426" y="6318"/>
                </a:lnTo>
                <a:cubicBezTo>
                  <a:pt x="19390" y="6079"/>
                  <a:pt x="19173" y="5891"/>
                  <a:pt x="18900" y="5891"/>
                </a:cubicBezTo>
                <a:lnTo>
                  <a:pt x="15120" y="5891"/>
                </a:lnTo>
                <a:lnTo>
                  <a:pt x="15120" y="3927"/>
                </a:lnTo>
                <a:cubicBezTo>
                  <a:pt x="15120" y="1758"/>
                  <a:pt x="13186" y="0"/>
                  <a:pt x="10800" y="0"/>
                </a:cubicBezTo>
                <a:cubicBezTo>
                  <a:pt x="8414" y="0"/>
                  <a:pt x="6480" y="1758"/>
                  <a:pt x="6480" y="3927"/>
                </a:cubicBezTo>
                <a:lnTo>
                  <a:pt x="6480" y="5891"/>
                </a:lnTo>
                <a:lnTo>
                  <a:pt x="2700" y="5891"/>
                </a:lnTo>
                <a:cubicBezTo>
                  <a:pt x="2427" y="5891"/>
                  <a:pt x="2210" y="6079"/>
                  <a:pt x="2174" y="6318"/>
                </a:cubicBezTo>
                <a:lnTo>
                  <a:pt x="2165" y="6317"/>
                </a:lnTo>
                <a:lnTo>
                  <a:pt x="5" y="21044"/>
                </a:lnTo>
                <a:lnTo>
                  <a:pt x="14" y="21045"/>
                </a:lnTo>
                <a:cubicBezTo>
                  <a:pt x="11" y="21067"/>
                  <a:pt x="0" y="21087"/>
                  <a:pt x="0" y="21109"/>
                </a:cubicBezTo>
                <a:cubicBezTo>
                  <a:pt x="0" y="21381"/>
                  <a:pt x="242" y="21600"/>
                  <a:pt x="540" y="21600"/>
                </a:cubicBezTo>
                <a:lnTo>
                  <a:pt x="21060" y="21600"/>
                </a:lnTo>
                <a:cubicBezTo>
                  <a:pt x="21358" y="21600"/>
                  <a:pt x="21600" y="21381"/>
                  <a:pt x="21600" y="21109"/>
                </a:cubicBezTo>
                <a:cubicBezTo>
                  <a:pt x="21600" y="21087"/>
                  <a:pt x="21589" y="21067"/>
                  <a:pt x="21586" y="2104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30" name="Shape 2659"/>
          <p:cNvSpPr/>
          <p:nvPr/>
        </p:nvSpPr>
        <p:spPr>
          <a:xfrm>
            <a:off x="9423046" y="1426490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87" y="18100"/>
                </a:moveTo>
                <a:lnTo>
                  <a:pt x="21596" y="18099"/>
                </a:lnTo>
                <a:lnTo>
                  <a:pt x="20614" y="5335"/>
                </a:lnTo>
                <a:lnTo>
                  <a:pt x="20605" y="5337"/>
                </a:lnTo>
                <a:cubicBezTo>
                  <a:pt x="20573" y="5097"/>
                  <a:pt x="20376" y="4909"/>
                  <a:pt x="20127" y="4909"/>
                </a:cubicBezTo>
                <a:lnTo>
                  <a:pt x="16691" y="4909"/>
                </a:lnTo>
                <a:lnTo>
                  <a:pt x="16691" y="3927"/>
                </a:lnTo>
                <a:cubicBezTo>
                  <a:pt x="16691" y="1758"/>
                  <a:pt x="14932" y="0"/>
                  <a:pt x="12764" y="0"/>
                </a:cubicBezTo>
                <a:cubicBezTo>
                  <a:pt x="11300" y="0"/>
                  <a:pt x="10025" y="803"/>
                  <a:pt x="9350" y="1991"/>
                </a:cubicBezTo>
                <a:cubicBezTo>
                  <a:pt x="9705" y="2027"/>
                  <a:pt x="10048" y="2105"/>
                  <a:pt x="10377" y="2214"/>
                </a:cubicBezTo>
                <a:cubicBezTo>
                  <a:pt x="10911" y="1470"/>
                  <a:pt x="11778" y="982"/>
                  <a:pt x="12764" y="982"/>
                </a:cubicBezTo>
                <a:cubicBezTo>
                  <a:pt x="14390" y="982"/>
                  <a:pt x="15709" y="2301"/>
                  <a:pt x="15709" y="3927"/>
                </a:cubicBezTo>
                <a:lnTo>
                  <a:pt x="15709" y="4909"/>
                </a:lnTo>
                <a:lnTo>
                  <a:pt x="13337" y="4909"/>
                </a:lnTo>
                <a:cubicBezTo>
                  <a:pt x="13474" y="5221"/>
                  <a:pt x="13581" y="5549"/>
                  <a:pt x="13651" y="5891"/>
                </a:cubicBezTo>
                <a:lnTo>
                  <a:pt x="15709" y="5891"/>
                </a:lnTo>
                <a:lnTo>
                  <a:pt x="15709" y="6873"/>
                </a:lnTo>
                <a:lnTo>
                  <a:pt x="16204" y="6873"/>
                </a:lnTo>
                <a:cubicBezTo>
                  <a:pt x="16375" y="6873"/>
                  <a:pt x="16537" y="6905"/>
                  <a:pt x="16691" y="6961"/>
                </a:cubicBezTo>
                <a:lnTo>
                  <a:pt x="16691" y="5891"/>
                </a:lnTo>
                <a:lnTo>
                  <a:pt x="19674" y="5891"/>
                </a:lnTo>
                <a:lnTo>
                  <a:pt x="20429" y="15709"/>
                </a:lnTo>
                <a:lnTo>
                  <a:pt x="18247" y="15709"/>
                </a:lnTo>
                <a:lnTo>
                  <a:pt x="18323" y="16691"/>
                </a:lnTo>
                <a:lnTo>
                  <a:pt x="20504" y="16691"/>
                </a:lnTo>
                <a:lnTo>
                  <a:pt x="20580" y="17673"/>
                </a:lnTo>
                <a:lnTo>
                  <a:pt x="18398" y="17673"/>
                </a:lnTo>
                <a:lnTo>
                  <a:pt x="18474" y="18655"/>
                </a:lnTo>
                <a:lnTo>
                  <a:pt x="21109" y="18655"/>
                </a:lnTo>
                <a:cubicBezTo>
                  <a:pt x="21380" y="18655"/>
                  <a:pt x="21600" y="18435"/>
                  <a:pt x="21600" y="18164"/>
                </a:cubicBezTo>
                <a:cubicBezTo>
                  <a:pt x="21600" y="18141"/>
                  <a:pt x="21590" y="18122"/>
                  <a:pt x="21587" y="18100"/>
                </a:cubicBezTo>
                <a:moveTo>
                  <a:pt x="1020" y="20618"/>
                </a:moveTo>
                <a:lnTo>
                  <a:pt x="1096" y="19636"/>
                </a:lnTo>
                <a:lnTo>
                  <a:pt x="16577" y="19636"/>
                </a:lnTo>
                <a:lnTo>
                  <a:pt x="16653" y="20618"/>
                </a:lnTo>
                <a:cubicBezTo>
                  <a:pt x="16653" y="20618"/>
                  <a:pt x="1020" y="20618"/>
                  <a:pt x="1020" y="20618"/>
                </a:cubicBezTo>
                <a:close/>
                <a:moveTo>
                  <a:pt x="1926" y="8836"/>
                </a:moveTo>
                <a:lnTo>
                  <a:pt x="4909" y="8836"/>
                </a:lnTo>
                <a:lnTo>
                  <a:pt x="4909" y="10936"/>
                </a:lnTo>
                <a:cubicBezTo>
                  <a:pt x="4617" y="11106"/>
                  <a:pt x="4418" y="11420"/>
                  <a:pt x="4418" y="11782"/>
                </a:cubicBezTo>
                <a:cubicBezTo>
                  <a:pt x="4418" y="12324"/>
                  <a:pt x="4858" y="12764"/>
                  <a:pt x="5400" y="12764"/>
                </a:cubicBezTo>
                <a:cubicBezTo>
                  <a:pt x="5942" y="12764"/>
                  <a:pt x="6382" y="12324"/>
                  <a:pt x="6382" y="11782"/>
                </a:cubicBezTo>
                <a:cubicBezTo>
                  <a:pt x="6382" y="11420"/>
                  <a:pt x="6183" y="11106"/>
                  <a:pt x="5891" y="10936"/>
                </a:cubicBezTo>
                <a:lnTo>
                  <a:pt x="5891" y="8836"/>
                </a:lnTo>
                <a:lnTo>
                  <a:pt x="11782" y="8836"/>
                </a:lnTo>
                <a:lnTo>
                  <a:pt x="11782" y="10936"/>
                </a:lnTo>
                <a:cubicBezTo>
                  <a:pt x="11489" y="11106"/>
                  <a:pt x="11291" y="11420"/>
                  <a:pt x="11291" y="11782"/>
                </a:cubicBezTo>
                <a:cubicBezTo>
                  <a:pt x="11291" y="12324"/>
                  <a:pt x="11731" y="12764"/>
                  <a:pt x="12273" y="12764"/>
                </a:cubicBezTo>
                <a:cubicBezTo>
                  <a:pt x="12815" y="12764"/>
                  <a:pt x="13255" y="12324"/>
                  <a:pt x="13255" y="11782"/>
                </a:cubicBezTo>
                <a:cubicBezTo>
                  <a:pt x="13255" y="11420"/>
                  <a:pt x="13056" y="11106"/>
                  <a:pt x="12764" y="10936"/>
                </a:cubicBezTo>
                <a:lnTo>
                  <a:pt x="12764" y="8836"/>
                </a:lnTo>
                <a:lnTo>
                  <a:pt x="15746" y="8836"/>
                </a:lnTo>
                <a:lnTo>
                  <a:pt x="16502" y="18655"/>
                </a:lnTo>
                <a:lnTo>
                  <a:pt x="1172" y="18655"/>
                </a:lnTo>
                <a:cubicBezTo>
                  <a:pt x="1172" y="18655"/>
                  <a:pt x="1926" y="8836"/>
                  <a:pt x="1926" y="8836"/>
                </a:cubicBezTo>
                <a:close/>
                <a:moveTo>
                  <a:pt x="5891" y="6873"/>
                </a:moveTo>
                <a:cubicBezTo>
                  <a:pt x="5891" y="5246"/>
                  <a:pt x="7210" y="3927"/>
                  <a:pt x="8836" y="3927"/>
                </a:cubicBezTo>
                <a:cubicBezTo>
                  <a:pt x="10463" y="3927"/>
                  <a:pt x="11782" y="5246"/>
                  <a:pt x="11782" y="6873"/>
                </a:cubicBezTo>
                <a:lnTo>
                  <a:pt x="11782" y="7855"/>
                </a:lnTo>
                <a:lnTo>
                  <a:pt x="5891" y="7855"/>
                </a:lnTo>
                <a:cubicBezTo>
                  <a:pt x="5891" y="7855"/>
                  <a:pt x="5891" y="6873"/>
                  <a:pt x="5891" y="6873"/>
                </a:cubicBezTo>
                <a:close/>
                <a:moveTo>
                  <a:pt x="17668" y="21044"/>
                </a:moveTo>
                <a:lnTo>
                  <a:pt x="16687" y="8281"/>
                </a:lnTo>
                <a:lnTo>
                  <a:pt x="16678" y="8282"/>
                </a:lnTo>
                <a:cubicBezTo>
                  <a:pt x="16646" y="8043"/>
                  <a:pt x="16448" y="7855"/>
                  <a:pt x="16200" y="7855"/>
                </a:cubicBezTo>
                <a:lnTo>
                  <a:pt x="12764" y="7855"/>
                </a:lnTo>
                <a:lnTo>
                  <a:pt x="12764" y="6873"/>
                </a:lnTo>
                <a:cubicBezTo>
                  <a:pt x="12764" y="4704"/>
                  <a:pt x="11005" y="2945"/>
                  <a:pt x="8836" y="2945"/>
                </a:cubicBezTo>
                <a:cubicBezTo>
                  <a:pt x="6668" y="2945"/>
                  <a:pt x="4909" y="4704"/>
                  <a:pt x="4909" y="6873"/>
                </a:cubicBezTo>
                <a:lnTo>
                  <a:pt x="4909" y="7855"/>
                </a:lnTo>
                <a:lnTo>
                  <a:pt x="1473" y="7855"/>
                </a:lnTo>
                <a:cubicBezTo>
                  <a:pt x="1224" y="7855"/>
                  <a:pt x="1027" y="8043"/>
                  <a:pt x="995" y="8282"/>
                </a:cubicBezTo>
                <a:lnTo>
                  <a:pt x="986" y="8281"/>
                </a:lnTo>
                <a:lnTo>
                  <a:pt x="4" y="21044"/>
                </a:lnTo>
                <a:lnTo>
                  <a:pt x="13" y="21045"/>
                </a:lnTo>
                <a:cubicBezTo>
                  <a:pt x="10" y="21067"/>
                  <a:pt x="0" y="21087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1"/>
                  <a:pt x="17673" y="21109"/>
                </a:cubicBezTo>
                <a:cubicBezTo>
                  <a:pt x="17673" y="21087"/>
                  <a:pt x="17663" y="21067"/>
                  <a:pt x="17660" y="21045"/>
                </a:cubicBezTo>
                <a:cubicBezTo>
                  <a:pt x="17660" y="21045"/>
                  <a:pt x="17668" y="21044"/>
                  <a:pt x="17668" y="21044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31" name="Shape 2660"/>
          <p:cNvSpPr/>
          <p:nvPr/>
        </p:nvSpPr>
        <p:spPr>
          <a:xfrm>
            <a:off x="9962946" y="1452120"/>
            <a:ext cx="279459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600"/>
                </a:moveTo>
                <a:lnTo>
                  <a:pt x="982" y="9600"/>
                </a:lnTo>
                <a:lnTo>
                  <a:pt x="982" y="8400"/>
                </a:lnTo>
                <a:lnTo>
                  <a:pt x="20618" y="8400"/>
                </a:lnTo>
                <a:cubicBezTo>
                  <a:pt x="20618" y="8400"/>
                  <a:pt x="20618" y="9600"/>
                  <a:pt x="20618" y="9600"/>
                </a:cubicBezTo>
                <a:close/>
                <a:moveTo>
                  <a:pt x="19006" y="13200"/>
                </a:moveTo>
                <a:lnTo>
                  <a:pt x="15735" y="13200"/>
                </a:lnTo>
                <a:lnTo>
                  <a:pt x="16045" y="10800"/>
                </a:lnTo>
                <a:lnTo>
                  <a:pt x="19419" y="10800"/>
                </a:lnTo>
                <a:cubicBezTo>
                  <a:pt x="19419" y="10800"/>
                  <a:pt x="19006" y="13200"/>
                  <a:pt x="19006" y="13200"/>
                </a:cubicBezTo>
                <a:close/>
                <a:moveTo>
                  <a:pt x="18386" y="16800"/>
                </a:moveTo>
                <a:lnTo>
                  <a:pt x="15270" y="16800"/>
                </a:lnTo>
                <a:lnTo>
                  <a:pt x="15580" y="14400"/>
                </a:lnTo>
                <a:lnTo>
                  <a:pt x="18799" y="14400"/>
                </a:lnTo>
                <a:cubicBezTo>
                  <a:pt x="18799" y="14400"/>
                  <a:pt x="18386" y="16800"/>
                  <a:pt x="18386" y="16800"/>
                </a:cubicBezTo>
                <a:close/>
                <a:moveTo>
                  <a:pt x="17766" y="20400"/>
                </a:moveTo>
                <a:lnTo>
                  <a:pt x="14805" y="20400"/>
                </a:lnTo>
                <a:lnTo>
                  <a:pt x="15115" y="18000"/>
                </a:lnTo>
                <a:lnTo>
                  <a:pt x="18179" y="18000"/>
                </a:lnTo>
                <a:cubicBezTo>
                  <a:pt x="18179" y="18000"/>
                  <a:pt x="17766" y="20400"/>
                  <a:pt x="17766" y="20400"/>
                </a:cubicBezTo>
                <a:close/>
                <a:moveTo>
                  <a:pt x="11291" y="13200"/>
                </a:moveTo>
                <a:lnTo>
                  <a:pt x="11291" y="10800"/>
                </a:lnTo>
                <a:lnTo>
                  <a:pt x="15063" y="10800"/>
                </a:lnTo>
                <a:lnTo>
                  <a:pt x="14753" y="13200"/>
                </a:lnTo>
                <a:cubicBezTo>
                  <a:pt x="14753" y="13200"/>
                  <a:pt x="11291" y="13200"/>
                  <a:pt x="11291" y="13200"/>
                </a:cubicBezTo>
                <a:close/>
                <a:moveTo>
                  <a:pt x="14289" y="16800"/>
                </a:moveTo>
                <a:lnTo>
                  <a:pt x="11291" y="16800"/>
                </a:lnTo>
                <a:lnTo>
                  <a:pt x="11291" y="14400"/>
                </a:lnTo>
                <a:lnTo>
                  <a:pt x="14598" y="14400"/>
                </a:lnTo>
                <a:cubicBezTo>
                  <a:pt x="14598" y="14400"/>
                  <a:pt x="14289" y="16800"/>
                  <a:pt x="14289" y="16800"/>
                </a:cubicBezTo>
                <a:close/>
                <a:moveTo>
                  <a:pt x="13823" y="20400"/>
                </a:moveTo>
                <a:lnTo>
                  <a:pt x="11291" y="20400"/>
                </a:lnTo>
                <a:lnTo>
                  <a:pt x="11291" y="18000"/>
                </a:lnTo>
                <a:lnTo>
                  <a:pt x="14133" y="18000"/>
                </a:lnTo>
                <a:cubicBezTo>
                  <a:pt x="14133" y="18000"/>
                  <a:pt x="13823" y="20400"/>
                  <a:pt x="13823" y="20400"/>
                </a:cubicBezTo>
                <a:close/>
                <a:moveTo>
                  <a:pt x="10309" y="13200"/>
                </a:moveTo>
                <a:lnTo>
                  <a:pt x="6847" y="13200"/>
                </a:lnTo>
                <a:lnTo>
                  <a:pt x="6537" y="10800"/>
                </a:lnTo>
                <a:lnTo>
                  <a:pt x="10309" y="10800"/>
                </a:lnTo>
                <a:cubicBezTo>
                  <a:pt x="10309" y="10800"/>
                  <a:pt x="10309" y="13200"/>
                  <a:pt x="10309" y="13200"/>
                </a:cubicBezTo>
                <a:close/>
                <a:moveTo>
                  <a:pt x="10309" y="16800"/>
                </a:moveTo>
                <a:lnTo>
                  <a:pt x="7311" y="16800"/>
                </a:lnTo>
                <a:lnTo>
                  <a:pt x="7002" y="14400"/>
                </a:lnTo>
                <a:lnTo>
                  <a:pt x="10309" y="14400"/>
                </a:lnTo>
                <a:cubicBezTo>
                  <a:pt x="10309" y="14400"/>
                  <a:pt x="10309" y="16800"/>
                  <a:pt x="10309" y="16800"/>
                </a:cubicBezTo>
                <a:close/>
                <a:moveTo>
                  <a:pt x="10309" y="20400"/>
                </a:moveTo>
                <a:lnTo>
                  <a:pt x="7777" y="20400"/>
                </a:lnTo>
                <a:lnTo>
                  <a:pt x="7467" y="18000"/>
                </a:lnTo>
                <a:lnTo>
                  <a:pt x="10309" y="18000"/>
                </a:lnTo>
                <a:cubicBezTo>
                  <a:pt x="10309" y="18000"/>
                  <a:pt x="10309" y="20400"/>
                  <a:pt x="10309" y="20400"/>
                </a:cubicBezTo>
                <a:close/>
                <a:moveTo>
                  <a:pt x="3834" y="20400"/>
                </a:moveTo>
                <a:lnTo>
                  <a:pt x="3421" y="18000"/>
                </a:lnTo>
                <a:lnTo>
                  <a:pt x="6485" y="18000"/>
                </a:lnTo>
                <a:lnTo>
                  <a:pt x="6795" y="20400"/>
                </a:lnTo>
                <a:cubicBezTo>
                  <a:pt x="6795" y="20400"/>
                  <a:pt x="3834" y="20400"/>
                  <a:pt x="3834" y="20400"/>
                </a:cubicBezTo>
                <a:close/>
                <a:moveTo>
                  <a:pt x="2801" y="14400"/>
                </a:moveTo>
                <a:lnTo>
                  <a:pt x="6020" y="14400"/>
                </a:lnTo>
                <a:lnTo>
                  <a:pt x="6330" y="16800"/>
                </a:lnTo>
                <a:lnTo>
                  <a:pt x="3214" y="16800"/>
                </a:lnTo>
                <a:cubicBezTo>
                  <a:pt x="3214" y="16800"/>
                  <a:pt x="2801" y="14400"/>
                  <a:pt x="2801" y="14400"/>
                </a:cubicBezTo>
                <a:close/>
                <a:moveTo>
                  <a:pt x="2181" y="10800"/>
                </a:moveTo>
                <a:lnTo>
                  <a:pt x="5555" y="10800"/>
                </a:lnTo>
                <a:lnTo>
                  <a:pt x="5865" y="13200"/>
                </a:lnTo>
                <a:lnTo>
                  <a:pt x="2594" y="13200"/>
                </a:lnTo>
                <a:cubicBezTo>
                  <a:pt x="2594" y="13200"/>
                  <a:pt x="2181" y="10800"/>
                  <a:pt x="2181" y="10800"/>
                </a:cubicBezTo>
                <a:close/>
                <a:moveTo>
                  <a:pt x="10800" y="1320"/>
                </a:moveTo>
                <a:lnTo>
                  <a:pt x="17616" y="7200"/>
                </a:lnTo>
                <a:lnTo>
                  <a:pt x="3984" y="7200"/>
                </a:lnTo>
                <a:cubicBezTo>
                  <a:pt x="3984" y="7200"/>
                  <a:pt x="10800" y="1320"/>
                  <a:pt x="10800" y="1320"/>
                </a:cubicBezTo>
                <a:close/>
                <a:moveTo>
                  <a:pt x="20618" y="7200"/>
                </a:moveTo>
                <a:lnTo>
                  <a:pt x="19284" y="7200"/>
                </a:lnTo>
                <a:lnTo>
                  <a:pt x="11157" y="188"/>
                </a:lnTo>
                <a:lnTo>
                  <a:pt x="11155" y="190"/>
                </a:lnTo>
                <a:cubicBezTo>
                  <a:pt x="11066" y="74"/>
                  <a:pt x="10941" y="0"/>
                  <a:pt x="10800" y="0"/>
                </a:cubicBezTo>
                <a:cubicBezTo>
                  <a:pt x="10659" y="0"/>
                  <a:pt x="10534" y="74"/>
                  <a:pt x="10445" y="190"/>
                </a:cubicBezTo>
                <a:lnTo>
                  <a:pt x="10443" y="188"/>
                </a:lnTo>
                <a:lnTo>
                  <a:pt x="2316" y="7200"/>
                </a:lnTo>
                <a:lnTo>
                  <a:pt x="982" y="7200"/>
                </a:lnTo>
                <a:cubicBezTo>
                  <a:pt x="439" y="7200"/>
                  <a:pt x="0" y="7738"/>
                  <a:pt x="0" y="8400"/>
                </a:cubicBezTo>
                <a:lnTo>
                  <a:pt x="0" y="9600"/>
                </a:lnTo>
                <a:cubicBezTo>
                  <a:pt x="0" y="10262"/>
                  <a:pt x="439" y="10800"/>
                  <a:pt x="982" y="10800"/>
                </a:cubicBezTo>
                <a:lnTo>
                  <a:pt x="1178" y="10800"/>
                </a:lnTo>
                <a:lnTo>
                  <a:pt x="2960" y="21145"/>
                </a:lnTo>
                <a:lnTo>
                  <a:pt x="2969" y="21143"/>
                </a:lnTo>
                <a:cubicBezTo>
                  <a:pt x="3023" y="2140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03"/>
                  <a:pt x="18631" y="21143"/>
                </a:cubicBezTo>
                <a:lnTo>
                  <a:pt x="18640" y="21145"/>
                </a:lnTo>
                <a:lnTo>
                  <a:pt x="20422" y="10800"/>
                </a:ln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8400"/>
                </a:lnTo>
                <a:cubicBezTo>
                  <a:pt x="21600" y="7738"/>
                  <a:pt x="21160" y="7200"/>
                  <a:pt x="20618" y="72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32" name="Shape 2661"/>
          <p:cNvSpPr/>
          <p:nvPr/>
        </p:nvSpPr>
        <p:spPr>
          <a:xfrm>
            <a:off x="10496233" y="1438892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7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7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10453" y="7402"/>
                </a:moveTo>
                <a:cubicBezTo>
                  <a:pt x="10542" y="7500"/>
                  <a:pt x="10665" y="7560"/>
                  <a:pt x="10800" y="7560"/>
                </a:cubicBezTo>
                <a:cubicBezTo>
                  <a:pt x="10936" y="7560"/>
                  <a:pt x="11058" y="7500"/>
                  <a:pt x="11147" y="7402"/>
                </a:cubicBezTo>
                <a:lnTo>
                  <a:pt x="13111" y="5242"/>
                </a:lnTo>
                <a:cubicBezTo>
                  <a:pt x="13200" y="5144"/>
                  <a:pt x="13255" y="5009"/>
                  <a:pt x="13255" y="4860"/>
                </a:cubicBezTo>
                <a:cubicBezTo>
                  <a:pt x="13255" y="4562"/>
                  <a:pt x="13035" y="4320"/>
                  <a:pt x="12764" y="4320"/>
                </a:cubicBezTo>
                <a:cubicBezTo>
                  <a:pt x="12628" y="4320"/>
                  <a:pt x="12506" y="4381"/>
                  <a:pt x="12417" y="4478"/>
                </a:cubicBezTo>
                <a:lnTo>
                  <a:pt x="11291" y="5716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5716"/>
                </a:lnTo>
                <a:lnTo>
                  <a:pt x="9183" y="4478"/>
                </a:lnTo>
                <a:cubicBezTo>
                  <a:pt x="9095" y="4381"/>
                  <a:pt x="8972" y="4320"/>
                  <a:pt x="8836" y="4320"/>
                </a:cubicBezTo>
                <a:cubicBezTo>
                  <a:pt x="8565" y="4320"/>
                  <a:pt x="8345" y="4562"/>
                  <a:pt x="8345" y="4860"/>
                </a:cubicBezTo>
                <a:cubicBezTo>
                  <a:pt x="8345" y="5009"/>
                  <a:pt x="8400" y="5144"/>
                  <a:pt x="8489" y="5242"/>
                </a:cubicBezTo>
                <a:cubicBezTo>
                  <a:pt x="8489" y="5242"/>
                  <a:pt x="10453" y="7402"/>
                  <a:pt x="10453" y="7402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33" name="Shape 2662"/>
          <p:cNvSpPr/>
          <p:nvPr/>
        </p:nvSpPr>
        <p:spPr>
          <a:xfrm>
            <a:off x="11029519" y="1438892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7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7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8836" y="3240"/>
                </a:moveTo>
                <a:cubicBezTo>
                  <a:pt x="8972" y="3240"/>
                  <a:pt x="9095" y="3179"/>
                  <a:pt x="9183" y="3082"/>
                </a:cubicBezTo>
                <a:lnTo>
                  <a:pt x="10309" y="1844"/>
                </a:lnTo>
                <a:lnTo>
                  <a:pt x="10309" y="7020"/>
                </a:lnTo>
                <a:cubicBezTo>
                  <a:pt x="10309" y="7318"/>
                  <a:pt x="10529" y="7560"/>
                  <a:pt x="10800" y="7560"/>
                </a:cubicBezTo>
                <a:cubicBezTo>
                  <a:pt x="11071" y="7560"/>
                  <a:pt x="11291" y="7318"/>
                  <a:pt x="11291" y="7020"/>
                </a:cubicBezTo>
                <a:lnTo>
                  <a:pt x="11291" y="1844"/>
                </a:lnTo>
                <a:lnTo>
                  <a:pt x="12417" y="3082"/>
                </a:lnTo>
                <a:cubicBezTo>
                  <a:pt x="12505" y="3179"/>
                  <a:pt x="12628" y="3240"/>
                  <a:pt x="12764" y="3240"/>
                </a:cubicBezTo>
                <a:cubicBezTo>
                  <a:pt x="13035" y="3240"/>
                  <a:pt x="13255" y="2998"/>
                  <a:pt x="13255" y="2700"/>
                </a:cubicBezTo>
                <a:cubicBezTo>
                  <a:pt x="13255" y="2551"/>
                  <a:pt x="13199" y="2416"/>
                  <a:pt x="13111" y="2318"/>
                </a:cubicBezTo>
                <a:lnTo>
                  <a:pt x="11147" y="158"/>
                </a:lnTo>
                <a:cubicBezTo>
                  <a:pt x="11058" y="61"/>
                  <a:pt x="10936" y="0"/>
                  <a:pt x="10800" y="0"/>
                </a:cubicBezTo>
                <a:cubicBezTo>
                  <a:pt x="10664" y="0"/>
                  <a:pt x="10542" y="60"/>
                  <a:pt x="10453" y="158"/>
                </a:cubicBezTo>
                <a:lnTo>
                  <a:pt x="8489" y="2318"/>
                </a:lnTo>
                <a:cubicBezTo>
                  <a:pt x="8400" y="2416"/>
                  <a:pt x="8345" y="2551"/>
                  <a:pt x="8345" y="2700"/>
                </a:cubicBezTo>
                <a:cubicBezTo>
                  <a:pt x="8345" y="2998"/>
                  <a:pt x="8565" y="3240"/>
                  <a:pt x="8836" y="324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34" name="Shape 2663"/>
          <p:cNvSpPr/>
          <p:nvPr/>
        </p:nvSpPr>
        <p:spPr>
          <a:xfrm>
            <a:off x="6229115" y="1972178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7507" y="3082"/>
                </a:moveTo>
                <a:lnTo>
                  <a:pt x="7507" y="3082"/>
                </a:lnTo>
                <a:lnTo>
                  <a:pt x="9471" y="5242"/>
                </a:lnTo>
                <a:cubicBezTo>
                  <a:pt x="9560" y="5340"/>
                  <a:pt x="9683" y="5400"/>
                  <a:pt x="9818" y="5400"/>
                </a:cubicBezTo>
                <a:cubicBezTo>
                  <a:pt x="10089" y="5400"/>
                  <a:pt x="10309" y="5158"/>
                  <a:pt x="10309" y="4860"/>
                </a:cubicBezTo>
                <a:cubicBezTo>
                  <a:pt x="10309" y="4712"/>
                  <a:pt x="10254" y="4577"/>
                  <a:pt x="10165" y="4478"/>
                </a:cubicBezTo>
                <a:lnTo>
                  <a:pt x="9040" y="3240"/>
                </a:lnTo>
                <a:lnTo>
                  <a:pt x="13745" y="3240"/>
                </a:lnTo>
                <a:lnTo>
                  <a:pt x="13745" y="3240"/>
                </a:lnTo>
                <a:cubicBezTo>
                  <a:pt x="14016" y="3240"/>
                  <a:pt x="14236" y="2998"/>
                  <a:pt x="14236" y="2700"/>
                </a:cubicBezTo>
                <a:cubicBezTo>
                  <a:pt x="14236" y="2402"/>
                  <a:pt x="14016" y="2160"/>
                  <a:pt x="13745" y="2160"/>
                </a:cubicBezTo>
                <a:lnTo>
                  <a:pt x="9040" y="2160"/>
                </a:lnTo>
                <a:lnTo>
                  <a:pt x="10165" y="922"/>
                </a:lnTo>
                <a:cubicBezTo>
                  <a:pt x="10254" y="824"/>
                  <a:pt x="10309" y="689"/>
                  <a:pt x="10309" y="540"/>
                </a:cubicBezTo>
                <a:cubicBezTo>
                  <a:pt x="10309" y="242"/>
                  <a:pt x="10089" y="0"/>
                  <a:pt x="9818" y="0"/>
                </a:cubicBezTo>
                <a:cubicBezTo>
                  <a:pt x="9683" y="0"/>
                  <a:pt x="9560" y="61"/>
                  <a:pt x="9471" y="158"/>
                </a:cubicBezTo>
                <a:lnTo>
                  <a:pt x="7507" y="2318"/>
                </a:lnTo>
                <a:lnTo>
                  <a:pt x="7507" y="2318"/>
                </a:lnTo>
                <a:cubicBezTo>
                  <a:pt x="7419" y="2417"/>
                  <a:pt x="7364" y="2552"/>
                  <a:pt x="7364" y="2700"/>
                </a:cubicBezTo>
                <a:cubicBezTo>
                  <a:pt x="7364" y="2849"/>
                  <a:pt x="7419" y="2984"/>
                  <a:pt x="7507" y="30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35" name="Shape 2664"/>
          <p:cNvSpPr/>
          <p:nvPr/>
        </p:nvSpPr>
        <p:spPr>
          <a:xfrm>
            <a:off x="6762402" y="1972178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7855" y="3240"/>
                </a:moveTo>
                <a:lnTo>
                  <a:pt x="7855" y="3240"/>
                </a:lnTo>
                <a:lnTo>
                  <a:pt x="12560" y="3240"/>
                </a:lnTo>
                <a:lnTo>
                  <a:pt x="11435" y="4478"/>
                </a:lnTo>
                <a:cubicBezTo>
                  <a:pt x="11346" y="4577"/>
                  <a:pt x="11291" y="4712"/>
                  <a:pt x="11291" y="4860"/>
                </a:cubicBezTo>
                <a:cubicBezTo>
                  <a:pt x="11291" y="5158"/>
                  <a:pt x="11511" y="5400"/>
                  <a:pt x="11782" y="5400"/>
                </a:cubicBezTo>
                <a:cubicBezTo>
                  <a:pt x="11917" y="5400"/>
                  <a:pt x="12040" y="5340"/>
                  <a:pt x="12129" y="5242"/>
                </a:cubicBezTo>
                <a:lnTo>
                  <a:pt x="14093" y="3082"/>
                </a:lnTo>
                <a:cubicBezTo>
                  <a:pt x="14181" y="2984"/>
                  <a:pt x="14236" y="2849"/>
                  <a:pt x="14236" y="2700"/>
                </a:cubicBezTo>
                <a:cubicBezTo>
                  <a:pt x="14236" y="2552"/>
                  <a:pt x="14181" y="2417"/>
                  <a:pt x="14093" y="2318"/>
                </a:cubicBezTo>
                <a:lnTo>
                  <a:pt x="12129" y="158"/>
                </a:lnTo>
                <a:cubicBezTo>
                  <a:pt x="12040" y="61"/>
                  <a:pt x="11917" y="0"/>
                  <a:pt x="11782" y="0"/>
                </a:cubicBezTo>
                <a:cubicBezTo>
                  <a:pt x="11511" y="0"/>
                  <a:pt x="11291" y="242"/>
                  <a:pt x="11291" y="540"/>
                </a:cubicBezTo>
                <a:cubicBezTo>
                  <a:pt x="11291" y="689"/>
                  <a:pt x="11346" y="824"/>
                  <a:pt x="11435" y="922"/>
                </a:cubicBezTo>
                <a:lnTo>
                  <a:pt x="12560" y="2160"/>
                </a:lnTo>
                <a:lnTo>
                  <a:pt x="7855" y="2160"/>
                </a:lnTo>
                <a:cubicBezTo>
                  <a:pt x="7584" y="2160"/>
                  <a:pt x="7364" y="2402"/>
                  <a:pt x="7364" y="2700"/>
                </a:cubicBezTo>
                <a:cubicBezTo>
                  <a:pt x="7364" y="2998"/>
                  <a:pt x="7584" y="3240"/>
                  <a:pt x="7855" y="324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36" name="Shape 2665"/>
          <p:cNvSpPr/>
          <p:nvPr/>
        </p:nvSpPr>
        <p:spPr>
          <a:xfrm>
            <a:off x="7295688" y="1972178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8345" y="3780"/>
                </a:moveTo>
                <a:lnTo>
                  <a:pt x="10309" y="3780"/>
                </a:lnTo>
                <a:lnTo>
                  <a:pt x="10309" y="5940"/>
                </a:lnTo>
                <a:cubicBezTo>
                  <a:pt x="10309" y="6238"/>
                  <a:pt x="10529" y="6480"/>
                  <a:pt x="10800" y="6480"/>
                </a:cubicBezTo>
                <a:cubicBezTo>
                  <a:pt x="11071" y="6480"/>
                  <a:pt x="11291" y="6238"/>
                  <a:pt x="11291" y="5940"/>
                </a:cubicBezTo>
                <a:lnTo>
                  <a:pt x="11291" y="3780"/>
                </a:lnTo>
                <a:lnTo>
                  <a:pt x="13255" y="3780"/>
                </a:lnTo>
                <a:cubicBezTo>
                  <a:pt x="13525" y="3780"/>
                  <a:pt x="13745" y="3538"/>
                  <a:pt x="13745" y="3240"/>
                </a:cubicBezTo>
                <a:cubicBezTo>
                  <a:pt x="13745" y="2942"/>
                  <a:pt x="13525" y="2700"/>
                  <a:pt x="13255" y="2700"/>
                </a:cubicBezTo>
                <a:lnTo>
                  <a:pt x="11291" y="2700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2700"/>
                </a:lnTo>
                <a:lnTo>
                  <a:pt x="8345" y="2700"/>
                </a:lnTo>
                <a:cubicBezTo>
                  <a:pt x="8075" y="2700"/>
                  <a:pt x="7855" y="2942"/>
                  <a:pt x="7855" y="3240"/>
                </a:cubicBezTo>
                <a:cubicBezTo>
                  <a:pt x="7855" y="3538"/>
                  <a:pt x="8075" y="3780"/>
                  <a:pt x="8345" y="378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37" name="Shape 2666"/>
          <p:cNvSpPr/>
          <p:nvPr/>
        </p:nvSpPr>
        <p:spPr>
          <a:xfrm>
            <a:off x="7828974" y="1991194"/>
            <a:ext cx="279459" cy="2224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257"/>
                </a:moveTo>
                <a:lnTo>
                  <a:pt x="982" y="9257"/>
                </a:lnTo>
                <a:lnTo>
                  <a:pt x="982" y="8023"/>
                </a:lnTo>
                <a:lnTo>
                  <a:pt x="20618" y="8023"/>
                </a:lnTo>
                <a:cubicBezTo>
                  <a:pt x="20618" y="8023"/>
                  <a:pt x="20618" y="9257"/>
                  <a:pt x="20618" y="9257"/>
                </a:cubicBezTo>
                <a:close/>
                <a:moveTo>
                  <a:pt x="19006" y="12960"/>
                </a:moveTo>
                <a:lnTo>
                  <a:pt x="15735" y="12960"/>
                </a:lnTo>
                <a:lnTo>
                  <a:pt x="16045" y="10491"/>
                </a:lnTo>
                <a:lnTo>
                  <a:pt x="19419" y="10491"/>
                </a:lnTo>
                <a:cubicBezTo>
                  <a:pt x="19419" y="10491"/>
                  <a:pt x="19006" y="12960"/>
                  <a:pt x="19006" y="12960"/>
                </a:cubicBezTo>
                <a:close/>
                <a:moveTo>
                  <a:pt x="18386" y="16663"/>
                </a:moveTo>
                <a:lnTo>
                  <a:pt x="15270" y="16663"/>
                </a:lnTo>
                <a:lnTo>
                  <a:pt x="15580" y="14194"/>
                </a:lnTo>
                <a:lnTo>
                  <a:pt x="18799" y="14194"/>
                </a:lnTo>
                <a:cubicBezTo>
                  <a:pt x="18799" y="14194"/>
                  <a:pt x="18386" y="16663"/>
                  <a:pt x="18386" y="16663"/>
                </a:cubicBezTo>
                <a:close/>
                <a:moveTo>
                  <a:pt x="17765" y="20366"/>
                </a:moveTo>
                <a:lnTo>
                  <a:pt x="14805" y="20366"/>
                </a:lnTo>
                <a:lnTo>
                  <a:pt x="15115" y="17897"/>
                </a:lnTo>
                <a:lnTo>
                  <a:pt x="18179" y="17897"/>
                </a:lnTo>
                <a:cubicBezTo>
                  <a:pt x="18179" y="17897"/>
                  <a:pt x="17765" y="20366"/>
                  <a:pt x="17765" y="20366"/>
                </a:cubicBezTo>
                <a:close/>
                <a:moveTo>
                  <a:pt x="11291" y="12960"/>
                </a:moveTo>
                <a:lnTo>
                  <a:pt x="11291" y="10491"/>
                </a:lnTo>
                <a:lnTo>
                  <a:pt x="15063" y="10491"/>
                </a:lnTo>
                <a:lnTo>
                  <a:pt x="14753" y="12960"/>
                </a:lnTo>
                <a:cubicBezTo>
                  <a:pt x="14753" y="12960"/>
                  <a:pt x="11291" y="12960"/>
                  <a:pt x="11291" y="12960"/>
                </a:cubicBezTo>
                <a:close/>
                <a:moveTo>
                  <a:pt x="14288" y="16663"/>
                </a:moveTo>
                <a:lnTo>
                  <a:pt x="11291" y="16663"/>
                </a:lnTo>
                <a:lnTo>
                  <a:pt x="11291" y="14194"/>
                </a:lnTo>
                <a:lnTo>
                  <a:pt x="14598" y="14194"/>
                </a:lnTo>
                <a:cubicBezTo>
                  <a:pt x="14598" y="14194"/>
                  <a:pt x="14288" y="16663"/>
                  <a:pt x="14288" y="16663"/>
                </a:cubicBezTo>
                <a:close/>
                <a:moveTo>
                  <a:pt x="13823" y="20366"/>
                </a:moveTo>
                <a:lnTo>
                  <a:pt x="11291" y="20366"/>
                </a:lnTo>
                <a:lnTo>
                  <a:pt x="11291" y="17897"/>
                </a:lnTo>
                <a:lnTo>
                  <a:pt x="14133" y="17897"/>
                </a:lnTo>
                <a:cubicBezTo>
                  <a:pt x="14133" y="17897"/>
                  <a:pt x="13823" y="20366"/>
                  <a:pt x="13823" y="20366"/>
                </a:cubicBezTo>
                <a:close/>
                <a:moveTo>
                  <a:pt x="10309" y="12960"/>
                </a:moveTo>
                <a:lnTo>
                  <a:pt x="6847" y="12960"/>
                </a:lnTo>
                <a:lnTo>
                  <a:pt x="6537" y="10491"/>
                </a:lnTo>
                <a:lnTo>
                  <a:pt x="10309" y="10491"/>
                </a:lnTo>
                <a:cubicBezTo>
                  <a:pt x="10309" y="10491"/>
                  <a:pt x="10309" y="12960"/>
                  <a:pt x="10309" y="12960"/>
                </a:cubicBezTo>
                <a:close/>
                <a:moveTo>
                  <a:pt x="10309" y="16663"/>
                </a:moveTo>
                <a:lnTo>
                  <a:pt x="7312" y="16663"/>
                </a:lnTo>
                <a:lnTo>
                  <a:pt x="7002" y="14194"/>
                </a:lnTo>
                <a:lnTo>
                  <a:pt x="10309" y="14194"/>
                </a:lnTo>
                <a:cubicBezTo>
                  <a:pt x="10309" y="14194"/>
                  <a:pt x="10309" y="16663"/>
                  <a:pt x="10309" y="16663"/>
                </a:cubicBezTo>
                <a:close/>
                <a:moveTo>
                  <a:pt x="10309" y="20366"/>
                </a:moveTo>
                <a:lnTo>
                  <a:pt x="7777" y="20366"/>
                </a:lnTo>
                <a:lnTo>
                  <a:pt x="7467" y="17897"/>
                </a:lnTo>
                <a:lnTo>
                  <a:pt x="10309" y="17897"/>
                </a:lnTo>
                <a:cubicBezTo>
                  <a:pt x="10309" y="17897"/>
                  <a:pt x="10309" y="20366"/>
                  <a:pt x="10309" y="20366"/>
                </a:cubicBezTo>
                <a:close/>
                <a:moveTo>
                  <a:pt x="3834" y="20366"/>
                </a:moveTo>
                <a:lnTo>
                  <a:pt x="3421" y="17897"/>
                </a:lnTo>
                <a:lnTo>
                  <a:pt x="6485" y="17897"/>
                </a:lnTo>
                <a:lnTo>
                  <a:pt x="6795" y="20366"/>
                </a:lnTo>
                <a:cubicBezTo>
                  <a:pt x="6795" y="20366"/>
                  <a:pt x="3834" y="20366"/>
                  <a:pt x="3834" y="20366"/>
                </a:cubicBezTo>
                <a:close/>
                <a:moveTo>
                  <a:pt x="2801" y="14194"/>
                </a:moveTo>
                <a:lnTo>
                  <a:pt x="6020" y="14194"/>
                </a:lnTo>
                <a:lnTo>
                  <a:pt x="6330" y="16663"/>
                </a:lnTo>
                <a:lnTo>
                  <a:pt x="3214" y="16663"/>
                </a:lnTo>
                <a:cubicBezTo>
                  <a:pt x="3214" y="16663"/>
                  <a:pt x="2801" y="14194"/>
                  <a:pt x="2801" y="14194"/>
                </a:cubicBezTo>
                <a:close/>
                <a:moveTo>
                  <a:pt x="2181" y="10491"/>
                </a:moveTo>
                <a:lnTo>
                  <a:pt x="5555" y="10491"/>
                </a:lnTo>
                <a:lnTo>
                  <a:pt x="5865" y="12960"/>
                </a:lnTo>
                <a:lnTo>
                  <a:pt x="2594" y="12960"/>
                </a:lnTo>
                <a:cubicBezTo>
                  <a:pt x="2594" y="12960"/>
                  <a:pt x="2181" y="10491"/>
                  <a:pt x="2181" y="10491"/>
                </a:cubicBezTo>
                <a:close/>
                <a:moveTo>
                  <a:pt x="20618" y="6789"/>
                </a:moveTo>
                <a:lnTo>
                  <a:pt x="982" y="6789"/>
                </a:lnTo>
                <a:cubicBezTo>
                  <a:pt x="440" y="6789"/>
                  <a:pt x="0" y="7342"/>
                  <a:pt x="0" y="8023"/>
                </a:cubicBezTo>
                <a:lnTo>
                  <a:pt x="0" y="9257"/>
                </a:lnTo>
                <a:cubicBezTo>
                  <a:pt x="0" y="9939"/>
                  <a:pt x="440" y="10491"/>
                  <a:pt x="982" y="10491"/>
                </a:cubicBezTo>
                <a:lnTo>
                  <a:pt x="1178" y="10491"/>
                </a:lnTo>
                <a:lnTo>
                  <a:pt x="2960" y="21133"/>
                </a:lnTo>
                <a:lnTo>
                  <a:pt x="2969" y="21130"/>
                </a:lnTo>
                <a:cubicBezTo>
                  <a:pt x="3023" y="21398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398"/>
                  <a:pt x="18631" y="21130"/>
                </a:cubicBezTo>
                <a:lnTo>
                  <a:pt x="18640" y="21133"/>
                </a:lnTo>
                <a:lnTo>
                  <a:pt x="20422" y="10491"/>
                </a:lnTo>
                <a:lnTo>
                  <a:pt x="20618" y="10491"/>
                </a:lnTo>
                <a:cubicBezTo>
                  <a:pt x="21160" y="10491"/>
                  <a:pt x="21600" y="9939"/>
                  <a:pt x="21600" y="9257"/>
                </a:cubicBezTo>
                <a:lnTo>
                  <a:pt x="21600" y="8023"/>
                </a:lnTo>
                <a:cubicBezTo>
                  <a:pt x="21600" y="7342"/>
                  <a:pt x="21160" y="6789"/>
                  <a:pt x="20618" y="6789"/>
                </a:cubicBezTo>
                <a:moveTo>
                  <a:pt x="8345" y="1234"/>
                </a:moveTo>
                <a:lnTo>
                  <a:pt x="13255" y="1234"/>
                </a:lnTo>
                <a:cubicBezTo>
                  <a:pt x="13525" y="1234"/>
                  <a:pt x="13745" y="958"/>
                  <a:pt x="13745" y="617"/>
                </a:cubicBezTo>
                <a:cubicBezTo>
                  <a:pt x="13745" y="276"/>
                  <a:pt x="13525" y="0"/>
                  <a:pt x="13255" y="0"/>
                </a:cubicBezTo>
                <a:lnTo>
                  <a:pt x="8345" y="0"/>
                </a:lnTo>
                <a:cubicBezTo>
                  <a:pt x="8075" y="0"/>
                  <a:pt x="7855" y="276"/>
                  <a:pt x="7855" y="617"/>
                </a:cubicBezTo>
                <a:cubicBezTo>
                  <a:pt x="7855" y="958"/>
                  <a:pt x="8075" y="1234"/>
                  <a:pt x="8345" y="123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38" name="Shape 2667"/>
          <p:cNvSpPr/>
          <p:nvPr/>
        </p:nvSpPr>
        <p:spPr>
          <a:xfrm>
            <a:off x="8362260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8" extrusionOk="0">
                <a:moveTo>
                  <a:pt x="10309" y="9720"/>
                </a:moveTo>
                <a:lnTo>
                  <a:pt x="9327" y="9720"/>
                </a:lnTo>
                <a:cubicBezTo>
                  <a:pt x="9056" y="9720"/>
                  <a:pt x="8836" y="9937"/>
                  <a:pt x="8836" y="10206"/>
                </a:cubicBezTo>
                <a:cubicBezTo>
                  <a:pt x="8836" y="10475"/>
                  <a:pt x="9056" y="10692"/>
                  <a:pt x="9327" y="10692"/>
                </a:cubicBezTo>
                <a:lnTo>
                  <a:pt x="10309" y="10692"/>
                </a:lnTo>
                <a:cubicBezTo>
                  <a:pt x="10580" y="10692"/>
                  <a:pt x="10800" y="10475"/>
                  <a:pt x="10800" y="10206"/>
                </a:cubicBezTo>
                <a:cubicBezTo>
                  <a:pt x="10800" y="9937"/>
                  <a:pt x="10580" y="9720"/>
                  <a:pt x="10309" y="9720"/>
                </a:cubicBezTo>
                <a:moveTo>
                  <a:pt x="13255" y="18471"/>
                </a:moveTo>
                <a:lnTo>
                  <a:pt x="12273" y="18471"/>
                </a:lnTo>
                <a:cubicBezTo>
                  <a:pt x="12002" y="18471"/>
                  <a:pt x="11782" y="18689"/>
                  <a:pt x="11782" y="18957"/>
                </a:cubicBezTo>
                <a:cubicBezTo>
                  <a:pt x="11782" y="19226"/>
                  <a:pt x="12002" y="19443"/>
                  <a:pt x="12273" y="19443"/>
                </a:cubicBezTo>
                <a:lnTo>
                  <a:pt x="13255" y="19443"/>
                </a:lnTo>
                <a:cubicBezTo>
                  <a:pt x="13525" y="19443"/>
                  <a:pt x="13745" y="19226"/>
                  <a:pt x="13745" y="18957"/>
                </a:cubicBezTo>
                <a:cubicBezTo>
                  <a:pt x="13745" y="18689"/>
                  <a:pt x="13525" y="18471"/>
                  <a:pt x="13255" y="18471"/>
                </a:cubicBezTo>
                <a:moveTo>
                  <a:pt x="10309" y="18471"/>
                </a:moveTo>
                <a:lnTo>
                  <a:pt x="9327" y="18471"/>
                </a:lnTo>
                <a:cubicBezTo>
                  <a:pt x="9056" y="18471"/>
                  <a:pt x="8836" y="18689"/>
                  <a:pt x="8836" y="18957"/>
                </a:cubicBezTo>
                <a:cubicBezTo>
                  <a:pt x="8836" y="19226"/>
                  <a:pt x="9056" y="19443"/>
                  <a:pt x="9327" y="19443"/>
                </a:cubicBezTo>
                <a:lnTo>
                  <a:pt x="10309" y="19443"/>
                </a:lnTo>
                <a:cubicBezTo>
                  <a:pt x="10580" y="19443"/>
                  <a:pt x="10800" y="19226"/>
                  <a:pt x="10800" y="18957"/>
                </a:cubicBezTo>
                <a:cubicBezTo>
                  <a:pt x="10800" y="18689"/>
                  <a:pt x="10580" y="18471"/>
                  <a:pt x="10309" y="18471"/>
                </a:cubicBezTo>
                <a:moveTo>
                  <a:pt x="20618" y="15554"/>
                </a:moveTo>
                <a:cubicBezTo>
                  <a:pt x="20618" y="16091"/>
                  <a:pt x="20178" y="16526"/>
                  <a:pt x="19636" y="16526"/>
                </a:cubicBezTo>
                <a:lnTo>
                  <a:pt x="16691" y="16526"/>
                </a:lnTo>
                <a:cubicBezTo>
                  <a:pt x="16149" y="16526"/>
                  <a:pt x="15709" y="16091"/>
                  <a:pt x="15709" y="15554"/>
                </a:cubicBezTo>
                <a:lnTo>
                  <a:pt x="15709" y="13609"/>
                </a:lnTo>
                <a:cubicBezTo>
                  <a:pt x="15709" y="13073"/>
                  <a:pt x="16149" y="12637"/>
                  <a:pt x="16691" y="12637"/>
                </a:cubicBezTo>
                <a:lnTo>
                  <a:pt x="19636" y="12637"/>
                </a:lnTo>
                <a:cubicBezTo>
                  <a:pt x="20178" y="12637"/>
                  <a:pt x="20618" y="13073"/>
                  <a:pt x="20618" y="13609"/>
                </a:cubicBezTo>
                <a:cubicBezTo>
                  <a:pt x="20618" y="13609"/>
                  <a:pt x="20618" y="15554"/>
                  <a:pt x="20618" y="15554"/>
                </a:cubicBezTo>
                <a:close/>
                <a:moveTo>
                  <a:pt x="18655" y="19443"/>
                </a:moveTo>
                <a:cubicBezTo>
                  <a:pt x="18655" y="19980"/>
                  <a:pt x="18215" y="20416"/>
                  <a:pt x="17673" y="20416"/>
                </a:cubicBezTo>
                <a:lnTo>
                  <a:pt x="1964" y="20416"/>
                </a:lnTo>
                <a:cubicBezTo>
                  <a:pt x="1422" y="20416"/>
                  <a:pt x="982" y="19980"/>
                  <a:pt x="982" y="19443"/>
                </a:cubicBezTo>
                <a:lnTo>
                  <a:pt x="982" y="9720"/>
                </a:lnTo>
                <a:cubicBezTo>
                  <a:pt x="982" y="9183"/>
                  <a:pt x="1422" y="8747"/>
                  <a:pt x="1964" y="8747"/>
                </a:cubicBezTo>
                <a:lnTo>
                  <a:pt x="17673" y="8747"/>
                </a:lnTo>
                <a:cubicBezTo>
                  <a:pt x="18215" y="8747"/>
                  <a:pt x="18655" y="9183"/>
                  <a:pt x="18655" y="9720"/>
                </a:cubicBezTo>
                <a:lnTo>
                  <a:pt x="18655" y="11664"/>
                </a:lnTo>
                <a:lnTo>
                  <a:pt x="16691" y="11664"/>
                </a:lnTo>
                <a:cubicBezTo>
                  <a:pt x="15606" y="11664"/>
                  <a:pt x="14727" y="12535"/>
                  <a:pt x="14727" y="13609"/>
                </a:cubicBezTo>
                <a:lnTo>
                  <a:pt x="14727" y="15554"/>
                </a:lnTo>
                <a:cubicBezTo>
                  <a:pt x="14727" y="16628"/>
                  <a:pt x="15606" y="17499"/>
                  <a:pt x="16691" y="17499"/>
                </a:cubicBezTo>
                <a:lnTo>
                  <a:pt x="18655" y="17499"/>
                </a:lnTo>
                <a:cubicBezTo>
                  <a:pt x="18655" y="17499"/>
                  <a:pt x="18655" y="19443"/>
                  <a:pt x="18655" y="19443"/>
                </a:cubicBezTo>
                <a:close/>
                <a:moveTo>
                  <a:pt x="982" y="7775"/>
                </a:moveTo>
                <a:cubicBezTo>
                  <a:pt x="982" y="7238"/>
                  <a:pt x="1422" y="6803"/>
                  <a:pt x="1964" y="6803"/>
                </a:cubicBezTo>
                <a:lnTo>
                  <a:pt x="2555" y="6803"/>
                </a:lnTo>
                <a:lnTo>
                  <a:pt x="2817" y="7775"/>
                </a:lnTo>
                <a:lnTo>
                  <a:pt x="1964" y="7775"/>
                </a:lnTo>
                <a:cubicBezTo>
                  <a:pt x="1604" y="7775"/>
                  <a:pt x="1271" y="7878"/>
                  <a:pt x="982" y="8045"/>
                </a:cubicBezTo>
                <a:cubicBezTo>
                  <a:pt x="982" y="8045"/>
                  <a:pt x="982" y="7775"/>
                  <a:pt x="982" y="7775"/>
                </a:cubicBezTo>
                <a:close/>
                <a:moveTo>
                  <a:pt x="3721" y="3600"/>
                </a:moveTo>
                <a:lnTo>
                  <a:pt x="13629" y="1005"/>
                </a:lnTo>
                <a:cubicBezTo>
                  <a:pt x="14152" y="866"/>
                  <a:pt x="14690" y="1174"/>
                  <a:pt x="14831" y="1693"/>
                </a:cubicBezTo>
                <a:lnTo>
                  <a:pt x="15085" y="2631"/>
                </a:lnTo>
                <a:lnTo>
                  <a:pt x="3281" y="5731"/>
                </a:lnTo>
                <a:lnTo>
                  <a:pt x="3026" y="4791"/>
                </a:lnTo>
                <a:cubicBezTo>
                  <a:pt x="2886" y="4272"/>
                  <a:pt x="3197" y="3739"/>
                  <a:pt x="3721" y="3600"/>
                </a:cubicBezTo>
                <a:moveTo>
                  <a:pt x="15847" y="5448"/>
                </a:moveTo>
                <a:lnTo>
                  <a:pt x="16476" y="7775"/>
                </a:lnTo>
                <a:lnTo>
                  <a:pt x="6989" y="7775"/>
                </a:lnTo>
                <a:cubicBezTo>
                  <a:pt x="6989" y="7775"/>
                  <a:pt x="15847" y="5448"/>
                  <a:pt x="15847" y="5448"/>
                </a:cubicBezTo>
                <a:close/>
                <a:moveTo>
                  <a:pt x="17673" y="6803"/>
                </a:moveTo>
                <a:cubicBezTo>
                  <a:pt x="18215" y="6803"/>
                  <a:pt x="18655" y="7238"/>
                  <a:pt x="18655" y="7775"/>
                </a:cubicBezTo>
                <a:lnTo>
                  <a:pt x="18655" y="8045"/>
                </a:lnTo>
                <a:cubicBezTo>
                  <a:pt x="18365" y="7878"/>
                  <a:pt x="18032" y="7775"/>
                  <a:pt x="17673" y="7775"/>
                </a:cubicBezTo>
                <a:lnTo>
                  <a:pt x="17493" y="7775"/>
                </a:lnTo>
                <a:lnTo>
                  <a:pt x="17230" y="6803"/>
                </a:lnTo>
                <a:cubicBezTo>
                  <a:pt x="17230" y="6803"/>
                  <a:pt x="17673" y="6803"/>
                  <a:pt x="17673" y="6803"/>
                </a:cubicBezTo>
                <a:close/>
                <a:moveTo>
                  <a:pt x="19636" y="11664"/>
                </a:moveTo>
                <a:lnTo>
                  <a:pt x="19636" y="7775"/>
                </a:lnTo>
                <a:cubicBezTo>
                  <a:pt x="19636" y="6701"/>
                  <a:pt x="18757" y="5830"/>
                  <a:pt x="17673" y="5830"/>
                </a:cubicBezTo>
                <a:lnTo>
                  <a:pt x="16967" y="5830"/>
                </a:lnTo>
                <a:lnTo>
                  <a:pt x="15779" y="1441"/>
                </a:lnTo>
                <a:cubicBezTo>
                  <a:pt x="15498" y="404"/>
                  <a:pt x="14422" y="-212"/>
                  <a:pt x="13374" y="66"/>
                </a:cubicBezTo>
                <a:lnTo>
                  <a:pt x="3467" y="2660"/>
                </a:lnTo>
                <a:cubicBezTo>
                  <a:pt x="2419" y="2939"/>
                  <a:pt x="1798" y="4005"/>
                  <a:pt x="2078" y="5042"/>
                </a:cubicBezTo>
                <a:lnTo>
                  <a:pt x="2291" y="5830"/>
                </a:lnTo>
                <a:lnTo>
                  <a:pt x="1964" y="5830"/>
                </a:lnTo>
                <a:cubicBezTo>
                  <a:pt x="879" y="5830"/>
                  <a:pt x="0" y="6701"/>
                  <a:pt x="0" y="7775"/>
                </a:cubicBezTo>
                <a:lnTo>
                  <a:pt x="0" y="19443"/>
                </a:lnTo>
                <a:cubicBezTo>
                  <a:pt x="0" y="20517"/>
                  <a:pt x="879" y="21388"/>
                  <a:pt x="1964" y="21388"/>
                </a:cubicBezTo>
                <a:lnTo>
                  <a:pt x="17673" y="21388"/>
                </a:lnTo>
                <a:cubicBezTo>
                  <a:pt x="18757" y="21388"/>
                  <a:pt x="19636" y="20517"/>
                  <a:pt x="19636" y="19443"/>
                </a:cubicBezTo>
                <a:lnTo>
                  <a:pt x="19636" y="17499"/>
                </a:lnTo>
                <a:cubicBezTo>
                  <a:pt x="20721" y="17499"/>
                  <a:pt x="21600" y="16628"/>
                  <a:pt x="21600" y="15554"/>
                </a:cubicBezTo>
                <a:lnTo>
                  <a:pt x="21600" y="13609"/>
                </a:lnTo>
                <a:cubicBezTo>
                  <a:pt x="21600" y="12535"/>
                  <a:pt x="20721" y="11664"/>
                  <a:pt x="19636" y="11664"/>
                </a:cubicBezTo>
                <a:moveTo>
                  <a:pt x="13255" y="9720"/>
                </a:moveTo>
                <a:lnTo>
                  <a:pt x="12273" y="9720"/>
                </a:lnTo>
                <a:cubicBezTo>
                  <a:pt x="12002" y="9720"/>
                  <a:pt x="11782" y="9937"/>
                  <a:pt x="11782" y="10206"/>
                </a:cubicBezTo>
                <a:cubicBezTo>
                  <a:pt x="11782" y="10475"/>
                  <a:pt x="12002" y="10692"/>
                  <a:pt x="12273" y="10692"/>
                </a:cubicBezTo>
                <a:lnTo>
                  <a:pt x="13255" y="10692"/>
                </a:lnTo>
                <a:cubicBezTo>
                  <a:pt x="13525" y="10692"/>
                  <a:pt x="13745" y="10475"/>
                  <a:pt x="13745" y="10206"/>
                </a:cubicBezTo>
                <a:cubicBezTo>
                  <a:pt x="13745" y="9937"/>
                  <a:pt x="13525" y="9720"/>
                  <a:pt x="13255" y="9720"/>
                </a:cubicBezTo>
                <a:moveTo>
                  <a:pt x="7364" y="9720"/>
                </a:moveTo>
                <a:lnTo>
                  <a:pt x="6382" y="9720"/>
                </a:lnTo>
                <a:cubicBezTo>
                  <a:pt x="6111" y="9720"/>
                  <a:pt x="5891" y="9937"/>
                  <a:pt x="5891" y="10206"/>
                </a:cubicBezTo>
                <a:cubicBezTo>
                  <a:pt x="5891" y="10475"/>
                  <a:pt x="6111" y="10692"/>
                  <a:pt x="6382" y="10692"/>
                </a:cubicBezTo>
                <a:lnTo>
                  <a:pt x="7364" y="10692"/>
                </a:lnTo>
                <a:cubicBezTo>
                  <a:pt x="7634" y="10692"/>
                  <a:pt x="7855" y="10475"/>
                  <a:pt x="7855" y="10206"/>
                </a:cubicBezTo>
                <a:cubicBezTo>
                  <a:pt x="7855" y="9937"/>
                  <a:pt x="7634" y="9720"/>
                  <a:pt x="7364" y="9720"/>
                </a:cubicBezTo>
                <a:moveTo>
                  <a:pt x="17182" y="14095"/>
                </a:moveTo>
                <a:cubicBezTo>
                  <a:pt x="16911" y="14095"/>
                  <a:pt x="16691" y="14313"/>
                  <a:pt x="16691" y="14581"/>
                </a:cubicBezTo>
                <a:cubicBezTo>
                  <a:pt x="16691" y="14850"/>
                  <a:pt x="16911" y="15068"/>
                  <a:pt x="17182" y="15068"/>
                </a:cubicBezTo>
                <a:cubicBezTo>
                  <a:pt x="17453" y="15068"/>
                  <a:pt x="17673" y="14850"/>
                  <a:pt x="17673" y="14581"/>
                </a:cubicBezTo>
                <a:cubicBezTo>
                  <a:pt x="17673" y="14313"/>
                  <a:pt x="17453" y="14095"/>
                  <a:pt x="17182" y="14095"/>
                </a:cubicBezTo>
                <a:moveTo>
                  <a:pt x="16200" y="18471"/>
                </a:moveTo>
                <a:lnTo>
                  <a:pt x="15218" y="18471"/>
                </a:lnTo>
                <a:cubicBezTo>
                  <a:pt x="14947" y="18471"/>
                  <a:pt x="14727" y="18689"/>
                  <a:pt x="14727" y="18957"/>
                </a:cubicBezTo>
                <a:cubicBezTo>
                  <a:pt x="14727" y="19226"/>
                  <a:pt x="14947" y="19443"/>
                  <a:pt x="15218" y="19443"/>
                </a:cubicBezTo>
                <a:lnTo>
                  <a:pt x="16200" y="19443"/>
                </a:lnTo>
                <a:cubicBezTo>
                  <a:pt x="16471" y="19443"/>
                  <a:pt x="16691" y="19226"/>
                  <a:pt x="16691" y="18957"/>
                </a:cubicBezTo>
                <a:cubicBezTo>
                  <a:pt x="16691" y="18689"/>
                  <a:pt x="16471" y="18471"/>
                  <a:pt x="16200" y="18471"/>
                </a:cubicBezTo>
                <a:moveTo>
                  <a:pt x="15218" y="10692"/>
                </a:moveTo>
                <a:lnTo>
                  <a:pt x="16200" y="10692"/>
                </a:lnTo>
                <a:cubicBezTo>
                  <a:pt x="16471" y="10692"/>
                  <a:pt x="16691" y="10475"/>
                  <a:pt x="16691" y="10206"/>
                </a:cubicBezTo>
                <a:cubicBezTo>
                  <a:pt x="16691" y="9937"/>
                  <a:pt x="16471" y="9720"/>
                  <a:pt x="16200" y="9720"/>
                </a:cubicBezTo>
                <a:lnTo>
                  <a:pt x="15218" y="9720"/>
                </a:lnTo>
                <a:cubicBezTo>
                  <a:pt x="14947" y="9720"/>
                  <a:pt x="14727" y="9937"/>
                  <a:pt x="14727" y="10206"/>
                </a:cubicBezTo>
                <a:cubicBezTo>
                  <a:pt x="14727" y="10475"/>
                  <a:pt x="14947" y="10692"/>
                  <a:pt x="15218" y="10692"/>
                </a:cubicBezTo>
                <a:moveTo>
                  <a:pt x="4418" y="18471"/>
                </a:moveTo>
                <a:lnTo>
                  <a:pt x="3436" y="18471"/>
                </a:lnTo>
                <a:cubicBezTo>
                  <a:pt x="3166" y="18471"/>
                  <a:pt x="2945" y="18689"/>
                  <a:pt x="2945" y="18957"/>
                </a:cubicBezTo>
                <a:cubicBezTo>
                  <a:pt x="2945" y="19226"/>
                  <a:pt x="3166" y="19443"/>
                  <a:pt x="3436" y="19443"/>
                </a:cubicBezTo>
                <a:lnTo>
                  <a:pt x="4418" y="19443"/>
                </a:lnTo>
                <a:cubicBezTo>
                  <a:pt x="4689" y="19443"/>
                  <a:pt x="4909" y="19226"/>
                  <a:pt x="4909" y="18957"/>
                </a:cubicBezTo>
                <a:cubicBezTo>
                  <a:pt x="4909" y="18689"/>
                  <a:pt x="4689" y="18471"/>
                  <a:pt x="4418" y="18471"/>
                </a:cubicBezTo>
                <a:moveTo>
                  <a:pt x="7364" y="18471"/>
                </a:moveTo>
                <a:lnTo>
                  <a:pt x="6382" y="18471"/>
                </a:lnTo>
                <a:cubicBezTo>
                  <a:pt x="6111" y="18471"/>
                  <a:pt x="5891" y="18689"/>
                  <a:pt x="5891" y="18957"/>
                </a:cubicBezTo>
                <a:cubicBezTo>
                  <a:pt x="5891" y="19226"/>
                  <a:pt x="6111" y="19443"/>
                  <a:pt x="6382" y="19443"/>
                </a:cubicBezTo>
                <a:lnTo>
                  <a:pt x="7364" y="19443"/>
                </a:lnTo>
                <a:cubicBezTo>
                  <a:pt x="7634" y="19443"/>
                  <a:pt x="7855" y="19226"/>
                  <a:pt x="7855" y="18957"/>
                </a:cubicBezTo>
                <a:cubicBezTo>
                  <a:pt x="7855" y="18689"/>
                  <a:pt x="7634" y="18471"/>
                  <a:pt x="7364" y="18471"/>
                </a:cubicBezTo>
                <a:moveTo>
                  <a:pt x="4418" y="9720"/>
                </a:moveTo>
                <a:lnTo>
                  <a:pt x="3436" y="9720"/>
                </a:lnTo>
                <a:cubicBezTo>
                  <a:pt x="3166" y="9720"/>
                  <a:pt x="2945" y="9937"/>
                  <a:pt x="2945" y="10206"/>
                </a:cubicBezTo>
                <a:cubicBezTo>
                  <a:pt x="2945" y="10475"/>
                  <a:pt x="3166" y="10692"/>
                  <a:pt x="3436" y="10692"/>
                </a:cubicBezTo>
                <a:lnTo>
                  <a:pt x="4418" y="10692"/>
                </a:lnTo>
                <a:cubicBezTo>
                  <a:pt x="4689" y="10692"/>
                  <a:pt x="4909" y="10475"/>
                  <a:pt x="4909" y="10206"/>
                </a:cubicBezTo>
                <a:cubicBezTo>
                  <a:pt x="4909" y="9937"/>
                  <a:pt x="4689" y="9720"/>
                  <a:pt x="4418" y="972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39" name="Shape 2668"/>
          <p:cNvSpPr/>
          <p:nvPr/>
        </p:nvSpPr>
        <p:spPr>
          <a:xfrm>
            <a:off x="8895547" y="1997809"/>
            <a:ext cx="279459" cy="203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17550"/>
                </a:moveTo>
                <a:lnTo>
                  <a:pt x="12273" y="17550"/>
                </a:lnTo>
                <a:cubicBezTo>
                  <a:pt x="12001" y="17550"/>
                  <a:pt x="11782" y="17853"/>
                  <a:pt x="11782" y="18225"/>
                </a:cubicBezTo>
                <a:cubicBezTo>
                  <a:pt x="11782" y="18598"/>
                  <a:pt x="12001" y="18900"/>
                  <a:pt x="12273" y="18900"/>
                </a:cubicBezTo>
                <a:lnTo>
                  <a:pt x="13255" y="18900"/>
                </a:lnTo>
                <a:cubicBezTo>
                  <a:pt x="13526" y="18900"/>
                  <a:pt x="13745" y="18598"/>
                  <a:pt x="13745" y="18225"/>
                </a:cubicBezTo>
                <a:cubicBezTo>
                  <a:pt x="13745" y="17853"/>
                  <a:pt x="13526" y="17550"/>
                  <a:pt x="13255" y="17550"/>
                </a:cubicBezTo>
                <a:moveTo>
                  <a:pt x="10309" y="5400"/>
                </a:moveTo>
                <a:lnTo>
                  <a:pt x="9327" y="5400"/>
                </a:lnTo>
                <a:cubicBezTo>
                  <a:pt x="9056" y="5400"/>
                  <a:pt x="8836" y="5702"/>
                  <a:pt x="8836" y="6075"/>
                </a:cubicBezTo>
                <a:cubicBezTo>
                  <a:pt x="8836" y="6448"/>
                  <a:pt x="9056" y="6750"/>
                  <a:pt x="9327" y="6750"/>
                </a:cubicBezTo>
                <a:lnTo>
                  <a:pt x="10309" y="6750"/>
                </a:lnTo>
                <a:cubicBezTo>
                  <a:pt x="10580" y="6750"/>
                  <a:pt x="10800" y="6448"/>
                  <a:pt x="10800" y="6075"/>
                </a:cubicBezTo>
                <a:cubicBezTo>
                  <a:pt x="10800" y="5702"/>
                  <a:pt x="10580" y="5400"/>
                  <a:pt x="10309" y="5400"/>
                </a:cubicBezTo>
                <a:moveTo>
                  <a:pt x="16200" y="17550"/>
                </a:moveTo>
                <a:lnTo>
                  <a:pt x="15218" y="17550"/>
                </a:lnTo>
                <a:cubicBezTo>
                  <a:pt x="14947" y="17550"/>
                  <a:pt x="14727" y="17853"/>
                  <a:pt x="14727" y="18225"/>
                </a:cubicBezTo>
                <a:cubicBezTo>
                  <a:pt x="14727" y="18598"/>
                  <a:pt x="14947" y="18900"/>
                  <a:pt x="15218" y="18900"/>
                </a:cubicBezTo>
                <a:lnTo>
                  <a:pt x="16200" y="18900"/>
                </a:lnTo>
                <a:cubicBezTo>
                  <a:pt x="16471" y="18900"/>
                  <a:pt x="16691" y="18598"/>
                  <a:pt x="16691" y="18225"/>
                </a:cubicBezTo>
                <a:cubicBezTo>
                  <a:pt x="16691" y="17853"/>
                  <a:pt x="16471" y="17550"/>
                  <a:pt x="16200" y="17550"/>
                </a:cubicBezTo>
                <a:moveTo>
                  <a:pt x="13255" y="5400"/>
                </a:moveTo>
                <a:lnTo>
                  <a:pt x="12273" y="5400"/>
                </a:lnTo>
                <a:cubicBezTo>
                  <a:pt x="12001" y="5400"/>
                  <a:pt x="11782" y="5702"/>
                  <a:pt x="11782" y="6075"/>
                </a:cubicBezTo>
                <a:cubicBezTo>
                  <a:pt x="11782" y="6448"/>
                  <a:pt x="12001" y="6750"/>
                  <a:pt x="12273" y="6750"/>
                </a:cubicBezTo>
                <a:lnTo>
                  <a:pt x="13255" y="6750"/>
                </a:lnTo>
                <a:cubicBezTo>
                  <a:pt x="13526" y="6750"/>
                  <a:pt x="13745" y="6448"/>
                  <a:pt x="13745" y="6075"/>
                </a:cubicBezTo>
                <a:cubicBezTo>
                  <a:pt x="13745" y="5702"/>
                  <a:pt x="13526" y="5400"/>
                  <a:pt x="13255" y="5400"/>
                </a:cubicBezTo>
                <a:moveTo>
                  <a:pt x="10309" y="17550"/>
                </a:moveTo>
                <a:lnTo>
                  <a:pt x="9327" y="17550"/>
                </a:lnTo>
                <a:cubicBezTo>
                  <a:pt x="9056" y="17550"/>
                  <a:pt x="8836" y="17853"/>
                  <a:pt x="8836" y="18225"/>
                </a:cubicBezTo>
                <a:cubicBezTo>
                  <a:pt x="8836" y="18598"/>
                  <a:pt x="9056" y="18900"/>
                  <a:pt x="9327" y="18900"/>
                </a:cubicBezTo>
                <a:lnTo>
                  <a:pt x="10309" y="18900"/>
                </a:lnTo>
                <a:cubicBezTo>
                  <a:pt x="10580" y="18900"/>
                  <a:pt x="10800" y="18598"/>
                  <a:pt x="10800" y="18225"/>
                </a:cubicBezTo>
                <a:cubicBezTo>
                  <a:pt x="10800" y="17853"/>
                  <a:pt x="10580" y="17550"/>
                  <a:pt x="10309" y="17550"/>
                </a:cubicBezTo>
                <a:moveTo>
                  <a:pt x="4418" y="17550"/>
                </a:moveTo>
                <a:lnTo>
                  <a:pt x="3436" y="17550"/>
                </a:lnTo>
                <a:cubicBezTo>
                  <a:pt x="3165" y="17550"/>
                  <a:pt x="2945" y="17853"/>
                  <a:pt x="2945" y="18225"/>
                </a:cubicBezTo>
                <a:cubicBezTo>
                  <a:pt x="2945" y="18598"/>
                  <a:pt x="3165" y="18900"/>
                  <a:pt x="3436" y="18900"/>
                </a:cubicBezTo>
                <a:lnTo>
                  <a:pt x="4418" y="18900"/>
                </a:lnTo>
                <a:cubicBezTo>
                  <a:pt x="4690" y="18900"/>
                  <a:pt x="4909" y="18598"/>
                  <a:pt x="4909" y="18225"/>
                </a:cubicBezTo>
                <a:cubicBezTo>
                  <a:pt x="4909" y="17853"/>
                  <a:pt x="4690" y="17550"/>
                  <a:pt x="4418" y="17550"/>
                </a:cubicBezTo>
                <a:moveTo>
                  <a:pt x="15218" y="6750"/>
                </a:moveTo>
                <a:lnTo>
                  <a:pt x="16200" y="6750"/>
                </a:lnTo>
                <a:cubicBezTo>
                  <a:pt x="16471" y="6750"/>
                  <a:pt x="16691" y="6448"/>
                  <a:pt x="16691" y="6075"/>
                </a:cubicBezTo>
                <a:cubicBezTo>
                  <a:pt x="16691" y="5702"/>
                  <a:pt x="16471" y="5400"/>
                  <a:pt x="16200" y="5400"/>
                </a:cubicBezTo>
                <a:lnTo>
                  <a:pt x="15218" y="5400"/>
                </a:lnTo>
                <a:cubicBezTo>
                  <a:pt x="14947" y="5400"/>
                  <a:pt x="14727" y="5702"/>
                  <a:pt x="14727" y="6075"/>
                </a:cubicBezTo>
                <a:cubicBezTo>
                  <a:pt x="14727" y="6448"/>
                  <a:pt x="14947" y="6750"/>
                  <a:pt x="15218" y="6750"/>
                </a:cubicBezTo>
                <a:moveTo>
                  <a:pt x="20618" y="13500"/>
                </a:moveTo>
                <a:cubicBezTo>
                  <a:pt x="20618" y="14245"/>
                  <a:pt x="20178" y="14850"/>
                  <a:pt x="19636" y="14850"/>
                </a:cubicBezTo>
                <a:lnTo>
                  <a:pt x="16691" y="14850"/>
                </a:lnTo>
                <a:cubicBezTo>
                  <a:pt x="16149" y="14850"/>
                  <a:pt x="15709" y="14245"/>
                  <a:pt x="15709" y="13500"/>
                </a:cubicBezTo>
                <a:lnTo>
                  <a:pt x="15709" y="10800"/>
                </a:lnTo>
                <a:cubicBezTo>
                  <a:pt x="15709" y="10055"/>
                  <a:pt x="16149" y="9450"/>
                  <a:pt x="16691" y="9450"/>
                </a:cubicBezTo>
                <a:lnTo>
                  <a:pt x="19636" y="9450"/>
                </a:lnTo>
                <a:cubicBezTo>
                  <a:pt x="20178" y="9450"/>
                  <a:pt x="20618" y="10055"/>
                  <a:pt x="20618" y="10800"/>
                </a:cubicBezTo>
                <a:cubicBezTo>
                  <a:pt x="20618" y="10800"/>
                  <a:pt x="20618" y="13500"/>
                  <a:pt x="20618" y="13500"/>
                </a:cubicBezTo>
                <a:close/>
                <a:moveTo>
                  <a:pt x="18655" y="18900"/>
                </a:moveTo>
                <a:cubicBezTo>
                  <a:pt x="18655" y="19645"/>
                  <a:pt x="18214" y="20250"/>
                  <a:pt x="17673" y="20250"/>
                </a:cubicBezTo>
                <a:lnTo>
                  <a:pt x="1964" y="20250"/>
                </a:lnTo>
                <a:cubicBezTo>
                  <a:pt x="1422" y="20250"/>
                  <a:pt x="982" y="19645"/>
                  <a:pt x="982" y="18900"/>
                </a:cubicBezTo>
                <a:lnTo>
                  <a:pt x="982" y="5400"/>
                </a:lnTo>
                <a:cubicBezTo>
                  <a:pt x="982" y="4655"/>
                  <a:pt x="1422" y="4050"/>
                  <a:pt x="1964" y="4050"/>
                </a:cubicBezTo>
                <a:lnTo>
                  <a:pt x="17673" y="4050"/>
                </a:lnTo>
                <a:cubicBezTo>
                  <a:pt x="18214" y="4050"/>
                  <a:pt x="18655" y="4655"/>
                  <a:pt x="18655" y="5400"/>
                </a:cubicBezTo>
                <a:lnTo>
                  <a:pt x="18655" y="8100"/>
                </a:lnTo>
                <a:lnTo>
                  <a:pt x="16691" y="8100"/>
                </a:lnTo>
                <a:cubicBezTo>
                  <a:pt x="15606" y="8100"/>
                  <a:pt x="14727" y="9309"/>
                  <a:pt x="14727" y="10800"/>
                </a:cubicBezTo>
                <a:lnTo>
                  <a:pt x="14727" y="13500"/>
                </a:lnTo>
                <a:cubicBezTo>
                  <a:pt x="14727" y="14991"/>
                  <a:pt x="15606" y="16200"/>
                  <a:pt x="16691" y="16200"/>
                </a:cubicBezTo>
                <a:lnTo>
                  <a:pt x="18655" y="16200"/>
                </a:lnTo>
                <a:cubicBezTo>
                  <a:pt x="18655" y="16200"/>
                  <a:pt x="18655" y="18900"/>
                  <a:pt x="18655" y="18900"/>
                </a:cubicBezTo>
                <a:close/>
                <a:moveTo>
                  <a:pt x="982" y="2700"/>
                </a:moveTo>
                <a:cubicBezTo>
                  <a:pt x="982" y="1955"/>
                  <a:pt x="1422" y="1350"/>
                  <a:pt x="1964" y="1350"/>
                </a:cubicBezTo>
                <a:lnTo>
                  <a:pt x="17673" y="1350"/>
                </a:lnTo>
                <a:cubicBezTo>
                  <a:pt x="18214" y="1350"/>
                  <a:pt x="18655" y="1955"/>
                  <a:pt x="18655" y="2700"/>
                </a:cubicBezTo>
                <a:lnTo>
                  <a:pt x="18655" y="3075"/>
                </a:lnTo>
                <a:cubicBezTo>
                  <a:pt x="18365" y="2842"/>
                  <a:pt x="18032" y="2700"/>
                  <a:pt x="17673" y="2700"/>
                </a:cubicBezTo>
                <a:lnTo>
                  <a:pt x="1964" y="2700"/>
                </a:lnTo>
                <a:cubicBezTo>
                  <a:pt x="1604" y="2700"/>
                  <a:pt x="1271" y="2842"/>
                  <a:pt x="982" y="3075"/>
                </a:cubicBezTo>
                <a:cubicBezTo>
                  <a:pt x="982" y="3075"/>
                  <a:pt x="982" y="2700"/>
                  <a:pt x="982" y="2700"/>
                </a:cubicBezTo>
                <a:close/>
                <a:moveTo>
                  <a:pt x="19636" y="8100"/>
                </a:moveTo>
                <a:lnTo>
                  <a:pt x="19636" y="2700"/>
                </a:lnTo>
                <a:cubicBezTo>
                  <a:pt x="19636" y="1209"/>
                  <a:pt x="18757" y="0"/>
                  <a:pt x="17673" y="0"/>
                </a:cubicBez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7673" y="21600"/>
                </a:lnTo>
                <a:cubicBezTo>
                  <a:pt x="18757" y="21600"/>
                  <a:pt x="19636" y="20391"/>
                  <a:pt x="19636" y="18900"/>
                </a:cubicBezTo>
                <a:lnTo>
                  <a:pt x="19636" y="16200"/>
                </a:lnTo>
                <a:cubicBezTo>
                  <a:pt x="20721" y="16200"/>
                  <a:pt x="21600" y="14991"/>
                  <a:pt x="21600" y="13500"/>
                </a:cubicBezTo>
                <a:lnTo>
                  <a:pt x="21600" y="10800"/>
                </a:lnTo>
                <a:cubicBezTo>
                  <a:pt x="21600" y="9309"/>
                  <a:pt x="20721" y="8100"/>
                  <a:pt x="19636" y="8100"/>
                </a:cubicBezTo>
                <a:moveTo>
                  <a:pt x="17182" y="11475"/>
                </a:moveTo>
                <a:cubicBezTo>
                  <a:pt x="16910" y="11475"/>
                  <a:pt x="16691" y="11777"/>
                  <a:pt x="16691" y="12150"/>
                </a:cubicBezTo>
                <a:cubicBezTo>
                  <a:pt x="16691" y="12523"/>
                  <a:pt x="16910" y="12825"/>
                  <a:pt x="17182" y="12825"/>
                </a:cubicBezTo>
                <a:cubicBezTo>
                  <a:pt x="17453" y="12825"/>
                  <a:pt x="17673" y="12523"/>
                  <a:pt x="17673" y="12150"/>
                </a:cubicBezTo>
                <a:cubicBezTo>
                  <a:pt x="17673" y="11777"/>
                  <a:pt x="17453" y="11475"/>
                  <a:pt x="17182" y="11475"/>
                </a:cubicBezTo>
                <a:moveTo>
                  <a:pt x="7364" y="17550"/>
                </a:moveTo>
                <a:lnTo>
                  <a:pt x="6382" y="17550"/>
                </a:lnTo>
                <a:cubicBezTo>
                  <a:pt x="6110" y="17550"/>
                  <a:pt x="5891" y="17853"/>
                  <a:pt x="5891" y="18225"/>
                </a:cubicBezTo>
                <a:cubicBezTo>
                  <a:pt x="5891" y="18598"/>
                  <a:pt x="6110" y="18900"/>
                  <a:pt x="6382" y="18900"/>
                </a:cubicBezTo>
                <a:lnTo>
                  <a:pt x="7364" y="18900"/>
                </a:lnTo>
                <a:cubicBezTo>
                  <a:pt x="7635" y="18900"/>
                  <a:pt x="7855" y="18598"/>
                  <a:pt x="7855" y="18225"/>
                </a:cubicBezTo>
                <a:cubicBezTo>
                  <a:pt x="7855" y="17853"/>
                  <a:pt x="7635" y="17550"/>
                  <a:pt x="7364" y="17550"/>
                </a:cubicBezTo>
                <a:moveTo>
                  <a:pt x="7364" y="5400"/>
                </a:moveTo>
                <a:lnTo>
                  <a:pt x="6382" y="5400"/>
                </a:lnTo>
                <a:cubicBezTo>
                  <a:pt x="6110" y="5400"/>
                  <a:pt x="5891" y="5702"/>
                  <a:pt x="5891" y="6075"/>
                </a:cubicBezTo>
                <a:cubicBezTo>
                  <a:pt x="5891" y="6448"/>
                  <a:pt x="6110" y="6750"/>
                  <a:pt x="6382" y="6750"/>
                </a:cubicBezTo>
                <a:lnTo>
                  <a:pt x="7364" y="6750"/>
                </a:lnTo>
                <a:cubicBezTo>
                  <a:pt x="7635" y="6750"/>
                  <a:pt x="7855" y="6448"/>
                  <a:pt x="7855" y="6075"/>
                </a:cubicBezTo>
                <a:cubicBezTo>
                  <a:pt x="7855" y="5702"/>
                  <a:pt x="7635" y="5400"/>
                  <a:pt x="7364" y="5400"/>
                </a:cubicBezTo>
                <a:moveTo>
                  <a:pt x="4418" y="5400"/>
                </a:moveTo>
                <a:lnTo>
                  <a:pt x="3436" y="5400"/>
                </a:lnTo>
                <a:cubicBezTo>
                  <a:pt x="3165" y="5400"/>
                  <a:pt x="2945" y="5702"/>
                  <a:pt x="2945" y="6075"/>
                </a:cubicBezTo>
                <a:cubicBezTo>
                  <a:pt x="2945" y="6448"/>
                  <a:pt x="3165" y="6750"/>
                  <a:pt x="3436" y="6750"/>
                </a:cubicBezTo>
                <a:lnTo>
                  <a:pt x="4418" y="6750"/>
                </a:lnTo>
                <a:cubicBezTo>
                  <a:pt x="4690" y="6750"/>
                  <a:pt x="4909" y="6448"/>
                  <a:pt x="4909" y="6075"/>
                </a:cubicBezTo>
                <a:cubicBezTo>
                  <a:pt x="4909" y="5702"/>
                  <a:pt x="4690" y="5400"/>
                  <a:pt x="4418" y="54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40" name="Shape 2669"/>
          <p:cNvSpPr/>
          <p:nvPr/>
        </p:nvSpPr>
        <p:spPr>
          <a:xfrm>
            <a:off x="9429660" y="1985407"/>
            <a:ext cx="278632" cy="228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7214"/>
                </a:moveTo>
                <a:lnTo>
                  <a:pt x="9327" y="7214"/>
                </a:lnTo>
                <a:cubicBezTo>
                  <a:pt x="9056" y="7214"/>
                  <a:pt x="8836" y="7482"/>
                  <a:pt x="8836" y="7813"/>
                </a:cubicBezTo>
                <a:cubicBezTo>
                  <a:pt x="8836" y="8145"/>
                  <a:pt x="9056" y="8413"/>
                  <a:pt x="9327" y="8413"/>
                </a:cubicBezTo>
                <a:lnTo>
                  <a:pt x="10309" y="8413"/>
                </a:lnTo>
                <a:cubicBezTo>
                  <a:pt x="10580" y="8413"/>
                  <a:pt x="10800" y="8145"/>
                  <a:pt x="10800" y="7813"/>
                </a:cubicBezTo>
                <a:cubicBezTo>
                  <a:pt x="10800" y="7482"/>
                  <a:pt x="10580" y="7214"/>
                  <a:pt x="10309" y="7214"/>
                </a:cubicBezTo>
                <a:moveTo>
                  <a:pt x="7364" y="7214"/>
                </a:moveTo>
                <a:lnTo>
                  <a:pt x="6382" y="7214"/>
                </a:lnTo>
                <a:cubicBezTo>
                  <a:pt x="6110" y="7214"/>
                  <a:pt x="5891" y="7482"/>
                  <a:pt x="5891" y="7813"/>
                </a:cubicBezTo>
                <a:cubicBezTo>
                  <a:pt x="5891" y="8145"/>
                  <a:pt x="6110" y="8413"/>
                  <a:pt x="6382" y="8413"/>
                </a:cubicBezTo>
                <a:lnTo>
                  <a:pt x="7364" y="8413"/>
                </a:lnTo>
                <a:cubicBezTo>
                  <a:pt x="7635" y="8413"/>
                  <a:pt x="7855" y="8145"/>
                  <a:pt x="7855" y="7813"/>
                </a:cubicBezTo>
                <a:cubicBezTo>
                  <a:pt x="7855" y="7482"/>
                  <a:pt x="7635" y="7214"/>
                  <a:pt x="7364" y="7214"/>
                </a:cubicBezTo>
                <a:moveTo>
                  <a:pt x="10309" y="18004"/>
                </a:moveTo>
                <a:lnTo>
                  <a:pt x="9327" y="18004"/>
                </a:lnTo>
                <a:cubicBezTo>
                  <a:pt x="9056" y="18004"/>
                  <a:pt x="8836" y="18272"/>
                  <a:pt x="8836" y="18603"/>
                </a:cubicBezTo>
                <a:cubicBezTo>
                  <a:pt x="8836" y="18935"/>
                  <a:pt x="9056" y="19202"/>
                  <a:pt x="9327" y="19202"/>
                </a:cubicBezTo>
                <a:lnTo>
                  <a:pt x="10309" y="19202"/>
                </a:lnTo>
                <a:cubicBezTo>
                  <a:pt x="10580" y="19202"/>
                  <a:pt x="10800" y="18935"/>
                  <a:pt x="10800" y="18603"/>
                </a:cubicBezTo>
                <a:cubicBezTo>
                  <a:pt x="10800" y="18272"/>
                  <a:pt x="10580" y="18004"/>
                  <a:pt x="10309" y="18004"/>
                </a:cubicBezTo>
                <a:moveTo>
                  <a:pt x="13255" y="18004"/>
                </a:moveTo>
                <a:lnTo>
                  <a:pt x="12273" y="18004"/>
                </a:lnTo>
                <a:cubicBezTo>
                  <a:pt x="12001" y="18004"/>
                  <a:pt x="11782" y="18272"/>
                  <a:pt x="11782" y="18603"/>
                </a:cubicBezTo>
                <a:cubicBezTo>
                  <a:pt x="11782" y="18935"/>
                  <a:pt x="12001" y="19202"/>
                  <a:pt x="12273" y="19202"/>
                </a:cubicBezTo>
                <a:lnTo>
                  <a:pt x="13255" y="19202"/>
                </a:lnTo>
                <a:cubicBezTo>
                  <a:pt x="13526" y="19202"/>
                  <a:pt x="13745" y="18935"/>
                  <a:pt x="13745" y="18603"/>
                </a:cubicBezTo>
                <a:cubicBezTo>
                  <a:pt x="13745" y="18272"/>
                  <a:pt x="13526" y="18004"/>
                  <a:pt x="13255" y="18004"/>
                </a:cubicBezTo>
                <a:moveTo>
                  <a:pt x="20618" y="14407"/>
                </a:moveTo>
                <a:cubicBezTo>
                  <a:pt x="20618" y="15069"/>
                  <a:pt x="20178" y="15606"/>
                  <a:pt x="19636" y="15606"/>
                </a:cubicBezTo>
                <a:lnTo>
                  <a:pt x="16691" y="15606"/>
                </a:lnTo>
                <a:cubicBezTo>
                  <a:pt x="16148" y="15606"/>
                  <a:pt x="15709" y="15069"/>
                  <a:pt x="15709" y="14407"/>
                </a:cubicBezTo>
                <a:lnTo>
                  <a:pt x="15709" y="12009"/>
                </a:lnTo>
                <a:cubicBezTo>
                  <a:pt x="15709" y="11348"/>
                  <a:pt x="16148" y="10811"/>
                  <a:pt x="16691" y="10811"/>
                </a:cubicBezTo>
                <a:lnTo>
                  <a:pt x="19636" y="10811"/>
                </a:lnTo>
                <a:cubicBezTo>
                  <a:pt x="20178" y="10811"/>
                  <a:pt x="20618" y="11348"/>
                  <a:pt x="20618" y="12009"/>
                </a:cubicBezTo>
                <a:cubicBezTo>
                  <a:pt x="20618" y="12009"/>
                  <a:pt x="20618" y="14407"/>
                  <a:pt x="20618" y="14407"/>
                </a:cubicBezTo>
                <a:close/>
                <a:moveTo>
                  <a:pt x="18655" y="19202"/>
                </a:moveTo>
                <a:cubicBezTo>
                  <a:pt x="18655" y="19864"/>
                  <a:pt x="18214" y="20401"/>
                  <a:pt x="17673" y="20401"/>
                </a:cubicBezTo>
                <a:lnTo>
                  <a:pt x="1964" y="20401"/>
                </a:lnTo>
                <a:cubicBezTo>
                  <a:pt x="1421" y="20401"/>
                  <a:pt x="982" y="19864"/>
                  <a:pt x="982" y="19202"/>
                </a:cubicBezTo>
                <a:lnTo>
                  <a:pt x="982" y="7214"/>
                </a:lnTo>
                <a:cubicBezTo>
                  <a:pt x="982" y="6553"/>
                  <a:pt x="1421" y="6015"/>
                  <a:pt x="1964" y="6015"/>
                </a:cubicBezTo>
                <a:lnTo>
                  <a:pt x="17673" y="6015"/>
                </a:lnTo>
                <a:cubicBezTo>
                  <a:pt x="18214" y="6015"/>
                  <a:pt x="18655" y="6553"/>
                  <a:pt x="18655" y="7214"/>
                </a:cubicBezTo>
                <a:lnTo>
                  <a:pt x="18655" y="9612"/>
                </a:lnTo>
                <a:lnTo>
                  <a:pt x="16691" y="9612"/>
                </a:lnTo>
                <a:cubicBezTo>
                  <a:pt x="15606" y="9612"/>
                  <a:pt x="14727" y="10685"/>
                  <a:pt x="14727" y="12009"/>
                </a:cubicBezTo>
                <a:lnTo>
                  <a:pt x="14727" y="14407"/>
                </a:lnTo>
                <a:cubicBezTo>
                  <a:pt x="14727" y="15731"/>
                  <a:pt x="15606" y="16805"/>
                  <a:pt x="16691" y="16805"/>
                </a:cubicBezTo>
                <a:lnTo>
                  <a:pt x="18655" y="16805"/>
                </a:lnTo>
                <a:cubicBezTo>
                  <a:pt x="18655" y="16805"/>
                  <a:pt x="18655" y="19202"/>
                  <a:pt x="18655" y="19202"/>
                </a:cubicBezTo>
                <a:close/>
                <a:moveTo>
                  <a:pt x="982" y="4816"/>
                </a:moveTo>
                <a:cubicBezTo>
                  <a:pt x="982" y="4155"/>
                  <a:pt x="1420" y="3618"/>
                  <a:pt x="1963" y="3618"/>
                </a:cubicBezTo>
                <a:lnTo>
                  <a:pt x="1692" y="4850"/>
                </a:lnTo>
                <a:cubicBezTo>
                  <a:pt x="1436" y="4894"/>
                  <a:pt x="1197" y="4996"/>
                  <a:pt x="982" y="5149"/>
                </a:cubicBezTo>
                <a:cubicBezTo>
                  <a:pt x="982" y="5149"/>
                  <a:pt x="982" y="4816"/>
                  <a:pt x="982" y="4816"/>
                </a:cubicBezTo>
                <a:close/>
                <a:moveTo>
                  <a:pt x="3451" y="1468"/>
                </a:moveTo>
                <a:lnTo>
                  <a:pt x="13684" y="4816"/>
                </a:lnTo>
                <a:lnTo>
                  <a:pt x="2716" y="4816"/>
                </a:lnTo>
                <a:cubicBezTo>
                  <a:pt x="2716" y="4816"/>
                  <a:pt x="3451" y="1468"/>
                  <a:pt x="3451" y="1468"/>
                </a:cubicBezTo>
                <a:close/>
                <a:moveTo>
                  <a:pt x="16776" y="2582"/>
                </a:moveTo>
                <a:lnTo>
                  <a:pt x="16982" y="4654"/>
                </a:lnTo>
                <a:lnTo>
                  <a:pt x="12560" y="3208"/>
                </a:lnTo>
                <a:cubicBezTo>
                  <a:pt x="12560" y="3208"/>
                  <a:pt x="16776" y="2582"/>
                  <a:pt x="16776" y="2582"/>
                </a:cubicBezTo>
                <a:close/>
                <a:moveTo>
                  <a:pt x="18655" y="4816"/>
                </a:moveTo>
                <a:lnTo>
                  <a:pt x="18655" y="5149"/>
                </a:lnTo>
                <a:cubicBezTo>
                  <a:pt x="18453" y="5005"/>
                  <a:pt x="18231" y="4904"/>
                  <a:pt x="17992" y="4856"/>
                </a:cubicBezTo>
                <a:lnTo>
                  <a:pt x="17871" y="3642"/>
                </a:lnTo>
                <a:cubicBezTo>
                  <a:pt x="18318" y="3754"/>
                  <a:pt x="18655" y="4237"/>
                  <a:pt x="18655" y="4816"/>
                </a:cubicBezTo>
                <a:moveTo>
                  <a:pt x="19636" y="9612"/>
                </a:moveTo>
                <a:lnTo>
                  <a:pt x="19636" y="4816"/>
                </a:lnTo>
                <a:cubicBezTo>
                  <a:pt x="19636" y="3525"/>
                  <a:pt x="18798" y="2479"/>
                  <a:pt x="17750" y="2428"/>
                </a:cubicBezTo>
                <a:lnTo>
                  <a:pt x="17633" y="1247"/>
                </a:lnTo>
                <a:lnTo>
                  <a:pt x="10020" y="2377"/>
                </a:lnTo>
                <a:lnTo>
                  <a:pt x="2757" y="0"/>
                </a:lnTo>
                <a:lnTo>
                  <a:pt x="2226" y="2419"/>
                </a:lnTo>
                <a:lnTo>
                  <a:pt x="1964" y="2419"/>
                </a:lnTo>
                <a:cubicBezTo>
                  <a:pt x="879" y="2419"/>
                  <a:pt x="0" y="3492"/>
                  <a:pt x="0" y="4816"/>
                </a:cubicBezTo>
                <a:lnTo>
                  <a:pt x="0" y="19202"/>
                </a:lnTo>
                <a:cubicBezTo>
                  <a:pt x="0" y="20526"/>
                  <a:pt x="879" y="21600"/>
                  <a:pt x="1964" y="21600"/>
                </a:cubicBezTo>
                <a:lnTo>
                  <a:pt x="17673" y="21600"/>
                </a:lnTo>
                <a:cubicBezTo>
                  <a:pt x="18757" y="21600"/>
                  <a:pt x="19636" y="20526"/>
                  <a:pt x="19636" y="19202"/>
                </a:cubicBezTo>
                <a:lnTo>
                  <a:pt x="19636" y="16805"/>
                </a:lnTo>
                <a:cubicBezTo>
                  <a:pt x="20721" y="16805"/>
                  <a:pt x="21600" y="15731"/>
                  <a:pt x="21600" y="14407"/>
                </a:cubicBezTo>
                <a:lnTo>
                  <a:pt x="21600" y="12009"/>
                </a:lnTo>
                <a:cubicBezTo>
                  <a:pt x="21600" y="10685"/>
                  <a:pt x="20721" y="9612"/>
                  <a:pt x="19636" y="9612"/>
                </a:cubicBezTo>
                <a:moveTo>
                  <a:pt x="13255" y="7214"/>
                </a:moveTo>
                <a:lnTo>
                  <a:pt x="12273" y="7214"/>
                </a:lnTo>
                <a:cubicBezTo>
                  <a:pt x="12001" y="7214"/>
                  <a:pt x="11782" y="7482"/>
                  <a:pt x="11782" y="7813"/>
                </a:cubicBezTo>
                <a:cubicBezTo>
                  <a:pt x="11782" y="8145"/>
                  <a:pt x="12001" y="8413"/>
                  <a:pt x="12273" y="8413"/>
                </a:cubicBezTo>
                <a:lnTo>
                  <a:pt x="13255" y="8413"/>
                </a:lnTo>
                <a:cubicBezTo>
                  <a:pt x="13526" y="8413"/>
                  <a:pt x="13745" y="8145"/>
                  <a:pt x="13745" y="7813"/>
                </a:cubicBezTo>
                <a:cubicBezTo>
                  <a:pt x="13745" y="7482"/>
                  <a:pt x="13526" y="7214"/>
                  <a:pt x="13255" y="7214"/>
                </a:cubicBezTo>
                <a:moveTo>
                  <a:pt x="16200" y="18004"/>
                </a:moveTo>
                <a:lnTo>
                  <a:pt x="15218" y="18004"/>
                </a:lnTo>
                <a:cubicBezTo>
                  <a:pt x="14947" y="18004"/>
                  <a:pt x="14727" y="18272"/>
                  <a:pt x="14727" y="18603"/>
                </a:cubicBezTo>
                <a:cubicBezTo>
                  <a:pt x="14727" y="18935"/>
                  <a:pt x="14947" y="19202"/>
                  <a:pt x="15218" y="19202"/>
                </a:cubicBezTo>
                <a:lnTo>
                  <a:pt x="16200" y="19202"/>
                </a:lnTo>
                <a:cubicBezTo>
                  <a:pt x="16471" y="19202"/>
                  <a:pt x="16691" y="18935"/>
                  <a:pt x="16691" y="18603"/>
                </a:cubicBezTo>
                <a:cubicBezTo>
                  <a:pt x="16691" y="18272"/>
                  <a:pt x="16471" y="18004"/>
                  <a:pt x="16200" y="18004"/>
                </a:cubicBezTo>
                <a:moveTo>
                  <a:pt x="17182" y="12609"/>
                </a:moveTo>
                <a:cubicBezTo>
                  <a:pt x="16910" y="12609"/>
                  <a:pt x="16691" y="12877"/>
                  <a:pt x="16691" y="13208"/>
                </a:cubicBezTo>
                <a:cubicBezTo>
                  <a:pt x="16691" y="13540"/>
                  <a:pt x="16910" y="13808"/>
                  <a:pt x="17182" y="13808"/>
                </a:cubicBezTo>
                <a:cubicBezTo>
                  <a:pt x="17453" y="13808"/>
                  <a:pt x="17673" y="13540"/>
                  <a:pt x="17673" y="13208"/>
                </a:cubicBezTo>
                <a:cubicBezTo>
                  <a:pt x="17673" y="12877"/>
                  <a:pt x="17453" y="12609"/>
                  <a:pt x="17182" y="12609"/>
                </a:cubicBezTo>
                <a:moveTo>
                  <a:pt x="4418" y="7214"/>
                </a:moveTo>
                <a:lnTo>
                  <a:pt x="3436" y="7214"/>
                </a:lnTo>
                <a:cubicBezTo>
                  <a:pt x="3165" y="7214"/>
                  <a:pt x="2945" y="7482"/>
                  <a:pt x="2945" y="7813"/>
                </a:cubicBezTo>
                <a:cubicBezTo>
                  <a:pt x="2945" y="8145"/>
                  <a:pt x="3165" y="8413"/>
                  <a:pt x="3436" y="8413"/>
                </a:cubicBezTo>
                <a:lnTo>
                  <a:pt x="4418" y="8413"/>
                </a:lnTo>
                <a:cubicBezTo>
                  <a:pt x="4690" y="8413"/>
                  <a:pt x="4909" y="8145"/>
                  <a:pt x="4909" y="7813"/>
                </a:cubicBezTo>
                <a:cubicBezTo>
                  <a:pt x="4909" y="7482"/>
                  <a:pt x="4690" y="7214"/>
                  <a:pt x="4418" y="7214"/>
                </a:cubicBezTo>
                <a:moveTo>
                  <a:pt x="15218" y="8413"/>
                </a:moveTo>
                <a:lnTo>
                  <a:pt x="16200" y="8413"/>
                </a:lnTo>
                <a:cubicBezTo>
                  <a:pt x="16471" y="8413"/>
                  <a:pt x="16691" y="8145"/>
                  <a:pt x="16691" y="7813"/>
                </a:cubicBezTo>
                <a:cubicBezTo>
                  <a:pt x="16691" y="7482"/>
                  <a:pt x="16471" y="7214"/>
                  <a:pt x="16200" y="7214"/>
                </a:cubicBezTo>
                <a:lnTo>
                  <a:pt x="15218" y="7214"/>
                </a:lnTo>
                <a:cubicBezTo>
                  <a:pt x="14947" y="7214"/>
                  <a:pt x="14727" y="7482"/>
                  <a:pt x="14727" y="7813"/>
                </a:cubicBezTo>
                <a:cubicBezTo>
                  <a:pt x="14727" y="8145"/>
                  <a:pt x="14947" y="8413"/>
                  <a:pt x="15218" y="8413"/>
                </a:cubicBezTo>
                <a:moveTo>
                  <a:pt x="7364" y="18004"/>
                </a:moveTo>
                <a:lnTo>
                  <a:pt x="6382" y="18004"/>
                </a:lnTo>
                <a:cubicBezTo>
                  <a:pt x="6110" y="18004"/>
                  <a:pt x="5891" y="18272"/>
                  <a:pt x="5891" y="18603"/>
                </a:cubicBezTo>
                <a:cubicBezTo>
                  <a:pt x="5891" y="18935"/>
                  <a:pt x="6110" y="19202"/>
                  <a:pt x="6382" y="19202"/>
                </a:cubicBezTo>
                <a:lnTo>
                  <a:pt x="7364" y="19202"/>
                </a:lnTo>
                <a:cubicBezTo>
                  <a:pt x="7635" y="19202"/>
                  <a:pt x="7855" y="18935"/>
                  <a:pt x="7855" y="18603"/>
                </a:cubicBezTo>
                <a:cubicBezTo>
                  <a:pt x="7855" y="18272"/>
                  <a:pt x="7635" y="18004"/>
                  <a:pt x="7364" y="18004"/>
                </a:cubicBezTo>
                <a:moveTo>
                  <a:pt x="4418" y="18004"/>
                </a:moveTo>
                <a:lnTo>
                  <a:pt x="3436" y="18004"/>
                </a:lnTo>
                <a:cubicBezTo>
                  <a:pt x="3165" y="18004"/>
                  <a:pt x="2945" y="18272"/>
                  <a:pt x="2945" y="18603"/>
                </a:cubicBezTo>
                <a:cubicBezTo>
                  <a:pt x="2945" y="18935"/>
                  <a:pt x="3165" y="19202"/>
                  <a:pt x="3436" y="19202"/>
                </a:cubicBezTo>
                <a:lnTo>
                  <a:pt x="4418" y="19202"/>
                </a:lnTo>
                <a:cubicBezTo>
                  <a:pt x="4690" y="19202"/>
                  <a:pt x="4909" y="18935"/>
                  <a:pt x="4909" y="18603"/>
                </a:cubicBezTo>
                <a:cubicBezTo>
                  <a:pt x="4909" y="18272"/>
                  <a:pt x="4690" y="18004"/>
                  <a:pt x="4418" y="1800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41" name="Shape 2670"/>
          <p:cNvSpPr/>
          <p:nvPr/>
        </p:nvSpPr>
        <p:spPr>
          <a:xfrm>
            <a:off x="10000979" y="1959776"/>
            <a:ext cx="202566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00" y="9818"/>
                </a:moveTo>
                <a:lnTo>
                  <a:pt x="2700" y="9818"/>
                </a:lnTo>
                <a:lnTo>
                  <a:pt x="2700" y="10800"/>
                </a:lnTo>
                <a:lnTo>
                  <a:pt x="13500" y="10800"/>
                </a:lnTo>
                <a:cubicBezTo>
                  <a:pt x="13500" y="10800"/>
                  <a:pt x="13500" y="9818"/>
                  <a:pt x="13500" y="9818"/>
                </a:cubicBezTo>
                <a:close/>
                <a:moveTo>
                  <a:pt x="18900" y="11782"/>
                </a:moveTo>
                <a:lnTo>
                  <a:pt x="2700" y="11782"/>
                </a:lnTo>
                <a:lnTo>
                  <a:pt x="2700" y="12764"/>
                </a:lnTo>
                <a:lnTo>
                  <a:pt x="18900" y="12764"/>
                </a:lnTo>
                <a:cubicBezTo>
                  <a:pt x="18900" y="12764"/>
                  <a:pt x="18900" y="11782"/>
                  <a:pt x="18900" y="11782"/>
                </a:cubicBezTo>
                <a:close/>
                <a:moveTo>
                  <a:pt x="4050" y="1964"/>
                </a:moveTo>
                <a:lnTo>
                  <a:pt x="2700" y="1964"/>
                </a:lnTo>
                <a:lnTo>
                  <a:pt x="2700" y="7855"/>
                </a:lnTo>
                <a:lnTo>
                  <a:pt x="4050" y="7855"/>
                </a:lnTo>
                <a:cubicBezTo>
                  <a:pt x="4050" y="7855"/>
                  <a:pt x="4050" y="1964"/>
                  <a:pt x="4050" y="1964"/>
                </a:cubicBezTo>
                <a:close/>
                <a:moveTo>
                  <a:pt x="18900" y="13745"/>
                </a:moveTo>
                <a:lnTo>
                  <a:pt x="2700" y="13745"/>
                </a:lnTo>
                <a:lnTo>
                  <a:pt x="2700" y="14727"/>
                </a:lnTo>
                <a:lnTo>
                  <a:pt x="18900" y="14727"/>
                </a:lnTo>
                <a:cubicBezTo>
                  <a:pt x="18900" y="14727"/>
                  <a:pt x="18900" y="13745"/>
                  <a:pt x="18900" y="13745"/>
                </a:cubicBezTo>
                <a:close/>
                <a:moveTo>
                  <a:pt x="16200" y="15709"/>
                </a:moveTo>
                <a:lnTo>
                  <a:pt x="2700" y="15709"/>
                </a:lnTo>
                <a:lnTo>
                  <a:pt x="2700" y="16691"/>
                </a:lnTo>
                <a:lnTo>
                  <a:pt x="16200" y="16691"/>
                </a:lnTo>
                <a:cubicBezTo>
                  <a:pt x="16200" y="16691"/>
                  <a:pt x="16200" y="15709"/>
                  <a:pt x="16200" y="15709"/>
                </a:cubicBezTo>
                <a:close/>
                <a:moveTo>
                  <a:pt x="20250" y="19924"/>
                </a:moveTo>
                <a:lnTo>
                  <a:pt x="18702" y="18798"/>
                </a:lnTo>
                <a:cubicBezTo>
                  <a:pt x="18580" y="18710"/>
                  <a:pt x="18412" y="18655"/>
                  <a:pt x="18225" y="18655"/>
                </a:cubicBezTo>
                <a:cubicBezTo>
                  <a:pt x="18039" y="18655"/>
                  <a:pt x="17870" y="18710"/>
                  <a:pt x="17748" y="18798"/>
                </a:cubicBezTo>
                <a:lnTo>
                  <a:pt x="15525" y="20415"/>
                </a:lnTo>
                <a:lnTo>
                  <a:pt x="13302" y="18798"/>
                </a:lnTo>
                <a:cubicBezTo>
                  <a:pt x="13180" y="18710"/>
                  <a:pt x="13012" y="18655"/>
                  <a:pt x="12825" y="18655"/>
                </a:cubicBezTo>
                <a:cubicBezTo>
                  <a:pt x="12604" y="18655"/>
                  <a:pt x="12418" y="18737"/>
                  <a:pt x="12294" y="18856"/>
                </a:cubicBezTo>
                <a:lnTo>
                  <a:pt x="12285" y="18851"/>
                </a:lnTo>
                <a:lnTo>
                  <a:pt x="10800" y="20291"/>
                </a:lnTo>
                <a:lnTo>
                  <a:pt x="9315" y="18851"/>
                </a:lnTo>
                <a:lnTo>
                  <a:pt x="9306" y="18856"/>
                </a:lnTo>
                <a:cubicBezTo>
                  <a:pt x="9182" y="18737"/>
                  <a:pt x="8996" y="18655"/>
                  <a:pt x="8775" y="18655"/>
                </a:cubicBezTo>
                <a:cubicBezTo>
                  <a:pt x="8589" y="18655"/>
                  <a:pt x="8420" y="18710"/>
                  <a:pt x="8298" y="18798"/>
                </a:cubicBezTo>
                <a:lnTo>
                  <a:pt x="6075" y="20415"/>
                </a:lnTo>
                <a:lnTo>
                  <a:pt x="3852" y="18798"/>
                </a:lnTo>
                <a:cubicBezTo>
                  <a:pt x="3730" y="18710"/>
                  <a:pt x="3562" y="18655"/>
                  <a:pt x="3375" y="18655"/>
                </a:cubicBezTo>
                <a:cubicBezTo>
                  <a:pt x="3188" y="18655"/>
                  <a:pt x="3020" y="18710"/>
                  <a:pt x="2898" y="18798"/>
                </a:cubicBezTo>
                <a:lnTo>
                  <a:pt x="1350" y="19924"/>
                </a:lnTo>
                <a:lnTo>
                  <a:pt x="1350" y="982"/>
                </a:lnTo>
                <a:lnTo>
                  <a:pt x="20250" y="982"/>
                </a:lnTo>
                <a:cubicBezTo>
                  <a:pt x="20250" y="982"/>
                  <a:pt x="20250" y="19924"/>
                  <a:pt x="20250" y="19924"/>
                </a:cubicBezTo>
                <a:close/>
                <a:moveTo>
                  <a:pt x="20925" y="0"/>
                </a:moveTo>
                <a:lnTo>
                  <a:pt x="675" y="0"/>
                </a:lnTo>
                <a:cubicBezTo>
                  <a:pt x="302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862" y="21600"/>
                  <a:pt x="1031" y="21545"/>
                  <a:pt x="1152" y="21456"/>
                </a:cubicBezTo>
                <a:lnTo>
                  <a:pt x="3375" y="19840"/>
                </a:lnTo>
                <a:lnTo>
                  <a:pt x="5598" y="21456"/>
                </a:lnTo>
                <a:cubicBezTo>
                  <a:pt x="5720" y="21545"/>
                  <a:pt x="5888" y="21600"/>
                  <a:pt x="6075" y="21600"/>
                </a:cubicBezTo>
                <a:cubicBezTo>
                  <a:pt x="6262" y="21600"/>
                  <a:pt x="6431" y="21545"/>
                  <a:pt x="6552" y="21456"/>
                </a:cubicBezTo>
                <a:lnTo>
                  <a:pt x="8702" y="19893"/>
                </a:lnTo>
                <a:lnTo>
                  <a:pt x="10260" y="21404"/>
                </a:lnTo>
                <a:lnTo>
                  <a:pt x="10269" y="21399"/>
                </a:lnTo>
                <a:cubicBezTo>
                  <a:pt x="10393" y="21518"/>
                  <a:pt x="10579" y="21600"/>
                  <a:pt x="10800" y="21600"/>
                </a:cubicBezTo>
                <a:cubicBezTo>
                  <a:pt x="11021" y="21600"/>
                  <a:pt x="11207" y="21518"/>
                  <a:pt x="11331" y="21399"/>
                </a:cubicBezTo>
                <a:lnTo>
                  <a:pt x="11340" y="21404"/>
                </a:lnTo>
                <a:lnTo>
                  <a:pt x="12898" y="19893"/>
                </a:lnTo>
                <a:lnTo>
                  <a:pt x="15048" y="21456"/>
                </a:lnTo>
                <a:cubicBezTo>
                  <a:pt x="15170" y="21545"/>
                  <a:pt x="15338" y="21600"/>
                  <a:pt x="15525" y="21600"/>
                </a:cubicBezTo>
                <a:cubicBezTo>
                  <a:pt x="15712" y="21600"/>
                  <a:pt x="15881" y="21545"/>
                  <a:pt x="16002" y="21456"/>
                </a:cubicBezTo>
                <a:lnTo>
                  <a:pt x="18225" y="19840"/>
                </a:lnTo>
                <a:lnTo>
                  <a:pt x="20448" y="21456"/>
                </a:lnTo>
                <a:cubicBezTo>
                  <a:pt x="20570" y="21545"/>
                  <a:pt x="20738" y="21600"/>
                  <a:pt x="20925" y="21600"/>
                </a:cubicBezTo>
                <a:cubicBezTo>
                  <a:pt x="21298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298" y="0"/>
                  <a:pt x="20925" y="0"/>
                </a:cubicBezTo>
                <a:moveTo>
                  <a:pt x="16200" y="1964"/>
                </a:moveTo>
                <a:lnTo>
                  <a:pt x="14850" y="1964"/>
                </a:lnTo>
                <a:lnTo>
                  <a:pt x="14850" y="7855"/>
                </a:lnTo>
                <a:lnTo>
                  <a:pt x="16200" y="7855"/>
                </a:lnTo>
                <a:cubicBezTo>
                  <a:pt x="16200" y="7855"/>
                  <a:pt x="16200" y="1964"/>
                  <a:pt x="16200" y="1964"/>
                </a:cubicBezTo>
                <a:close/>
                <a:moveTo>
                  <a:pt x="18900" y="1964"/>
                </a:moveTo>
                <a:lnTo>
                  <a:pt x="17550" y="1964"/>
                </a:lnTo>
                <a:lnTo>
                  <a:pt x="17550" y="7855"/>
                </a:lnTo>
                <a:lnTo>
                  <a:pt x="18900" y="7855"/>
                </a:lnTo>
                <a:cubicBezTo>
                  <a:pt x="18900" y="7855"/>
                  <a:pt x="18900" y="1964"/>
                  <a:pt x="18900" y="1964"/>
                </a:cubicBezTo>
                <a:close/>
                <a:moveTo>
                  <a:pt x="10800" y="1964"/>
                </a:moveTo>
                <a:lnTo>
                  <a:pt x="9450" y="1964"/>
                </a:lnTo>
                <a:lnTo>
                  <a:pt x="9450" y="7855"/>
                </a:lnTo>
                <a:lnTo>
                  <a:pt x="10800" y="7855"/>
                </a:lnTo>
                <a:cubicBezTo>
                  <a:pt x="10800" y="7855"/>
                  <a:pt x="10800" y="1964"/>
                  <a:pt x="10800" y="1964"/>
                </a:cubicBezTo>
                <a:close/>
                <a:moveTo>
                  <a:pt x="8100" y="1964"/>
                </a:moveTo>
                <a:lnTo>
                  <a:pt x="5400" y="1964"/>
                </a:lnTo>
                <a:lnTo>
                  <a:pt x="5400" y="7855"/>
                </a:lnTo>
                <a:lnTo>
                  <a:pt x="8100" y="7855"/>
                </a:lnTo>
                <a:cubicBezTo>
                  <a:pt x="8100" y="7855"/>
                  <a:pt x="8100" y="1964"/>
                  <a:pt x="8100" y="1964"/>
                </a:cubicBezTo>
                <a:close/>
                <a:moveTo>
                  <a:pt x="13500" y="1964"/>
                </a:moveTo>
                <a:lnTo>
                  <a:pt x="12150" y="1964"/>
                </a:lnTo>
                <a:lnTo>
                  <a:pt x="12150" y="7855"/>
                </a:lnTo>
                <a:lnTo>
                  <a:pt x="13500" y="7855"/>
                </a:lnTo>
                <a:cubicBezTo>
                  <a:pt x="13500" y="7855"/>
                  <a:pt x="13500" y="1964"/>
                  <a:pt x="13500" y="1964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42" name="Shape 2671"/>
          <p:cNvSpPr/>
          <p:nvPr/>
        </p:nvSpPr>
        <p:spPr>
          <a:xfrm>
            <a:off x="10521037" y="1959776"/>
            <a:ext cx="229024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3745"/>
                </a:moveTo>
                <a:lnTo>
                  <a:pt x="2400" y="13745"/>
                </a:lnTo>
                <a:lnTo>
                  <a:pt x="2400" y="14727"/>
                </a:lnTo>
                <a:lnTo>
                  <a:pt x="14400" y="14727"/>
                </a:lnTo>
                <a:cubicBezTo>
                  <a:pt x="14400" y="14727"/>
                  <a:pt x="14400" y="13745"/>
                  <a:pt x="14400" y="13745"/>
                </a:cubicBezTo>
                <a:close/>
                <a:moveTo>
                  <a:pt x="15600" y="20092"/>
                </a:moveTo>
                <a:lnTo>
                  <a:pt x="13624" y="18798"/>
                </a:lnTo>
                <a:cubicBezTo>
                  <a:pt x="13515" y="18710"/>
                  <a:pt x="13366" y="18655"/>
                  <a:pt x="13200" y="18655"/>
                </a:cubicBezTo>
                <a:cubicBezTo>
                  <a:pt x="13035" y="18655"/>
                  <a:pt x="12885" y="18710"/>
                  <a:pt x="12776" y="18798"/>
                </a:cubicBezTo>
                <a:lnTo>
                  <a:pt x="10800" y="20415"/>
                </a:lnTo>
                <a:lnTo>
                  <a:pt x="8824" y="18798"/>
                </a:lnTo>
                <a:cubicBezTo>
                  <a:pt x="8716" y="18710"/>
                  <a:pt x="8566" y="18655"/>
                  <a:pt x="8400" y="18655"/>
                </a:cubicBezTo>
                <a:cubicBezTo>
                  <a:pt x="8235" y="18655"/>
                  <a:pt x="8085" y="18710"/>
                  <a:pt x="7976" y="18798"/>
                </a:cubicBezTo>
                <a:lnTo>
                  <a:pt x="6000" y="20415"/>
                </a:lnTo>
                <a:lnTo>
                  <a:pt x="4024" y="18798"/>
                </a:lnTo>
                <a:cubicBezTo>
                  <a:pt x="3915" y="18710"/>
                  <a:pt x="3766" y="18655"/>
                  <a:pt x="3600" y="18655"/>
                </a:cubicBezTo>
                <a:cubicBezTo>
                  <a:pt x="3435" y="18655"/>
                  <a:pt x="3285" y="18710"/>
                  <a:pt x="3176" y="18798"/>
                </a:cubicBezTo>
                <a:lnTo>
                  <a:pt x="1200" y="20092"/>
                </a:lnTo>
                <a:lnTo>
                  <a:pt x="1200" y="3927"/>
                </a:lnTo>
                <a:lnTo>
                  <a:pt x="15600" y="3927"/>
                </a:lnTo>
                <a:cubicBezTo>
                  <a:pt x="15600" y="3927"/>
                  <a:pt x="15600" y="20092"/>
                  <a:pt x="15600" y="20092"/>
                </a:cubicBezTo>
                <a:close/>
                <a:moveTo>
                  <a:pt x="16200" y="2945"/>
                </a:moveTo>
                <a:lnTo>
                  <a:pt x="600" y="2945"/>
                </a:lnTo>
                <a:cubicBezTo>
                  <a:pt x="268" y="2945"/>
                  <a:pt x="0" y="3165"/>
                  <a:pt x="0" y="3436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766" y="21600"/>
                  <a:pt x="916" y="21545"/>
                  <a:pt x="1024" y="21456"/>
                </a:cubicBezTo>
                <a:lnTo>
                  <a:pt x="3553" y="19801"/>
                </a:lnTo>
                <a:lnTo>
                  <a:pt x="5576" y="21456"/>
                </a:lnTo>
                <a:cubicBezTo>
                  <a:pt x="5684" y="21545"/>
                  <a:pt x="5834" y="21600"/>
                  <a:pt x="6000" y="21600"/>
                </a:cubicBezTo>
                <a:cubicBezTo>
                  <a:pt x="6166" y="21600"/>
                  <a:pt x="6316" y="21545"/>
                  <a:pt x="6424" y="21456"/>
                </a:cubicBezTo>
                <a:lnTo>
                  <a:pt x="8400" y="19840"/>
                </a:lnTo>
                <a:lnTo>
                  <a:pt x="10376" y="21456"/>
                </a:lnTo>
                <a:cubicBezTo>
                  <a:pt x="10484" y="21545"/>
                  <a:pt x="10634" y="21600"/>
                  <a:pt x="10800" y="21600"/>
                </a:cubicBezTo>
                <a:cubicBezTo>
                  <a:pt x="10966" y="21600"/>
                  <a:pt x="11116" y="21545"/>
                  <a:pt x="11224" y="21456"/>
                </a:cubicBezTo>
                <a:lnTo>
                  <a:pt x="13247" y="19801"/>
                </a:lnTo>
                <a:lnTo>
                  <a:pt x="15776" y="21456"/>
                </a:lnTo>
                <a:cubicBezTo>
                  <a:pt x="15884" y="21545"/>
                  <a:pt x="16034" y="21600"/>
                  <a:pt x="16200" y="21600"/>
                </a:cubicBezTo>
                <a:cubicBezTo>
                  <a:pt x="16532" y="21600"/>
                  <a:pt x="16800" y="21380"/>
                  <a:pt x="16800" y="21109"/>
                </a:cubicBezTo>
                <a:lnTo>
                  <a:pt x="16800" y="3436"/>
                </a:lnTo>
                <a:cubicBezTo>
                  <a:pt x="16800" y="3165"/>
                  <a:pt x="16532" y="2945"/>
                  <a:pt x="16200" y="2945"/>
                </a:cubicBezTo>
                <a:moveTo>
                  <a:pt x="8400" y="11782"/>
                </a:moveTo>
                <a:lnTo>
                  <a:pt x="2400" y="11782"/>
                </a:lnTo>
                <a:lnTo>
                  <a:pt x="2400" y="12764"/>
                </a:lnTo>
                <a:lnTo>
                  <a:pt x="8400" y="12764"/>
                </a:lnTo>
                <a:cubicBezTo>
                  <a:pt x="8400" y="12764"/>
                  <a:pt x="8400" y="11782"/>
                  <a:pt x="8400" y="11782"/>
                </a:cubicBezTo>
                <a:close/>
                <a:moveTo>
                  <a:pt x="21000" y="0"/>
                </a:moveTo>
                <a:lnTo>
                  <a:pt x="5400" y="0"/>
                </a:lnTo>
                <a:cubicBezTo>
                  <a:pt x="5068" y="0"/>
                  <a:pt x="4800" y="220"/>
                  <a:pt x="4800" y="491"/>
                </a:cubicBezTo>
                <a:lnTo>
                  <a:pt x="4800" y="1964"/>
                </a:lnTo>
                <a:lnTo>
                  <a:pt x="6000" y="1964"/>
                </a:lnTo>
                <a:lnTo>
                  <a:pt x="6000" y="982"/>
                </a:lnTo>
                <a:lnTo>
                  <a:pt x="20400" y="982"/>
                </a:lnTo>
                <a:lnTo>
                  <a:pt x="20400" y="17146"/>
                </a:lnTo>
                <a:lnTo>
                  <a:pt x="18424" y="15853"/>
                </a:lnTo>
                <a:cubicBezTo>
                  <a:pt x="18316" y="15764"/>
                  <a:pt x="18166" y="15709"/>
                  <a:pt x="18000" y="15709"/>
                </a:cubicBezTo>
                <a:lnTo>
                  <a:pt x="18000" y="16894"/>
                </a:lnTo>
                <a:lnTo>
                  <a:pt x="18047" y="16856"/>
                </a:lnTo>
                <a:lnTo>
                  <a:pt x="20576" y="18511"/>
                </a:lnTo>
                <a:cubicBezTo>
                  <a:pt x="20684" y="18599"/>
                  <a:pt x="20834" y="18655"/>
                  <a:pt x="21000" y="18655"/>
                </a:cubicBezTo>
                <a:cubicBezTo>
                  <a:pt x="21332" y="18655"/>
                  <a:pt x="21600" y="18435"/>
                  <a:pt x="21600" y="18164"/>
                </a:cubicBezTo>
                <a:lnTo>
                  <a:pt x="21600" y="491"/>
                </a:lnTo>
                <a:cubicBezTo>
                  <a:pt x="21600" y="220"/>
                  <a:pt x="21332" y="0"/>
                  <a:pt x="21000" y="0"/>
                </a:cubicBezTo>
                <a:moveTo>
                  <a:pt x="10800" y="15709"/>
                </a:moveTo>
                <a:lnTo>
                  <a:pt x="2400" y="15709"/>
                </a:lnTo>
                <a:lnTo>
                  <a:pt x="2400" y="16691"/>
                </a:lnTo>
                <a:lnTo>
                  <a:pt x="10800" y="16691"/>
                </a:lnTo>
                <a:cubicBezTo>
                  <a:pt x="10800" y="16691"/>
                  <a:pt x="10800" y="15709"/>
                  <a:pt x="10800" y="15709"/>
                </a:cubicBezTo>
                <a:close/>
                <a:moveTo>
                  <a:pt x="12000" y="4909"/>
                </a:moveTo>
                <a:lnTo>
                  <a:pt x="10800" y="4909"/>
                </a:lnTo>
                <a:lnTo>
                  <a:pt x="10800" y="9818"/>
                </a:lnTo>
                <a:lnTo>
                  <a:pt x="12000" y="9818"/>
                </a:lnTo>
                <a:cubicBezTo>
                  <a:pt x="12000" y="9818"/>
                  <a:pt x="12000" y="4909"/>
                  <a:pt x="12000" y="4909"/>
                </a:cubicBezTo>
                <a:close/>
                <a:moveTo>
                  <a:pt x="14400" y="4909"/>
                </a:moveTo>
                <a:lnTo>
                  <a:pt x="13200" y="4909"/>
                </a:lnTo>
                <a:lnTo>
                  <a:pt x="13200" y="9818"/>
                </a:lnTo>
                <a:lnTo>
                  <a:pt x="14400" y="9818"/>
                </a:lnTo>
                <a:cubicBezTo>
                  <a:pt x="14400" y="9818"/>
                  <a:pt x="14400" y="4909"/>
                  <a:pt x="14400" y="4909"/>
                </a:cubicBezTo>
                <a:close/>
                <a:moveTo>
                  <a:pt x="7200" y="4909"/>
                </a:moveTo>
                <a:lnTo>
                  <a:pt x="4800" y="4909"/>
                </a:lnTo>
                <a:lnTo>
                  <a:pt x="4800" y="9818"/>
                </a:lnTo>
                <a:lnTo>
                  <a:pt x="7200" y="9818"/>
                </a:lnTo>
                <a:cubicBezTo>
                  <a:pt x="7200" y="9818"/>
                  <a:pt x="7200" y="4909"/>
                  <a:pt x="7200" y="4909"/>
                </a:cubicBezTo>
                <a:close/>
                <a:moveTo>
                  <a:pt x="3600" y="4909"/>
                </a:moveTo>
                <a:lnTo>
                  <a:pt x="2400" y="4909"/>
                </a:lnTo>
                <a:lnTo>
                  <a:pt x="2400" y="9818"/>
                </a:lnTo>
                <a:lnTo>
                  <a:pt x="3600" y="9818"/>
                </a:lnTo>
                <a:cubicBezTo>
                  <a:pt x="3600" y="9818"/>
                  <a:pt x="3600" y="4909"/>
                  <a:pt x="3600" y="4909"/>
                </a:cubicBezTo>
                <a:close/>
                <a:moveTo>
                  <a:pt x="9600" y="4909"/>
                </a:moveTo>
                <a:lnTo>
                  <a:pt x="8400" y="4909"/>
                </a:lnTo>
                <a:lnTo>
                  <a:pt x="8400" y="9818"/>
                </a:lnTo>
                <a:lnTo>
                  <a:pt x="9600" y="9818"/>
                </a:lnTo>
                <a:cubicBezTo>
                  <a:pt x="9600" y="9818"/>
                  <a:pt x="9600" y="4909"/>
                  <a:pt x="9600" y="4909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43" name="Shape 2672"/>
          <p:cNvSpPr/>
          <p:nvPr/>
        </p:nvSpPr>
        <p:spPr>
          <a:xfrm>
            <a:off x="11029519" y="195977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2764"/>
                </a:moveTo>
                <a:cubicBezTo>
                  <a:pt x="10529" y="12764"/>
                  <a:pt x="10309" y="12544"/>
                  <a:pt x="10309" y="12273"/>
                </a:cubicBezTo>
                <a:cubicBezTo>
                  <a:pt x="10309" y="12001"/>
                  <a:pt x="10529" y="11782"/>
                  <a:pt x="10800" y="11782"/>
                </a:cubicBezTo>
                <a:cubicBezTo>
                  <a:pt x="11071" y="11782"/>
                  <a:pt x="11291" y="12001"/>
                  <a:pt x="11291" y="12273"/>
                </a:cubicBezTo>
                <a:cubicBezTo>
                  <a:pt x="11291" y="12544"/>
                  <a:pt x="11071" y="12764"/>
                  <a:pt x="10800" y="12764"/>
                </a:cubicBezTo>
                <a:moveTo>
                  <a:pt x="10800" y="10800"/>
                </a:moveTo>
                <a:cubicBezTo>
                  <a:pt x="9987" y="10800"/>
                  <a:pt x="9327" y="11460"/>
                  <a:pt x="9327" y="12273"/>
                </a:cubicBezTo>
                <a:cubicBezTo>
                  <a:pt x="9327" y="13086"/>
                  <a:pt x="9987" y="13745"/>
                  <a:pt x="10800" y="13745"/>
                </a:cubicBezTo>
                <a:cubicBezTo>
                  <a:pt x="11613" y="13745"/>
                  <a:pt x="12273" y="13086"/>
                  <a:pt x="12273" y="12273"/>
                </a:cubicBezTo>
                <a:cubicBezTo>
                  <a:pt x="12273" y="11460"/>
                  <a:pt x="11613" y="10800"/>
                  <a:pt x="10800" y="10800"/>
                </a:cubicBezTo>
                <a:moveTo>
                  <a:pt x="20469" y="11563"/>
                </a:moveTo>
                <a:lnTo>
                  <a:pt x="19745" y="13686"/>
                </a:lnTo>
                <a:cubicBezTo>
                  <a:pt x="17492" y="14931"/>
                  <a:pt x="14436" y="15709"/>
                  <a:pt x="11045" y="15709"/>
                </a:cubicBezTo>
                <a:cubicBezTo>
                  <a:pt x="7337" y="15709"/>
                  <a:pt x="4024" y="14783"/>
                  <a:pt x="1732" y="13326"/>
                </a:cubicBezTo>
                <a:lnTo>
                  <a:pt x="1132" y="11568"/>
                </a:lnTo>
                <a:cubicBezTo>
                  <a:pt x="1132" y="11568"/>
                  <a:pt x="982" y="11171"/>
                  <a:pt x="982" y="10800"/>
                </a:cubicBezTo>
                <a:cubicBezTo>
                  <a:pt x="982" y="9718"/>
                  <a:pt x="1863" y="8836"/>
                  <a:pt x="2945" y="8836"/>
                </a:cubicBezTo>
                <a:lnTo>
                  <a:pt x="18655" y="8836"/>
                </a:lnTo>
                <a:cubicBezTo>
                  <a:pt x="19738" y="8836"/>
                  <a:pt x="20618" y="9718"/>
                  <a:pt x="20618" y="10800"/>
                </a:cubicBezTo>
                <a:cubicBezTo>
                  <a:pt x="20618" y="11173"/>
                  <a:pt x="20469" y="11563"/>
                  <a:pt x="20469" y="11563"/>
                </a:cubicBezTo>
                <a:moveTo>
                  <a:pt x="17640" y="19860"/>
                </a:moveTo>
                <a:cubicBezTo>
                  <a:pt x="17636" y="19861"/>
                  <a:pt x="17438" y="20618"/>
                  <a:pt x="16691" y="20618"/>
                </a:cubicBezTo>
                <a:lnTo>
                  <a:pt x="4909" y="20618"/>
                </a:lnTo>
                <a:cubicBezTo>
                  <a:pt x="4169" y="20618"/>
                  <a:pt x="3960" y="19860"/>
                  <a:pt x="3960" y="19860"/>
                </a:cubicBezTo>
                <a:lnTo>
                  <a:pt x="2196" y="14687"/>
                </a:lnTo>
                <a:cubicBezTo>
                  <a:pt x="4567" y="15928"/>
                  <a:pt x="7651" y="16691"/>
                  <a:pt x="11045" y="16691"/>
                </a:cubicBezTo>
                <a:cubicBezTo>
                  <a:pt x="14163" y="16691"/>
                  <a:pt x="17019" y="16046"/>
                  <a:pt x="19304" y="14981"/>
                </a:cubicBezTo>
                <a:cubicBezTo>
                  <a:pt x="19304" y="14981"/>
                  <a:pt x="17640" y="19860"/>
                  <a:pt x="17640" y="19860"/>
                </a:cubicBezTo>
                <a:close/>
                <a:moveTo>
                  <a:pt x="10800" y="982"/>
                </a:moveTo>
                <a:cubicBezTo>
                  <a:pt x="13436" y="982"/>
                  <a:pt x="15657" y="3875"/>
                  <a:pt x="16409" y="7855"/>
                </a:cubicBezTo>
                <a:lnTo>
                  <a:pt x="5191" y="7855"/>
                </a:lnTo>
                <a:cubicBezTo>
                  <a:pt x="5943" y="3875"/>
                  <a:pt x="8164" y="982"/>
                  <a:pt x="10800" y="982"/>
                </a:cubicBezTo>
                <a:moveTo>
                  <a:pt x="18655" y="7855"/>
                </a:moveTo>
                <a:lnTo>
                  <a:pt x="17401" y="7855"/>
                </a:lnTo>
                <a:cubicBezTo>
                  <a:pt x="16584" y="3325"/>
                  <a:pt x="13944" y="0"/>
                  <a:pt x="10800" y="0"/>
                </a:cubicBezTo>
                <a:cubicBezTo>
                  <a:pt x="7656" y="0"/>
                  <a:pt x="5016" y="3325"/>
                  <a:pt x="4200" y="7855"/>
                </a:cubicBezTo>
                <a:lnTo>
                  <a:pt x="2945" y="7855"/>
                </a:lnTo>
                <a:cubicBezTo>
                  <a:pt x="1319" y="7855"/>
                  <a:pt x="0" y="9174"/>
                  <a:pt x="0" y="10800"/>
                </a:cubicBezTo>
                <a:cubicBezTo>
                  <a:pt x="0" y="11348"/>
                  <a:pt x="151" y="11732"/>
                  <a:pt x="151" y="11732"/>
                </a:cubicBezTo>
                <a:lnTo>
                  <a:pt x="3118" y="20435"/>
                </a:lnTo>
                <a:cubicBezTo>
                  <a:pt x="3118" y="20435"/>
                  <a:pt x="3452" y="21600"/>
                  <a:pt x="4909" y="21600"/>
                </a:cubicBezTo>
                <a:lnTo>
                  <a:pt x="16691" y="21600"/>
                </a:lnTo>
                <a:cubicBezTo>
                  <a:pt x="18153" y="21600"/>
                  <a:pt x="18565" y="20194"/>
                  <a:pt x="18570" y="20177"/>
                </a:cubicBezTo>
                <a:lnTo>
                  <a:pt x="21437" y="11727"/>
                </a:lnTo>
                <a:cubicBezTo>
                  <a:pt x="21534" y="11434"/>
                  <a:pt x="21600" y="11126"/>
                  <a:pt x="21600" y="10800"/>
                </a:cubicBezTo>
                <a:cubicBezTo>
                  <a:pt x="21600" y="9174"/>
                  <a:pt x="20281" y="7855"/>
                  <a:pt x="18655" y="785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44" name="Shape 2674"/>
          <p:cNvSpPr/>
          <p:nvPr/>
        </p:nvSpPr>
        <p:spPr>
          <a:xfrm>
            <a:off x="917749" y="3331438"/>
            <a:ext cx="203393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  <a:moveTo>
                  <a:pt x="5400" y="12764"/>
                </a:moveTo>
                <a:cubicBezTo>
                  <a:pt x="5028" y="12764"/>
                  <a:pt x="4725" y="12983"/>
                  <a:pt x="4725" y="13255"/>
                </a:cubicBezTo>
                <a:cubicBezTo>
                  <a:pt x="4725" y="13390"/>
                  <a:pt x="4800" y="13513"/>
                  <a:pt x="4923" y="13602"/>
                </a:cubicBezTo>
                <a:lnTo>
                  <a:pt x="10323" y="17529"/>
                </a:lnTo>
                <a:cubicBezTo>
                  <a:pt x="10445" y="17618"/>
                  <a:pt x="10614" y="17673"/>
                  <a:pt x="10800" y="17673"/>
                </a:cubicBezTo>
                <a:cubicBezTo>
                  <a:pt x="10986" y="17673"/>
                  <a:pt x="11155" y="17618"/>
                  <a:pt x="11277" y="17529"/>
                </a:cubicBezTo>
                <a:lnTo>
                  <a:pt x="16677" y="13602"/>
                </a:lnTo>
                <a:cubicBezTo>
                  <a:pt x="16800" y="13513"/>
                  <a:pt x="16875" y="13390"/>
                  <a:pt x="16875" y="13255"/>
                </a:cubicBezTo>
                <a:cubicBezTo>
                  <a:pt x="16875" y="12983"/>
                  <a:pt x="16572" y="12764"/>
                  <a:pt x="16200" y="12764"/>
                </a:cubicBezTo>
                <a:cubicBezTo>
                  <a:pt x="16014" y="12764"/>
                  <a:pt x="15845" y="12819"/>
                  <a:pt x="15723" y="12907"/>
                </a:cubicBezTo>
                <a:lnTo>
                  <a:pt x="11475" y="15997"/>
                </a:lnTo>
                <a:lnTo>
                  <a:pt x="11475" y="491"/>
                </a:lnTo>
                <a:cubicBezTo>
                  <a:pt x="11475" y="220"/>
                  <a:pt x="11172" y="0"/>
                  <a:pt x="10800" y="0"/>
                </a:cubicBezTo>
                <a:cubicBezTo>
                  <a:pt x="10428" y="0"/>
                  <a:pt x="10125" y="220"/>
                  <a:pt x="10125" y="491"/>
                </a:cubicBezTo>
                <a:lnTo>
                  <a:pt x="10125" y="15997"/>
                </a:lnTo>
                <a:lnTo>
                  <a:pt x="5877" y="12907"/>
                </a:lnTo>
                <a:cubicBezTo>
                  <a:pt x="5755" y="12819"/>
                  <a:pt x="5586" y="12764"/>
                  <a:pt x="5400" y="1276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45" name="Shape 2675"/>
          <p:cNvSpPr/>
          <p:nvPr/>
        </p:nvSpPr>
        <p:spPr>
          <a:xfrm>
            <a:off x="1451036" y="3331438"/>
            <a:ext cx="203393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4909"/>
                </a:moveTo>
                <a:cubicBezTo>
                  <a:pt x="5586" y="4909"/>
                  <a:pt x="5755" y="4855"/>
                  <a:pt x="5877" y="4765"/>
                </a:cubicBezTo>
                <a:lnTo>
                  <a:pt x="10125" y="1676"/>
                </a:lnTo>
                <a:lnTo>
                  <a:pt x="10125" y="17182"/>
                </a:lnTo>
                <a:cubicBezTo>
                  <a:pt x="10125" y="17453"/>
                  <a:pt x="10428" y="17673"/>
                  <a:pt x="10800" y="17673"/>
                </a:cubicBezTo>
                <a:cubicBezTo>
                  <a:pt x="11172" y="17673"/>
                  <a:pt x="11475" y="17453"/>
                  <a:pt x="11475" y="17182"/>
                </a:cubicBezTo>
                <a:lnTo>
                  <a:pt x="11475" y="1676"/>
                </a:lnTo>
                <a:lnTo>
                  <a:pt x="15723" y="4765"/>
                </a:lnTo>
                <a:cubicBezTo>
                  <a:pt x="15845" y="4855"/>
                  <a:pt x="16014" y="4909"/>
                  <a:pt x="16200" y="4909"/>
                </a:cubicBezTo>
                <a:cubicBezTo>
                  <a:pt x="16572" y="4909"/>
                  <a:pt x="16875" y="4690"/>
                  <a:pt x="16875" y="4418"/>
                </a:cubicBezTo>
                <a:cubicBezTo>
                  <a:pt x="16875" y="4283"/>
                  <a:pt x="16800" y="4161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0" y="4161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46" name="Shape 2676"/>
          <p:cNvSpPr/>
          <p:nvPr/>
        </p:nvSpPr>
        <p:spPr>
          <a:xfrm>
            <a:off x="1946289" y="3331438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  <a:moveTo>
                  <a:pt x="7140" y="14181"/>
                </a:moveTo>
                <a:cubicBezTo>
                  <a:pt x="6970" y="13741"/>
                  <a:pt x="6873" y="13264"/>
                  <a:pt x="6873" y="12764"/>
                </a:cubicBezTo>
                <a:cubicBezTo>
                  <a:pt x="6873" y="10595"/>
                  <a:pt x="8631" y="8836"/>
                  <a:pt x="10800" y="8836"/>
                </a:cubicBezTo>
                <a:cubicBezTo>
                  <a:pt x="11300" y="8836"/>
                  <a:pt x="11777" y="8934"/>
                  <a:pt x="12217" y="9104"/>
                </a:cubicBezTo>
                <a:lnTo>
                  <a:pt x="13217" y="8494"/>
                </a:lnTo>
                <a:cubicBezTo>
                  <a:pt x="12503" y="8089"/>
                  <a:pt x="11680" y="7855"/>
                  <a:pt x="10800" y="7855"/>
                </a:cubicBezTo>
                <a:cubicBezTo>
                  <a:pt x="8089" y="7855"/>
                  <a:pt x="5891" y="10053"/>
                  <a:pt x="5891" y="12764"/>
                </a:cubicBezTo>
                <a:cubicBezTo>
                  <a:pt x="5891" y="13643"/>
                  <a:pt x="6125" y="14467"/>
                  <a:pt x="6530" y="15181"/>
                </a:cubicBezTo>
                <a:cubicBezTo>
                  <a:pt x="6530" y="15181"/>
                  <a:pt x="7140" y="14181"/>
                  <a:pt x="7140" y="14181"/>
                </a:cubicBezTo>
                <a:close/>
                <a:moveTo>
                  <a:pt x="14460" y="11347"/>
                </a:moveTo>
                <a:cubicBezTo>
                  <a:pt x="14630" y="11787"/>
                  <a:pt x="14727" y="12263"/>
                  <a:pt x="14727" y="12764"/>
                </a:cubicBezTo>
                <a:cubicBezTo>
                  <a:pt x="14727" y="14932"/>
                  <a:pt x="12969" y="16691"/>
                  <a:pt x="10800" y="16691"/>
                </a:cubicBezTo>
                <a:cubicBezTo>
                  <a:pt x="10300" y="16691"/>
                  <a:pt x="9823" y="16594"/>
                  <a:pt x="9383" y="16423"/>
                </a:cubicBezTo>
                <a:lnTo>
                  <a:pt x="8383" y="17034"/>
                </a:lnTo>
                <a:cubicBezTo>
                  <a:pt x="9097" y="17439"/>
                  <a:pt x="9920" y="17673"/>
                  <a:pt x="10800" y="17673"/>
                </a:cubicBezTo>
                <a:cubicBezTo>
                  <a:pt x="13511" y="17673"/>
                  <a:pt x="15709" y="15475"/>
                  <a:pt x="15709" y="12764"/>
                </a:cubicBezTo>
                <a:cubicBezTo>
                  <a:pt x="15709" y="11884"/>
                  <a:pt x="15475" y="11061"/>
                  <a:pt x="15070" y="10346"/>
                </a:cubicBezTo>
                <a:cubicBezTo>
                  <a:pt x="15070" y="10346"/>
                  <a:pt x="14460" y="11347"/>
                  <a:pt x="14460" y="11347"/>
                </a:cubicBezTo>
                <a:close/>
                <a:moveTo>
                  <a:pt x="10453" y="12417"/>
                </a:moveTo>
                <a:cubicBezTo>
                  <a:pt x="10645" y="12225"/>
                  <a:pt x="10955" y="12225"/>
                  <a:pt x="11147" y="12417"/>
                </a:cubicBezTo>
                <a:cubicBezTo>
                  <a:pt x="11339" y="12609"/>
                  <a:pt x="11339" y="12919"/>
                  <a:pt x="11147" y="13111"/>
                </a:cubicBezTo>
                <a:cubicBezTo>
                  <a:pt x="10955" y="13303"/>
                  <a:pt x="10645" y="13303"/>
                  <a:pt x="10453" y="13111"/>
                </a:cubicBezTo>
                <a:cubicBezTo>
                  <a:pt x="10261" y="12919"/>
                  <a:pt x="10261" y="12609"/>
                  <a:pt x="10453" y="12417"/>
                </a:cubicBezTo>
                <a:moveTo>
                  <a:pt x="6144" y="17420"/>
                </a:moveTo>
                <a:lnTo>
                  <a:pt x="11842" y="13805"/>
                </a:lnTo>
                <a:lnTo>
                  <a:pt x="15456" y="8107"/>
                </a:lnTo>
                <a:lnTo>
                  <a:pt x="9759" y="11722"/>
                </a:lnTo>
                <a:cubicBezTo>
                  <a:pt x="9759" y="11722"/>
                  <a:pt x="6144" y="17420"/>
                  <a:pt x="6144" y="17420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47" name="Shape 2677"/>
          <p:cNvSpPr/>
          <p:nvPr/>
        </p:nvSpPr>
        <p:spPr>
          <a:xfrm>
            <a:off x="2479575" y="3331438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48" name="Shape 2678"/>
          <p:cNvSpPr/>
          <p:nvPr/>
        </p:nvSpPr>
        <p:spPr>
          <a:xfrm>
            <a:off x="3013688" y="3331438"/>
            <a:ext cx="278632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18" y="5891"/>
                </a:moveTo>
                <a:lnTo>
                  <a:pt x="8345" y="5891"/>
                </a:lnTo>
                <a:cubicBezTo>
                  <a:pt x="8075" y="5891"/>
                  <a:pt x="7855" y="6111"/>
                  <a:pt x="7855" y="6382"/>
                </a:cubicBezTo>
                <a:cubicBezTo>
                  <a:pt x="7855" y="6653"/>
                  <a:pt x="8075" y="6873"/>
                  <a:pt x="8345" y="6873"/>
                </a:cubicBez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moveTo>
                  <a:pt x="6382" y="5891"/>
                </a:moveTo>
                <a:cubicBezTo>
                  <a:pt x="6111" y="5891"/>
                  <a:pt x="5891" y="6111"/>
                  <a:pt x="5891" y="6382"/>
                </a:cubicBezTo>
                <a:cubicBezTo>
                  <a:pt x="5891" y="6653"/>
                  <a:pt x="6111" y="6873"/>
                  <a:pt x="6382" y="6873"/>
                </a:cubicBezTo>
                <a:cubicBezTo>
                  <a:pt x="6653" y="6873"/>
                  <a:pt x="6873" y="6653"/>
                  <a:pt x="6873" y="6382"/>
                </a:cubicBezTo>
                <a:cubicBezTo>
                  <a:pt x="6873" y="6111"/>
                  <a:pt x="6653" y="5891"/>
                  <a:pt x="6382" y="5891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0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5891"/>
                </a:moveTo>
                <a:cubicBezTo>
                  <a:pt x="2184" y="5891"/>
                  <a:pt x="1964" y="6111"/>
                  <a:pt x="1964" y="6382"/>
                </a:cubicBezTo>
                <a:cubicBezTo>
                  <a:pt x="1964" y="6653"/>
                  <a:pt x="2184" y="6873"/>
                  <a:pt x="2455" y="6873"/>
                </a:cubicBezTo>
                <a:cubicBezTo>
                  <a:pt x="2725" y="6873"/>
                  <a:pt x="2945" y="6653"/>
                  <a:pt x="2945" y="6382"/>
                </a:cubicBezTo>
                <a:cubicBezTo>
                  <a:pt x="2945" y="6111"/>
                  <a:pt x="2725" y="5891"/>
                  <a:pt x="2455" y="5891"/>
                </a:cubicBezTo>
                <a:moveTo>
                  <a:pt x="4418" y="5891"/>
                </a:moveTo>
                <a:cubicBezTo>
                  <a:pt x="4147" y="5891"/>
                  <a:pt x="3927" y="6111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cubicBezTo>
                  <a:pt x="4689" y="6873"/>
                  <a:pt x="4909" y="6653"/>
                  <a:pt x="4909" y="6382"/>
                </a:cubicBezTo>
                <a:cubicBezTo>
                  <a:pt x="4909" y="6111"/>
                  <a:pt x="4689" y="5891"/>
                  <a:pt x="4418" y="5891"/>
                </a:cubicBezTo>
                <a:moveTo>
                  <a:pt x="16691" y="7855"/>
                </a:moveTo>
                <a:lnTo>
                  <a:pt x="982" y="7855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7855"/>
                  <a:pt x="16691" y="7855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49" name="Shape 2679"/>
          <p:cNvSpPr/>
          <p:nvPr/>
        </p:nvSpPr>
        <p:spPr>
          <a:xfrm>
            <a:off x="3546974" y="3369471"/>
            <a:ext cx="279459" cy="2025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50" name="Shape 2680"/>
          <p:cNvSpPr/>
          <p:nvPr/>
        </p:nvSpPr>
        <p:spPr>
          <a:xfrm>
            <a:off x="4080261" y="3362857"/>
            <a:ext cx="279459" cy="2157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8667"/>
                </a:moveTo>
                <a:lnTo>
                  <a:pt x="12576" y="13341"/>
                </a:lnTo>
                <a:lnTo>
                  <a:pt x="16691" y="8016"/>
                </a:lnTo>
                <a:cubicBezTo>
                  <a:pt x="16691" y="8016"/>
                  <a:pt x="16691" y="18667"/>
                  <a:pt x="16691" y="18667"/>
                </a:cubicBezTo>
                <a:close/>
                <a:moveTo>
                  <a:pt x="15709" y="20329"/>
                </a:moveTo>
                <a:lnTo>
                  <a:pt x="1964" y="20329"/>
                </a:lnTo>
                <a:cubicBezTo>
                  <a:pt x="1719" y="20329"/>
                  <a:pt x="1498" y="20210"/>
                  <a:pt x="1326" y="20018"/>
                </a:cubicBezTo>
                <a:lnTo>
                  <a:pt x="5791" y="14240"/>
                </a:lnTo>
                <a:lnTo>
                  <a:pt x="7477" y="16421"/>
                </a:lnTo>
                <a:cubicBezTo>
                  <a:pt x="7853" y="16907"/>
                  <a:pt x="8344" y="17150"/>
                  <a:pt x="8836" y="17150"/>
                </a:cubicBezTo>
                <a:cubicBezTo>
                  <a:pt x="9329" y="17150"/>
                  <a:pt x="9821" y="16907"/>
                  <a:pt x="10195" y="16421"/>
                </a:cubicBezTo>
                <a:lnTo>
                  <a:pt x="11882" y="14240"/>
                </a:lnTo>
                <a:lnTo>
                  <a:pt x="16347" y="20018"/>
                </a:lnTo>
                <a:cubicBezTo>
                  <a:pt x="16175" y="20210"/>
                  <a:pt x="15954" y="20329"/>
                  <a:pt x="15709" y="20329"/>
                </a:cubicBezTo>
                <a:moveTo>
                  <a:pt x="982" y="8016"/>
                </a:moveTo>
                <a:lnTo>
                  <a:pt x="5097" y="13341"/>
                </a:lnTo>
                <a:lnTo>
                  <a:pt x="982" y="18667"/>
                </a:lnTo>
                <a:cubicBezTo>
                  <a:pt x="982" y="18667"/>
                  <a:pt x="982" y="8016"/>
                  <a:pt x="982" y="8016"/>
                </a:cubicBezTo>
                <a:close/>
                <a:moveTo>
                  <a:pt x="1964" y="6353"/>
                </a:moveTo>
                <a:lnTo>
                  <a:pt x="15709" y="6353"/>
                </a:lnTo>
                <a:cubicBezTo>
                  <a:pt x="15954" y="6353"/>
                  <a:pt x="16175" y="6474"/>
                  <a:pt x="16347" y="6665"/>
                </a:cubicBezTo>
                <a:lnTo>
                  <a:pt x="9502" y="15523"/>
                </a:lnTo>
                <a:cubicBezTo>
                  <a:pt x="9324" y="15752"/>
                  <a:pt x="9088" y="15880"/>
                  <a:pt x="8836" y="15880"/>
                </a:cubicBezTo>
                <a:cubicBezTo>
                  <a:pt x="8585" y="15880"/>
                  <a:pt x="8349" y="15752"/>
                  <a:pt x="8170" y="15523"/>
                </a:cubicBezTo>
                <a:lnTo>
                  <a:pt x="1326" y="6664"/>
                </a:lnTo>
                <a:cubicBezTo>
                  <a:pt x="1498" y="6474"/>
                  <a:pt x="1719" y="6353"/>
                  <a:pt x="1964" y="6353"/>
                </a:cubicBezTo>
                <a:moveTo>
                  <a:pt x="15709" y="5082"/>
                </a:moveTo>
                <a:lnTo>
                  <a:pt x="1964" y="5082"/>
                </a:lnTo>
                <a:cubicBezTo>
                  <a:pt x="879" y="5082"/>
                  <a:pt x="0" y="6220"/>
                  <a:pt x="0" y="7624"/>
                </a:cubicBezTo>
                <a:lnTo>
                  <a:pt x="0" y="19059"/>
                </a:lnTo>
                <a:cubicBezTo>
                  <a:pt x="0" y="20462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462"/>
                  <a:pt x="17673" y="19059"/>
                </a:cubicBezTo>
                <a:lnTo>
                  <a:pt x="17673" y="7624"/>
                </a:lnTo>
                <a:cubicBezTo>
                  <a:pt x="17673" y="6220"/>
                  <a:pt x="16794" y="5082"/>
                  <a:pt x="15709" y="5082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1138"/>
                  <a:pt x="3927" y="2541"/>
                </a:cubicBezTo>
                <a:lnTo>
                  <a:pt x="3927" y="3176"/>
                </a:lnTo>
                <a:cubicBezTo>
                  <a:pt x="3927" y="3528"/>
                  <a:pt x="4147" y="3812"/>
                  <a:pt x="4418" y="3812"/>
                </a:cubicBezTo>
                <a:cubicBezTo>
                  <a:pt x="4690" y="3812"/>
                  <a:pt x="4909" y="3528"/>
                  <a:pt x="4909" y="3176"/>
                </a:cubicBezTo>
                <a:lnTo>
                  <a:pt x="4909" y="2541"/>
                </a:lnTo>
                <a:cubicBezTo>
                  <a:pt x="4909" y="1840"/>
                  <a:pt x="5348" y="1271"/>
                  <a:pt x="5891" y="1271"/>
                </a:cubicBezTo>
                <a:lnTo>
                  <a:pt x="19636" y="1271"/>
                </a:lnTo>
                <a:cubicBezTo>
                  <a:pt x="20178" y="1271"/>
                  <a:pt x="20618" y="1840"/>
                  <a:pt x="20618" y="2541"/>
                </a:cubicBezTo>
                <a:lnTo>
                  <a:pt x="20618" y="13976"/>
                </a:lnTo>
                <a:cubicBezTo>
                  <a:pt x="20618" y="14678"/>
                  <a:pt x="20178" y="15247"/>
                  <a:pt x="19636" y="15247"/>
                </a:cubicBezTo>
                <a:lnTo>
                  <a:pt x="19145" y="15247"/>
                </a:lnTo>
                <a:cubicBezTo>
                  <a:pt x="18874" y="15247"/>
                  <a:pt x="18655" y="15532"/>
                  <a:pt x="18655" y="15882"/>
                </a:cubicBezTo>
                <a:cubicBezTo>
                  <a:pt x="18655" y="16234"/>
                  <a:pt x="18874" y="16518"/>
                  <a:pt x="19145" y="16518"/>
                </a:cubicBezTo>
                <a:lnTo>
                  <a:pt x="19636" y="16518"/>
                </a:lnTo>
                <a:cubicBezTo>
                  <a:pt x="20721" y="16518"/>
                  <a:pt x="21600" y="15380"/>
                  <a:pt x="21600" y="13976"/>
                </a:cubicBezTo>
                <a:lnTo>
                  <a:pt x="21600" y="2541"/>
                </a:lnTo>
                <a:cubicBezTo>
                  <a:pt x="21600" y="1138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51" name="Shape 2681"/>
          <p:cNvSpPr/>
          <p:nvPr/>
        </p:nvSpPr>
        <p:spPr>
          <a:xfrm>
            <a:off x="4613547" y="3356242"/>
            <a:ext cx="279459" cy="229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4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5" y="12000"/>
                  <a:pt x="13745" y="12269"/>
                  <a:pt x="13745" y="12600"/>
                </a:cubicBezTo>
                <a:cubicBezTo>
                  <a:pt x="13745" y="14589"/>
                  <a:pt x="12426" y="16200"/>
                  <a:pt x="10800" y="16200"/>
                </a:cubicBezTo>
                <a:cubicBezTo>
                  <a:pt x="9173" y="16200"/>
                  <a:pt x="7855" y="14589"/>
                  <a:pt x="7855" y="12600"/>
                </a:cubicBezTo>
                <a:cubicBezTo>
                  <a:pt x="7855" y="12269"/>
                  <a:pt x="7635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5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5"/>
                </a:lnTo>
                <a:cubicBezTo>
                  <a:pt x="23" y="12415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5"/>
                  <a:pt x="21543" y="1233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52" name="Shape 2682"/>
          <p:cNvSpPr/>
          <p:nvPr/>
        </p:nvSpPr>
        <p:spPr>
          <a:xfrm>
            <a:off x="5146834" y="3343840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4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3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4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2764" y="2160"/>
                </a:lnTo>
                <a:cubicBezTo>
                  <a:pt x="12492" y="2160"/>
                  <a:pt x="12273" y="2402"/>
                  <a:pt x="12273" y="2700"/>
                </a:cubicBezTo>
                <a:cubicBezTo>
                  <a:pt x="12273" y="2999"/>
                  <a:pt x="12492" y="3240"/>
                  <a:pt x="12764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8836" y="3240"/>
                </a:lnTo>
                <a:cubicBezTo>
                  <a:pt x="9108" y="3240"/>
                  <a:pt x="9327" y="2999"/>
                  <a:pt x="9327" y="2700"/>
                </a:cubicBezTo>
                <a:cubicBezTo>
                  <a:pt x="9327" y="2402"/>
                  <a:pt x="9108" y="2160"/>
                  <a:pt x="8836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3" y="13261"/>
                </a:cubicBezTo>
                <a:moveTo>
                  <a:pt x="7855" y="8640"/>
                </a:moveTo>
                <a:cubicBezTo>
                  <a:pt x="7583" y="8640"/>
                  <a:pt x="7364" y="8882"/>
                  <a:pt x="7364" y="9180"/>
                </a:cubicBezTo>
                <a:cubicBezTo>
                  <a:pt x="7364" y="9329"/>
                  <a:pt x="7418" y="9464"/>
                  <a:pt x="7507" y="9562"/>
                </a:cubicBezTo>
                <a:lnTo>
                  <a:pt x="10453" y="12802"/>
                </a:lnTo>
                <a:cubicBezTo>
                  <a:pt x="10542" y="12900"/>
                  <a:pt x="10665" y="12960"/>
                  <a:pt x="10800" y="12960"/>
                </a:cubicBezTo>
                <a:cubicBezTo>
                  <a:pt x="10936" y="12960"/>
                  <a:pt x="11058" y="12900"/>
                  <a:pt x="11147" y="12802"/>
                </a:cubicBezTo>
                <a:lnTo>
                  <a:pt x="14093" y="9562"/>
                </a:lnTo>
                <a:cubicBezTo>
                  <a:pt x="14182" y="9464"/>
                  <a:pt x="14236" y="9329"/>
                  <a:pt x="14236" y="9180"/>
                </a:cubicBezTo>
                <a:cubicBezTo>
                  <a:pt x="14236" y="8882"/>
                  <a:pt x="14017" y="8640"/>
                  <a:pt x="13745" y="8640"/>
                </a:cubicBezTo>
                <a:cubicBezTo>
                  <a:pt x="13610" y="8640"/>
                  <a:pt x="13487" y="8701"/>
                  <a:pt x="13398" y="8798"/>
                </a:cubicBezTo>
                <a:lnTo>
                  <a:pt x="11291" y="11116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11116"/>
                </a:lnTo>
                <a:lnTo>
                  <a:pt x="8202" y="8798"/>
                </a:lnTo>
                <a:cubicBezTo>
                  <a:pt x="8113" y="8701"/>
                  <a:pt x="7990" y="8640"/>
                  <a:pt x="7855" y="864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53" name="Shape 2683"/>
          <p:cNvSpPr/>
          <p:nvPr/>
        </p:nvSpPr>
        <p:spPr>
          <a:xfrm>
            <a:off x="5680120" y="3343840"/>
            <a:ext cx="279459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3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4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5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5709" y="2160"/>
                </a:lnTo>
                <a:cubicBezTo>
                  <a:pt x="15438" y="2160"/>
                  <a:pt x="15218" y="2402"/>
                  <a:pt x="15218" y="2700"/>
                </a:cubicBezTo>
                <a:cubicBezTo>
                  <a:pt x="15218" y="2999"/>
                  <a:pt x="15438" y="3240"/>
                  <a:pt x="15709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5891" y="3240"/>
                </a:lnTo>
                <a:cubicBezTo>
                  <a:pt x="6162" y="3240"/>
                  <a:pt x="6382" y="2999"/>
                  <a:pt x="6382" y="2700"/>
                </a:cubicBezTo>
                <a:cubicBezTo>
                  <a:pt x="6382" y="2402"/>
                  <a:pt x="6162" y="2160"/>
                  <a:pt x="5891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4" y="13261"/>
                </a:cubicBezTo>
                <a:moveTo>
                  <a:pt x="7855" y="4320"/>
                </a:moveTo>
                <a:cubicBezTo>
                  <a:pt x="7990" y="4320"/>
                  <a:pt x="8113" y="4260"/>
                  <a:pt x="8202" y="4162"/>
                </a:cubicBezTo>
                <a:lnTo>
                  <a:pt x="10309" y="1844"/>
                </a:lnTo>
                <a:lnTo>
                  <a:pt x="10309" y="12420"/>
                </a:lnTo>
                <a:cubicBezTo>
                  <a:pt x="10309" y="12719"/>
                  <a:pt x="10529" y="12960"/>
                  <a:pt x="10800" y="12960"/>
                </a:cubicBezTo>
                <a:cubicBezTo>
                  <a:pt x="11071" y="12960"/>
                  <a:pt x="11291" y="12719"/>
                  <a:pt x="11291" y="12420"/>
                </a:cubicBezTo>
                <a:lnTo>
                  <a:pt x="11291" y="1844"/>
                </a:lnTo>
                <a:lnTo>
                  <a:pt x="13398" y="4162"/>
                </a:lnTo>
                <a:cubicBezTo>
                  <a:pt x="13487" y="4260"/>
                  <a:pt x="13610" y="4320"/>
                  <a:pt x="13745" y="4320"/>
                </a:cubicBezTo>
                <a:cubicBezTo>
                  <a:pt x="14017" y="4320"/>
                  <a:pt x="14236" y="4079"/>
                  <a:pt x="14236" y="3780"/>
                </a:cubicBezTo>
                <a:cubicBezTo>
                  <a:pt x="14236" y="3631"/>
                  <a:pt x="14181" y="3497"/>
                  <a:pt x="14093" y="3398"/>
                </a:cubicBezTo>
                <a:lnTo>
                  <a:pt x="11147" y="158"/>
                </a:lnTo>
                <a:cubicBezTo>
                  <a:pt x="11058" y="61"/>
                  <a:pt x="10936" y="0"/>
                  <a:pt x="10800" y="0"/>
                </a:cubicBezTo>
                <a:cubicBezTo>
                  <a:pt x="10664" y="0"/>
                  <a:pt x="10542" y="61"/>
                  <a:pt x="10453" y="158"/>
                </a:cubicBezTo>
                <a:lnTo>
                  <a:pt x="7507" y="3398"/>
                </a:lnTo>
                <a:cubicBezTo>
                  <a:pt x="7419" y="3497"/>
                  <a:pt x="7364" y="3631"/>
                  <a:pt x="7364" y="3780"/>
                </a:cubicBezTo>
                <a:cubicBezTo>
                  <a:pt x="7364" y="4079"/>
                  <a:pt x="7583" y="4320"/>
                  <a:pt x="7855" y="432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54" name="Shape 2684"/>
          <p:cNvSpPr/>
          <p:nvPr/>
        </p:nvSpPr>
        <p:spPr>
          <a:xfrm>
            <a:off x="879716" y="3889528"/>
            <a:ext cx="279459" cy="229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3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6" y="12000"/>
                  <a:pt x="13745" y="12269"/>
                  <a:pt x="13745" y="12600"/>
                </a:cubicBezTo>
                <a:cubicBezTo>
                  <a:pt x="13745" y="14588"/>
                  <a:pt x="12427" y="16200"/>
                  <a:pt x="10800" y="16200"/>
                </a:cubicBezTo>
                <a:cubicBezTo>
                  <a:pt x="9173" y="16200"/>
                  <a:pt x="7855" y="14588"/>
                  <a:pt x="7855" y="12600"/>
                </a:cubicBezTo>
                <a:cubicBezTo>
                  <a:pt x="7855" y="12269"/>
                  <a:pt x="7634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4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4"/>
                </a:lnTo>
                <a:cubicBezTo>
                  <a:pt x="23" y="12416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6"/>
                  <a:pt x="21543" y="12334"/>
                </a:cubicBezTo>
                <a:moveTo>
                  <a:pt x="16691" y="9000"/>
                </a:moveTo>
                <a:cubicBezTo>
                  <a:pt x="16691" y="8669"/>
                  <a:pt x="16471" y="8400"/>
                  <a:pt x="16200" y="8400"/>
                </a:cubicBezTo>
                <a:lnTo>
                  <a:pt x="5400" y="8400"/>
                </a:lnTo>
                <a:cubicBezTo>
                  <a:pt x="5129" y="8400"/>
                  <a:pt x="4909" y="8669"/>
                  <a:pt x="4909" y="9000"/>
                </a:cubicBezTo>
                <a:cubicBezTo>
                  <a:pt x="4909" y="9332"/>
                  <a:pt x="5129" y="9600"/>
                  <a:pt x="5400" y="9600"/>
                </a:cubicBez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moveTo>
                  <a:pt x="6382" y="7200"/>
                </a:moveTo>
                <a:lnTo>
                  <a:pt x="15218" y="7200"/>
                </a:lnTo>
                <a:cubicBezTo>
                  <a:pt x="15489" y="7200"/>
                  <a:pt x="15709" y="6932"/>
                  <a:pt x="15709" y="6600"/>
                </a:cubicBezTo>
                <a:cubicBezTo>
                  <a:pt x="15709" y="6269"/>
                  <a:pt x="15489" y="6000"/>
                  <a:pt x="15218" y="6000"/>
                </a:cubicBezTo>
                <a:lnTo>
                  <a:pt x="6382" y="6000"/>
                </a:lnTo>
                <a:cubicBezTo>
                  <a:pt x="6111" y="6000"/>
                  <a:pt x="5891" y="6269"/>
                  <a:pt x="5891" y="6600"/>
                </a:cubicBezTo>
                <a:cubicBezTo>
                  <a:pt x="5891" y="6932"/>
                  <a:pt x="6111" y="7200"/>
                  <a:pt x="6382" y="7200"/>
                </a:cubicBezTo>
                <a:moveTo>
                  <a:pt x="7364" y="4800"/>
                </a:moveTo>
                <a:lnTo>
                  <a:pt x="14236" y="4800"/>
                </a:lnTo>
                <a:cubicBezTo>
                  <a:pt x="14507" y="4800"/>
                  <a:pt x="14727" y="4532"/>
                  <a:pt x="14727" y="4200"/>
                </a:cubicBezTo>
                <a:cubicBezTo>
                  <a:pt x="14727" y="3869"/>
                  <a:pt x="14507" y="3600"/>
                  <a:pt x="14236" y="3600"/>
                </a:cubicBezTo>
                <a:lnTo>
                  <a:pt x="7364" y="3600"/>
                </a:lnTo>
                <a:cubicBezTo>
                  <a:pt x="7093" y="3600"/>
                  <a:pt x="6873" y="3869"/>
                  <a:pt x="6873" y="4200"/>
                </a:cubicBezTo>
                <a:cubicBezTo>
                  <a:pt x="6873" y="4532"/>
                  <a:pt x="7093" y="4800"/>
                  <a:pt x="7364" y="48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55" name="Shape 2685"/>
          <p:cNvSpPr/>
          <p:nvPr/>
        </p:nvSpPr>
        <p:spPr>
          <a:xfrm>
            <a:off x="1413003" y="386472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6907" y="6873"/>
                </a:lnTo>
                <a:cubicBezTo>
                  <a:pt x="7149" y="8810"/>
                  <a:pt x="8798" y="10309"/>
                  <a:pt x="10800" y="10309"/>
                </a:cubicBezTo>
                <a:cubicBezTo>
                  <a:pt x="12802" y="10309"/>
                  <a:pt x="14451" y="8810"/>
                  <a:pt x="14693" y="6873"/>
                </a:cubicBezTo>
                <a:lnTo>
                  <a:pt x="20618" y="6873"/>
                </a:lnTo>
                <a:cubicBezTo>
                  <a:pt x="20618" y="6873"/>
                  <a:pt x="20618" y="11782"/>
                  <a:pt x="20618" y="11782"/>
                </a:cubicBezTo>
                <a:close/>
                <a:moveTo>
                  <a:pt x="20264" y="14727"/>
                </a:moveTo>
                <a:lnTo>
                  <a:pt x="14236" y="14727"/>
                </a:lnTo>
                <a:cubicBezTo>
                  <a:pt x="13966" y="14727"/>
                  <a:pt x="13745" y="14947"/>
                  <a:pt x="13745" y="15218"/>
                </a:cubicBezTo>
                <a:cubicBezTo>
                  <a:pt x="13745" y="16845"/>
                  <a:pt x="12427" y="18164"/>
                  <a:pt x="10800" y="18164"/>
                </a:cubicBezTo>
                <a:cubicBezTo>
                  <a:pt x="9173" y="18164"/>
                  <a:pt x="7855" y="16845"/>
                  <a:pt x="7855" y="15218"/>
                </a:cubicBezTo>
                <a:cubicBezTo>
                  <a:pt x="7855" y="14947"/>
                  <a:pt x="7634" y="14727"/>
                  <a:pt x="7364" y="14727"/>
                </a:cubicBezTo>
                <a:lnTo>
                  <a:pt x="1336" y="14727"/>
                </a:lnTo>
                <a:lnTo>
                  <a:pt x="2682" y="12764"/>
                </a:lnTo>
                <a:lnTo>
                  <a:pt x="18918" y="12764"/>
                </a:lnTo>
                <a:cubicBezTo>
                  <a:pt x="18918" y="12764"/>
                  <a:pt x="20264" y="14727"/>
                  <a:pt x="20264" y="14727"/>
                </a:cubicBezTo>
                <a:close/>
                <a:moveTo>
                  <a:pt x="20618" y="20618"/>
                </a:moveTo>
                <a:lnTo>
                  <a:pt x="982" y="20618"/>
                </a:lnTo>
                <a:lnTo>
                  <a:pt x="982" y="15709"/>
                </a:lnTo>
                <a:lnTo>
                  <a:pt x="6907" y="15709"/>
                </a:lnTo>
                <a:cubicBezTo>
                  <a:pt x="7149" y="17646"/>
                  <a:pt x="8798" y="19145"/>
                  <a:pt x="10800" y="19145"/>
                </a:cubicBezTo>
                <a:cubicBezTo>
                  <a:pt x="12802" y="19145"/>
                  <a:pt x="14451" y="17646"/>
                  <a:pt x="14693" y="15709"/>
                </a:cubicBezTo>
                <a:lnTo>
                  <a:pt x="20618" y="15709"/>
                </a:lnTo>
                <a:cubicBezTo>
                  <a:pt x="20618" y="15709"/>
                  <a:pt x="20618" y="20618"/>
                  <a:pt x="20618" y="20618"/>
                </a:cubicBezTo>
                <a:close/>
                <a:moveTo>
                  <a:pt x="4702" y="982"/>
                </a:moveTo>
                <a:lnTo>
                  <a:pt x="16898" y="982"/>
                </a:lnTo>
                <a:lnTo>
                  <a:pt x="20264" y="5891"/>
                </a:lnTo>
                <a:lnTo>
                  <a:pt x="14236" y="5891"/>
                </a:lnTo>
                <a:cubicBezTo>
                  <a:pt x="13966" y="5891"/>
                  <a:pt x="13745" y="6111"/>
                  <a:pt x="13745" y="6382"/>
                </a:cubicBezTo>
                <a:cubicBezTo>
                  <a:pt x="13745" y="8009"/>
                  <a:pt x="12427" y="9327"/>
                  <a:pt x="10800" y="9327"/>
                </a:cubicBezTo>
                <a:cubicBezTo>
                  <a:pt x="9173" y="9327"/>
                  <a:pt x="7855" y="8009"/>
                  <a:pt x="7855" y="6382"/>
                </a:cubicBezTo>
                <a:cubicBezTo>
                  <a:pt x="7855" y="6111"/>
                  <a:pt x="7634" y="5891"/>
                  <a:pt x="7364" y="5891"/>
                </a:cubicBezTo>
                <a:lnTo>
                  <a:pt x="1336" y="5891"/>
                </a:lnTo>
                <a:cubicBezTo>
                  <a:pt x="1336" y="5891"/>
                  <a:pt x="4702" y="982"/>
                  <a:pt x="4702" y="982"/>
                </a:cubicBezTo>
                <a:close/>
                <a:moveTo>
                  <a:pt x="21600" y="12273"/>
                </a:moveTo>
                <a:lnTo>
                  <a:pt x="21600" y="6382"/>
                </a:lnTo>
                <a:cubicBezTo>
                  <a:pt x="21600" y="6303"/>
                  <a:pt x="21577" y="6231"/>
                  <a:pt x="21543" y="6165"/>
                </a:cubicBezTo>
                <a:lnTo>
                  <a:pt x="21548" y="6162"/>
                </a:lnTo>
                <a:lnTo>
                  <a:pt x="17621" y="272"/>
                </a:lnTo>
                <a:lnTo>
                  <a:pt x="17616" y="274"/>
                </a:lnTo>
                <a:cubicBezTo>
                  <a:pt x="17536" y="113"/>
                  <a:pt x="17374" y="0"/>
                  <a:pt x="17182" y="0"/>
                </a:cubicBezTo>
                <a:lnTo>
                  <a:pt x="4418" y="0"/>
                </a:lnTo>
                <a:cubicBezTo>
                  <a:pt x="4226" y="0"/>
                  <a:pt x="4064" y="113"/>
                  <a:pt x="3984" y="274"/>
                </a:cubicBezTo>
                <a:lnTo>
                  <a:pt x="3979" y="272"/>
                </a:lnTo>
                <a:lnTo>
                  <a:pt x="52" y="6162"/>
                </a:lnTo>
                <a:lnTo>
                  <a:pt x="57" y="6165"/>
                </a:lnTo>
                <a:cubicBezTo>
                  <a:pt x="23" y="6231"/>
                  <a:pt x="0" y="6303"/>
                  <a:pt x="0" y="6382"/>
                </a:cubicBezTo>
                <a:lnTo>
                  <a:pt x="0" y="12273"/>
                </a:lnTo>
                <a:cubicBezTo>
                  <a:pt x="0" y="12544"/>
                  <a:pt x="220" y="12764"/>
                  <a:pt x="491" y="12764"/>
                </a:cubicBezTo>
                <a:lnTo>
                  <a:pt x="1542" y="12764"/>
                </a:lnTo>
                <a:lnTo>
                  <a:pt x="52" y="14999"/>
                </a:lnTo>
                <a:lnTo>
                  <a:pt x="57" y="15001"/>
                </a:lnTo>
                <a:cubicBezTo>
                  <a:pt x="23" y="15067"/>
                  <a:pt x="0" y="15139"/>
                  <a:pt x="0" y="15218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15218"/>
                </a:lnTo>
                <a:cubicBezTo>
                  <a:pt x="21600" y="15139"/>
                  <a:pt x="21577" y="15067"/>
                  <a:pt x="21543" y="15001"/>
                </a:cubicBezTo>
                <a:lnTo>
                  <a:pt x="21548" y="14999"/>
                </a:lnTo>
                <a:lnTo>
                  <a:pt x="20058" y="12764"/>
                </a:lnTo>
                <a:lnTo>
                  <a:pt x="21109" y="12764"/>
                </a:lnTo>
                <a:cubicBezTo>
                  <a:pt x="21380" y="12764"/>
                  <a:pt x="21600" y="12544"/>
                  <a:pt x="21600" y="1227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56" name="Shape 2686"/>
          <p:cNvSpPr/>
          <p:nvPr/>
        </p:nvSpPr>
        <p:spPr>
          <a:xfrm>
            <a:off x="1946289" y="386472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57" name="Shape 2687"/>
          <p:cNvSpPr/>
          <p:nvPr/>
        </p:nvSpPr>
        <p:spPr>
          <a:xfrm>
            <a:off x="2479575" y="386472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982"/>
                </a:move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cubicBezTo>
                  <a:pt x="762" y="11291"/>
                  <a:pt x="982" y="11071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7588" y="20618"/>
                  <a:pt x="4740" y="19075"/>
                  <a:pt x="2948" y="16691"/>
                </a:cubicBezTo>
                <a:lnTo>
                  <a:pt x="6873" y="16691"/>
                </a:lnTo>
                <a:cubicBezTo>
                  <a:pt x="7144" y="16691"/>
                  <a:pt x="7364" y="16471"/>
                  <a:pt x="7364" y="16200"/>
                </a:cubicBezTo>
                <a:cubicBezTo>
                  <a:pt x="7364" y="15929"/>
                  <a:pt x="7144" y="15709"/>
                  <a:pt x="6873" y="15709"/>
                </a:cubicBezTo>
                <a:lnTo>
                  <a:pt x="1964" y="15709"/>
                </a:lnTo>
                <a:cubicBezTo>
                  <a:pt x="1693" y="15709"/>
                  <a:pt x="1473" y="15929"/>
                  <a:pt x="1473" y="16200"/>
                </a:cubicBezTo>
                <a:lnTo>
                  <a:pt x="1473" y="21109"/>
                </a:lnTo>
                <a:cubicBezTo>
                  <a:pt x="1473" y="21380"/>
                  <a:pt x="1693" y="21600"/>
                  <a:pt x="1964" y="21600"/>
                </a:cubicBezTo>
                <a:cubicBezTo>
                  <a:pt x="2234" y="21600"/>
                  <a:pt x="2455" y="21380"/>
                  <a:pt x="2455" y="21109"/>
                </a:cubicBezTo>
                <a:lnTo>
                  <a:pt x="2455" y="17639"/>
                </a:lnTo>
                <a:cubicBezTo>
                  <a:pt x="4434" y="20054"/>
                  <a:pt x="7433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58" name="Shape 2688"/>
          <p:cNvSpPr/>
          <p:nvPr/>
        </p:nvSpPr>
        <p:spPr>
          <a:xfrm>
            <a:off x="3038492" y="3864724"/>
            <a:ext cx="229024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59" name="Shape 2689"/>
          <p:cNvSpPr/>
          <p:nvPr/>
        </p:nvSpPr>
        <p:spPr>
          <a:xfrm>
            <a:off x="3571778" y="3864724"/>
            <a:ext cx="229024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00" y="12273"/>
                </a:moveTo>
                <a:cubicBezTo>
                  <a:pt x="20668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4768" y="4909"/>
                </a:lnTo>
                <a:lnTo>
                  <a:pt x="11067" y="7937"/>
                </a:lnTo>
                <a:lnTo>
                  <a:pt x="11073" y="7945"/>
                </a:lnTo>
                <a:cubicBezTo>
                  <a:pt x="10912" y="8033"/>
                  <a:pt x="10800" y="8175"/>
                  <a:pt x="10800" y="8345"/>
                </a:cubicBezTo>
                <a:cubicBezTo>
                  <a:pt x="10800" y="8617"/>
                  <a:pt x="11068" y="8836"/>
                  <a:pt x="11400" y="8836"/>
                </a:cubicBezTo>
                <a:cubicBezTo>
                  <a:pt x="11523" y="8836"/>
                  <a:pt x="11631" y="8798"/>
                  <a:pt x="11727" y="8747"/>
                </a:cubicBezTo>
                <a:lnTo>
                  <a:pt x="11733" y="8754"/>
                </a:lnTo>
                <a:lnTo>
                  <a:pt x="11774" y="8721"/>
                </a:lnTo>
                <a:cubicBezTo>
                  <a:pt x="11805" y="8700"/>
                  <a:pt x="11832" y="8677"/>
                  <a:pt x="11858" y="8651"/>
                </a:cubicBezTo>
                <a:lnTo>
                  <a:pt x="16533" y="4827"/>
                </a:lnTo>
                <a:lnTo>
                  <a:pt x="16527" y="4819"/>
                </a:lnTo>
                <a:cubicBezTo>
                  <a:pt x="16688" y="4731"/>
                  <a:pt x="16800" y="4589"/>
                  <a:pt x="16800" y="4418"/>
                </a:cubicBezTo>
                <a:cubicBezTo>
                  <a:pt x="16800" y="4248"/>
                  <a:pt x="16688" y="4106"/>
                  <a:pt x="16527" y="4018"/>
                </a:cubicBezTo>
                <a:lnTo>
                  <a:pt x="16533" y="4010"/>
                </a:lnTo>
                <a:lnTo>
                  <a:pt x="11858" y="185"/>
                </a:lnTo>
                <a:cubicBezTo>
                  <a:pt x="11832" y="159"/>
                  <a:pt x="11805" y="137"/>
                  <a:pt x="11774" y="116"/>
                </a:cubicBezTo>
                <a:lnTo>
                  <a:pt x="11733" y="82"/>
                </a:lnTo>
                <a:lnTo>
                  <a:pt x="11727" y="90"/>
                </a:lnTo>
                <a:cubicBezTo>
                  <a:pt x="11631" y="38"/>
                  <a:pt x="11523" y="0"/>
                  <a:pt x="11400" y="0"/>
                </a:cubicBezTo>
                <a:cubicBezTo>
                  <a:pt x="11068" y="0"/>
                  <a:pt x="10800" y="220"/>
                  <a:pt x="10800" y="491"/>
                </a:cubicBezTo>
                <a:cubicBezTo>
                  <a:pt x="10800" y="662"/>
                  <a:pt x="10912" y="804"/>
                  <a:pt x="11073" y="892"/>
                </a:cubicBezTo>
                <a:lnTo>
                  <a:pt x="11067" y="899"/>
                </a:lnTo>
                <a:lnTo>
                  <a:pt x="14768" y="3927"/>
                </a:lnTo>
                <a:lnTo>
                  <a:pt x="10800" y="3927"/>
                </a:lnTo>
                <a:cubicBezTo>
                  <a:pt x="4835" y="3927"/>
                  <a:pt x="0" y="7884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2" y="12273"/>
                  <a:pt x="21000" y="1227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60" name="Shape 2690"/>
          <p:cNvSpPr/>
          <p:nvPr/>
        </p:nvSpPr>
        <p:spPr>
          <a:xfrm>
            <a:off x="4080261" y="386472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61" name="Shape 2691"/>
          <p:cNvSpPr/>
          <p:nvPr/>
        </p:nvSpPr>
        <p:spPr>
          <a:xfrm>
            <a:off x="4613547" y="386472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62" name="Shape 2692"/>
          <p:cNvSpPr/>
          <p:nvPr/>
        </p:nvSpPr>
        <p:spPr>
          <a:xfrm>
            <a:off x="5146834" y="3883741"/>
            <a:ext cx="279459" cy="2414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2" extrusionOk="0">
                <a:moveTo>
                  <a:pt x="13421" y="20466"/>
                </a:moveTo>
                <a:lnTo>
                  <a:pt x="12630" y="20221"/>
                </a:lnTo>
                <a:cubicBezTo>
                  <a:pt x="13305" y="19604"/>
                  <a:pt x="13745" y="18664"/>
                  <a:pt x="13745" y="17589"/>
                </a:cubicBezTo>
                <a:cubicBezTo>
                  <a:pt x="13745" y="16189"/>
                  <a:pt x="13013" y="14988"/>
                  <a:pt x="11967" y="14465"/>
                </a:cubicBezTo>
                <a:lnTo>
                  <a:pt x="11702" y="15585"/>
                </a:lnTo>
                <a:cubicBezTo>
                  <a:pt x="12330" y="15964"/>
                  <a:pt x="12764" y="16715"/>
                  <a:pt x="12764" y="17589"/>
                </a:cubicBezTo>
                <a:cubicBezTo>
                  <a:pt x="12764" y="18299"/>
                  <a:pt x="12477" y="18923"/>
                  <a:pt x="12035" y="19336"/>
                </a:cubicBezTo>
                <a:lnTo>
                  <a:pt x="12296" y="18213"/>
                </a:lnTo>
                <a:cubicBezTo>
                  <a:pt x="12327" y="18073"/>
                  <a:pt x="12314" y="17918"/>
                  <a:pt x="12246" y="17782"/>
                </a:cubicBezTo>
                <a:cubicBezTo>
                  <a:pt x="12111" y="17511"/>
                  <a:pt x="11811" y="17418"/>
                  <a:pt x="11576" y="17574"/>
                </a:cubicBezTo>
                <a:cubicBezTo>
                  <a:pt x="11459" y="17653"/>
                  <a:pt x="11380" y="17779"/>
                  <a:pt x="11347" y="17920"/>
                </a:cubicBezTo>
                <a:lnTo>
                  <a:pt x="10808" y="20244"/>
                </a:lnTo>
                <a:cubicBezTo>
                  <a:pt x="10776" y="20384"/>
                  <a:pt x="10789" y="20539"/>
                  <a:pt x="10857" y="20675"/>
                </a:cubicBezTo>
                <a:cubicBezTo>
                  <a:pt x="10920" y="20802"/>
                  <a:pt x="11021" y="20885"/>
                  <a:pt x="11133" y="20927"/>
                </a:cubicBezTo>
                <a:lnTo>
                  <a:pt x="11126" y="20956"/>
                </a:lnTo>
                <a:cubicBezTo>
                  <a:pt x="11142" y="20954"/>
                  <a:pt x="11158" y="20948"/>
                  <a:pt x="11173" y="20945"/>
                </a:cubicBezTo>
                <a:lnTo>
                  <a:pt x="13166" y="21562"/>
                </a:lnTo>
                <a:cubicBezTo>
                  <a:pt x="13288" y="21600"/>
                  <a:pt x="13422" y="21584"/>
                  <a:pt x="13539" y="21506"/>
                </a:cubicBezTo>
                <a:cubicBezTo>
                  <a:pt x="13774" y="21350"/>
                  <a:pt x="13855" y="21002"/>
                  <a:pt x="13719" y="20730"/>
                </a:cubicBezTo>
                <a:cubicBezTo>
                  <a:pt x="13651" y="20595"/>
                  <a:pt x="13542" y="20503"/>
                  <a:pt x="13421" y="20466"/>
                </a:cubicBezTo>
                <a:moveTo>
                  <a:pt x="18634" y="7273"/>
                </a:moveTo>
                <a:cubicBezTo>
                  <a:pt x="18643" y="7119"/>
                  <a:pt x="18655" y="6966"/>
                  <a:pt x="18655" y="6809"/>
                </a:cubicBezTo>
                <a:cubicBezTo>
                  <a:pt x="18655" y="3049"/>
                  <a:pt x="16017" y="0"/>
                  <a:pt x="12764" y="0"/>
                </a:cubicBezTo>
                <a:cubicBezTo>
                  <a:pt x="10499" y="0"/>
                  <a:pt x="8536" y="1479"/>
                  <a:pt x="7550" y="3645"/>
                </a:cubicBezTo>
                <a:cubicBezTo>
                  <a:pt x="7185" y="3492"/>
                  <a:pt x="6793" y="3404"/>
                  <a:pt x="6382" y="3404"/>
                </a:cubicBezTo>
                <a:cubicBezTo>
                  <a:pt x="4484" y="3404"/>
                  <a:pt x="2945" y="5183"/>
                  <a:pt x="2945" y="7376"/>
                </a:cubicBezTo>
                <a:cubicBezTo>
                  <a:pt x="2945" y="7662"/>
                  <a:pt x="2973" y="7940"/>
                  <a:pt x="3022" y="8208"/>
                </a:cubicBezTo>
                <a:cubicBezTo>
                  <a:pt x="1267" y="8884"/>
                  <a:pt x="0" y="10794"/>
                  <a:pt x="0" y="13050"/>
                </a:cubicBezTo>
                <a:cubicBezTo>
                  <a:pt x="0" y="15871"/>
                  <a:pt x="1978" y="18157"/>
                  <a:pt x="4418" y="18157"/>
                </a:cubicBezTo>
                <a:lnTo>
                  <a:pt x="6382" y="18157"/>
                </a:lnTo>
                <a:cubicBezTo>
                  <a:pt x="6653" y="18157"/>
                  <a:pt x="6873" y="17903"/>
                  <a:pt x="6873" y="17589"/>
                </a:cubicBezTo>
                <a:cubicBezTo>
                  <a:pt x="6873" y="17276"/>
                  <a:pt x="6653" y="17022"/>
                  <a:pt x="6382" y="17022"/>
                </a:cubicBezTo>
                <a:lnTo>
                  <a:pt x="4418" y="17022"/>
                </a:lnTo>
                <a:cubicBezTo>
                  <a:pt x="2524" y="17022"/>
                  <a:pt x="982" y="15240"/>
                  <a:pt x="982" y="13050"/>
                </a:cubicBezTo>
                <a:cubicBezTo>
                  <a:pt x="982" y="11339"/>
                  <a:pt x="1926" y="9826"/>
                  <a:pt x="3333" y="9284"/>
                </a:cubicBezTo>
                <a:lnTo>
                  <a:pt x="4165" y="8964"/>
                </a:lnTo>
                <a:lnTo>
                  <a:pt x="3982" y="7971"/>
                </a:lnTo>
                <a:cubicBezTo>
                  <a:pt x="3946" y="7773"/>
                  <a:pt x="3927" y="7572"/>
                  <a:pt x="3927" y="7376"/>
                </a:cubicBezTo>
                <a:cubicBezTo>
                  <a:pt x="3927" y="5812"/>
                  <a:pt x="5028" y="4539"/>
                  <a:pt x="6382" y="4539"/>
                </a:cubicBezTo>
                <a:cubicBezTo>
                  <a:pt x="6661" y="4539"/>
                  <a:pt x="6942" y="4597"/>
                  <a:pt x="7215" y="4712"/>
                </a:cubicBezTo>
                <a:lnTo>
                  <a:pt x="8019" y="5049"/>
                </a:lnTo>
                <a:lnTo>
                  <a:pt x="8418" y="4173"/>
                </a:lnTo>
                <a:cubicBezTo>
                  <a:pt x="9272" y="2299"/>
                  <a:pt x="10937" y="1135"/>
                  <a:pt x="12764" y="1135"/>
                </a:cubicBezTo>
                <a:cubicBezTo>
                  <a:pt x="15470" y="1135"/>
                  <a:pt x="17673" y="3680"/>
                  <a:pt x="17673" y="6809"/>
                </a:cubicBezTo>
                <a:cubicBezTo>
                  <a:pt x="17673" y="6908"/>
                  <a:pt x="17666" y="7005"/>
                  <a:pt x="17660" y="7102"/>
                </a:cubicBezTo>
                <a:lnTo>
                  <a:pt x="17655" y="7199"/>
                </a:lnTo>
                <a:lnTo>
                  <a:pt x="17610" y="7998"/>
                </a:lnTo>
                <a:lnTo>
                  <a:pt x="18245" y="8315"/>
                </a:lnTo>
                <a:cubicBezTo>
                  <a:pt x="19687" y="9034"/>
                  <a:pt x="20618" y="10670"/>
                  <a:pt x="20618" y="12483"/>
                </a:cubicBezTo>
                <a:cubicBezTo>
                  <a:pt x="20618" y="14986"/>
                  <a:pt x="18856" y="17022"/>
                  <a:pt x="16691" y="17022"/>
                </a:cubicBezTo>
                <a:lnTo>
                  <a:pt x="15218" y="17022"/>
                </a:lnTo>
                <a:cubicBezTo>
                  <a:pt x="14947" y="17022"/>
                  <a:pt x="14727" y="17276"/>
                  <a:pt x="14727" y="17589"/>
                </a:cubicBezTo>
                <a:cubicBezTo>
                  <a:pt x="14727" y="17903"/>
                  <a:pt x="14947" y="18157"/>
                  <a:pt x="15218" y="18157"/>
                </a:cubicBezTo>
                <a:lnTo>
                  <a:pt x="16691" y="18157"/>
                </a:lnTo>
                <a:cubicBezTo>
                  <a:pt x="19402" y="18157"/>
                  <a:pt x="21600" y="15617"/>
                  <a:pt x="21600" y="12483"/>
                </a:cubicBezTo>
                <a:cubicBezTo>
                  <a:pt x="21600" y="10147"/>
                  <a:pt x="20378" y="8143"/>
                  <a:pt x="18634" y="7273"/>
                </a:cubicBezTo>
                <a:moveTo>
                  <a:pt x="10773" y="14522"/>
                </a:moveTo>
                <a:cubicBezTo>
                  <a:pt x="10711" y="14398"/>
                  <a:pt x="10613" y="14316"/>
                  <a:pt x="10504" y="14274"/>
                </a:cubicBezTo>
                <a:lnTo>
                  <a:pt x="10517" y="14218"/>
                </a:lnTo>
                <a:cubicBezTo>
                  <a:pt x="10484" y="14221"/>
                  <a:pt x="10451" y="14231"/>
                  <a:pt x="10418" y="14240"/>
                </a:cubicBezTo>
                <a:lnTo>
                  <a:pt x="8463" y="13634"/>
                </a:lnTo>
                <a:lnTo>
                  <a:pt x="8463" y="13635"/>
                </a:lnTo>
                <a:cubicBezTo>
                  <a:pt x="8343" y="13598"/>
                  <a:pt x="8209" y="13613"/>
                  <a:pt x="8091" y="13692"/>
                </a:cubicBezTo>
                <a:cubicBezTo>
                  <a:pt x="7856" y="13848"/>
                  <a:pt x="7776" y="14195"/>
                  <a:pt x="7911" y="14466"/>
                </a:cubicBezTo>
                <a:cubicBezTo>
                  <a:pt x="7979" y="14602"/>
                  <a:pt x="8088" y="14693"/>
                  <a:pt x="8210" y="14731"/>
                </a:cubicBezTo>
                <a:lnTo>
                  <a:pt x="8965" y="14964"/>
                </a:lnTo>
                <a:cubicBezTo>
                  <a:pt x="8292" y="15580"/>
                  <a:pt x="7855" y="16518"/>
                  <a:pt x="7855" y="17589"/>
                </a:cubicBezTo>
                <a:cubicBezTo>
                  <a:pt x="7855" y="19007"/>
                  <a:pt x="8604" y="20220"/>
                  <a:pt x="9671" y="20732"/>
                </a:cubicBezTo>
                <a:lnTo>
                  <a:pt x="9934" y="19617"/>
                </a:lnTo>
                <a:cubicBezTo>
                  <a:pt x="9286" y="19246"/>
                  <a:pt x="8836" y="18482"/>
                  <a:pt x="8836" y="17589"/>
                </a:cubicBezTo>
                <a:cubicBezTo>
                  <a:pt x="8836" y="16857"/>
                  <a:pt x="9142" y="16215"/>
                  <a:pt x="9609" y="15802"/>
                </a:cubicBezTo>
                <a:lnTo>
                  <a:pt x="9335" y="16984"/>
                </a:lnTo>
                <a:cubicBezTo>
                  <a:pt x="9303" y="17124"/>
                  <a:pt x="9317" y="17279"/>
                  <a:pt x="9384" y="17415"/>
                </a:cubicBezTo>
                <a:cubicBezTo>
                  <a:pt x="9520" y="17686"/>
                  <a:pt x="9820" y="17779"/>
                  <a:pt x="10055" y="17623"/>
                </a:cubicBezTo>
                <a:cubicBezTo>
                  <a:pt x="10172" y="17544"/>
                  <a:pt x="10251" y="17418"/>
                  <a:pt x="10283" y="17278"/>
                </a:cubicBezTo>
                <a:lnTo>
                  <a:pt x="10823" y="14952"/>
                </a:lnTo>
                <a:cubicBezTo>
                  <a:pt x="10855" y="14812"/>
                  <a:pt x="10841" y="14658"/>
                  <a:pt x="10773" y="1452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63" name="Shape 2693"/>
          <p:cNvSpPr/>
          <p:nvPr/>
        </p:nvSpPr>
        <p:spPr>
          <a:xfrm>
            <a:off x="5680120" y="386472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cubicBezTo>
                  <a:pt x="11607" y="982"/>
                  <a:pt x="20618" y="9993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9451"/>
                  <a:pt x="12149" y="0"/>
                  <a:pt x="491" y="0"/>
                </a:cubicBezTo>
                <a:moveTo>
                  <a:pt x="491" y="9818"/>
                </a:moveTo>
                <a:cubicBezTo>
                  <a:pt x="220" y="9818"/>
                  <a:pt x="0" y="10038"/>
                  <a:pt x="0" y="10309"/>
                </a:cubicBezTo>
                <a:cubicBezTo>
                  <a:pt x="0" y="10581"/>
                  <a:pt x="220" y="10800"/>
                  <a:pt x="491" y="10800"/>
                </a:cubicBezTo>
                <a:cubicBezTo>
                  <a:pt x="6184" y="10800"/>
                  <a:pt x="10800" y="15416"/>
                  <a:pt x="10800" y="21109"/>
                </a:cubicBezTo>
                <a:cubicBezTo>
                  <a:pt x="10800" y="21380"/>
                  <a:pt x="11020" y="21600"/>
                  <a:pt x="11291" y="21600"/>
                </a:cubicBezTo>
                <a:cubicBezTo>
                  <a:pt x="11562" y="21600"/>
                  <a:pt x="11782" y="21380"/>
                  <a:pt x="11782" y="21109"/>
                </a:cubicBezTo>
                <a:cubicBezTo>
                  <a:pt x="11782" y="14873"/>
                  <a:pt x="6727" y="9818"/>
                  <a:pt x="491" y="9818"/>
                </a:cubicBezTo>
                <a:moveTo>
                  <a:pt x="491" y="4909"/>
                </a:moveTo>
                <a:cubicBezTo>
                  <a:pt x="220" y="4909"/>
                  <a:pt x="0" y="5129"/>
                  <a:pt x="0" y="5400"/>
                </a:cubicBezTo>
                <a:cubicBezTo>
                  <a:pt x="0" y="5672"/>
                  <a:pt x="220" y="5891"/>
                  <a:pt x="491" y="5891"/>
                </a:cubicBezTo>
                <a:cubicBezTo>
                  <a:pt x="8896" y="5891"/>
                  <a:pt x="15709" y="12705"/>
                  <a:pt x="15709" y="21109"/>
                </a:cubicBez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cubicBezTo>
                  <a:pt x="16691" y="12162"/>
                  <a:pt x="9438" y="4909"/>
                  <a:pt x="491" y="4909"/>
                </a:cubicBezTo>
                <a:moveTo>
                  <a:pt x="2945" y="20618"/>
                </a:moveTo>
                <a:cubicBezTo>
                  <a:pt x="1861" y="20618"/>
                  <a:pt x="982" y="19739"/>
                  <a:pt x="982" y="18655"/>
                </a:cubicBezTo>
                <a:cubicBezTo>
                  <a:pt x="982" y="17570"/>
                  <a:pt x="1861" y="16691"/>
                  <a:pt x="2945" y="16691"/>
                </a:cubicBezTo>
                <a:cubicBezTo>
                  <a:pt x="4030" y="16691"/>
                  <a:pt x="4909" y="17570"/>
                  <a:pt x="4909" y="18655"/>
                </a:cubicBezTo>
                <a:cubicBezTo>
                  <a:pt x="4909" y="19739"/>
                  <a:pt x="4030" y="20618"/>
                  <a:pt x="2945" y="20618"/>
                </a:cubicBezTo>
                <a:moveTo>
                  <a:pt x="2945" y="15709"/>
                </a:moveTo>
                <a:cubicBezTo>
                  <a:pt x="1319" y="15709"/>
                  <a:pt x="0" y="17028"/>
                  <a:pt x="0" y="18655"/>
                </a:cubicBezTo>
                <a:cubicBezTo>
                  <a:pt x="0" y="20281"/>
                  <a:pt x="1319" y="21600"/>
                  <a:pt x="2945" y="21600"/>
                </a:cubicBezTo>
                <a:cubicBezTo>
                  <a:pt x="4573" y="21600"/>
                  <a:pt x="5891" y="20281"/>
                  <a:pt x="5891" y="18655"/>
                </a:cubicBezTo>
                <a:cubicBezTo>
                  <a:pt x="5891" y="17028"/>
                  <a:pt x="4573" y="15709"/>
                  <a:pt x="2945" y="15709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64" name="Shape 2694"/>
          <p:cNvSpPr/>
          <p:nvPr/>
        </p:nvSpPr>
        <p:spPr>
          <a:xfrm>
            <a:off x="879716" y="4398011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10309"/>
                </a:moveTo>
                <a:lnTo>
                  <a:pt x="4909" y="10309"/>
                </a:lnTo>
                <a:cubicBezTo>
                  <a:pt x="4638" y="10309"/>
                  <a:pt x="4418" y="10529"/>
                  <a:pt x="4418" y="10800"/>
                </a:cubicBezTo>
                <a:cubicBezTo>
                  <a:pt x="4418" y="11071"/>
                  <a:pt x="4638" y="11291"/>
                  <a:pt x="4909" y="11291"/>
                </a:cubicBezTo>
                <a:lnTo>
                  <a:pt x="5891" y="11291"/>
                </a:lnTo>
                <a:cubicBezTo>
                  <a:pt x="8331" y="11291"/>
                  <a:pt x="10309" y="13269"/>
                  <a:pt x="10309" y="15709"/>
                </a:cubicBezTo>
                <a:lnTo>
                  <a:pt x="10309" y="16691"/>
                </a:lnTo>
                <a:cubicBezTo>
                  <a:pt x="10309" y="16962"/>
                  <a:pt x="10529" y="17182"/>
                  <a:pt x="10800" y="17182"/>
                </a:cubicBezTo>
                <a:cubicBezTo>
                  <a:pt x="11071" y="17182"/>
                  <a:pt x="11291" y="16962"/>
                  <a:pt x="11291" y="16691"/>
                </a:cubicBezTo>
                <a:lnTo>
                  <a:pt x="11291" y="15709"/>
                </a:lnTo>
                <a:cubicBezTo>
                  <a:pt x="11291" y="12727"/>
                  <a:pt x="8873" y="10309"/>
                  <a:pt x="5891" y="10309"/>
                </a:cubicBezTo>
                <a:moveTo>
                  <a:pt x="5891" y="7364"/>
                </a:moveTo>
                <a:lnTo>
                  <a:pt x="4909" y="7364"/>
                </a:lnTo>
                <a:cubicBezTo>
                  <a:pt x="4638" y="7364"/>
                  <a:pt x="4418" y="7583"/>
                  <a:pt x="4418" y="7855"/>
                </a:cubicBezTo>
                <a:cubicBezTo>
                  <a:pt x="4418" y="8126"/>
                  <a:pt x="4638" y="8345"/>
                  <a:pt x="4909" y="8345"/>
                </a:cubicBezTo>
                <a:lnTo>
                  <a:pt x="5891" y="8345"/>
                </a:lnTo>
                <a:cubicBezTo>
                  <a:pt x="9958" y="8345"/>
                  <a:pt x="13255" y="11642"/>
                  <a:pt x="13255" y="15709"/>
                </a:cubicBezTo>
                <a:lnTo>
                  <a:pt x="13255" y="16691"/>
                </a:lnTo>
                <a:cubicBezTo>
                  <a:pt x="13255" y="16962"/>
                  <a:pt x="13475" y="17182"/>
                  <a:pt x="13745" y="17182"/>
                </a:cubicBezTo>
                <a:cubicBezTo>
                  <a:pt x="14016" y="17182"/>
                  <a:pt x="14236" y="16962"/>
                  <a:pt x="14236" y="16691"/>
                </a:cubicBezTo>
                <a:lnTo>
                  <a:pt x="14236" y="15709"/>
                </a:lnTo>
                <a:cubicBezTo>
                  <a:pt x="14236" y="11100"/>
                  <a:pt x="10500" y="7364"/>
                  <a:pt x="5891" y="7364"/>
                </a:cubicBezTo>
                <a:moveTo>
                  <a:pt x="6382" y="16200"/>
                </a:moveTo>
                <a:cubicBezTo>
                  <a:pt x="5840" y="16200"/>
                  <a:pt x="5400" y="15761"/>
                  <a:pt x="5400" y="15218"/>
                </a:cubicBezTo>
                <a:cubicBezTo>
                  <a:pt x="5400" y="14676"/>
                  <a:pt x="5840" y="14236"/>
                  <a:pt x="6382" y="14236"/>
                </a:cubicBezTo>
                <a:cubicBezTo>
                  <a:pt x="6924" y="14236"/>
                  <a:pt x="7364" y="14676"/>
                  <a:pt x="7364" y="15218"/>
                </a:cubicBezTo>
                <a:cubicBezTo>
                  <a:pt x="7364" y="15761"/>
                  <a:pt x="6924" y="16200"/>
                  <a:pt x="6382" y="16200"/>
                </a:cubicBezTo>
                <a:moveTo>
                  <a:pt x="6382" y="13255"/>
                </a:moveTo>
                <a:cubicBezTo>
                  <a:pt x="5297" y="13255"/>
                  <a:pt x="4418" y="14134"/>
                  <a:pt x="4418" y="15218"/>
                </a:cubicBezTo>
                <a:cubicBezTo>
                  <a:pt x="4418" y="16303"/>
                  <a:pt x="5297" y="17182"/>
                  <a:pt x="6382" y="17182"/>
                </a:cubicBezTo>
                <a:cubicBezTo>
                  <a:pt x="7466" y="17182"/>
                  <a:pt x="8345" y="16303"/>
                  <a:pt x="8345" y="15218"/>
                </a:cubicBezTo>
                <a:cubicBezTo>
                  <a:pt x="8345" y="14134"/>
                  <a:pt x="7466" y="13255"/>
                  <a:pt x="6382" y="13255"/>
                </a:cubicBezTo>
                <a:moveTo>
                  <a:pt x="5891" y="4418"/>
                </a:moveTo>
                <a:lnTo>
                  <a:pt x="4909" y="4418"/>
                </a:lnTo>
                <a:cubicBezTo>
                  <a:pt x="4638" y="4418"/>
                  <a:pt x="4418" y="4638"/>
                  <a:pt x="4418" y="4909"/>
                </a:cubicBezTo>
                <a:cubicBezTo>
                  <a:pt x="4418" y="5180"/>
                  <a:pt x="4638" y="5400"/>
                  <a:pt x="4909" y="5400"/>
                </a:cubicBezTo>
                <a:lnTo>
                  <a:pt x="5891" y="5400"/>
                </a:lnTo>
                <a:cubicBezTo>
                  <a:pt x="11585" y="5400"/>
                  <a:pt x="16200" y="10016"/>
                  <a:pt x="16200" y="15709"/>
                </a:cubicBezTo>
                <a:lnTo>
                  <a:pt x="16200" y="16691"/>
                </a:lnTo>
                <a:cubicBezTo>
                  <a:pt x="16200" y="16962"/>
                  <a:pt x="16420" y="17182"/>
                  <a:pt x="16691" y="17182"/>
                </a:cubicBezTo>
                <a:cubicBezTo>
                  <a:pt x="16962" y="17182"/>
                  <a:pt x="17182" y="16962"/>
                  <a:pt x="17182" y="16691"/>
                </a:cubicBezTo>
                <a:lnTo>
                  <a:pt x="17182" y="15709"/>
                </a:lnTo>
                <a:cubicBezTo>
                  <a:pt x="17182" y="9473"/>
                  <a:pt x="12127" y="4418"/>
                  <a:pt x="5891" y="4418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65" name="Shape 2695"/>
          <p:cNvSpPr/>
          <p:nvPr/>
        </p:nvSpPr>
        <p:spPr>
          <a:xfrm>
            <a:off x="1426232" y="4398011"/>
            <a:ext cx="253828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66" name="Shape 2696"/>
          <p:cNvSpPr/>
          <p:nvPr/>
        </p:nvSpPr>
        <p:spPr>
          <a:xfrm>
            <a:off x="1971920" y="4398011"/>
            <a:ext cx="229024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00" y="8836"/>
                </a:moveTo>
                <a:cubicBezTo>
                  <a:pt x="9600" y="8295"/>
                  <a:pt x="10138" y="7855"/>
                  <a:pt x="10800" y="7855"/>
                </a:cubicBezTo>
                <a:cubicBezTo>
                  <a:pt x="11462" y="7855"/>
                  <a:pt x="12000" y="8295"/>
                  <a:pt x="12000" y="8836"/>
                </a:cubicBezTo>
                <a:cubicBezTo>
                  <a:pt x="12000" y="9378"/>
                  <a:pt x="11462" y="9818"/>
                  <a:pt x="10800" y="9818"/>
                </a:cubicBezTo>
                <a:cubicBezTo>
                  <a:pt x="10138" y="9818"/>
                  <a:pt x="9600" y="9378"/>
                  <a:pt x="9600" y="8836"/>
                </a:cubicBezTo>
                <a:moveTo>
                  <a:pt x="13200" y="8836"/>
                </a:moveTo>
                <a:cubicBezTo>
                  <a:pt x="13200" y="7752"/>
                  <a:pt x="12125" y="6873"/>
                  <a:pt x="10800" y="6873"/>
                </a:cubicBezTo>
                <a:cubicBezTo>
                  <a:pt x="9475" y="6873"/>
                  <a:pt x="8400" y="7752"/>
                  <a:pt x="8400" y="8836"/>
                </a:cubicBezTo>
                <a:cubicBezTo>
                  <a:pt x="8400" y="9921"/>
                  <a:pt x="9475" y="10800"/>
                  <a:pt x="10800" y="10800"/>
                </a:cubicBezTo>
                <a:cubicBezTo>
                  <a:pt x="12125" y="10800"/>
                  <a:pt x="13200" y="9921"/>
                  <a:pt x="13200" y="8836"/>
                </a:cubicBezTo>
                <a:moveTo>
                  <a:pt x="17400" y="8836"/>
                </a:moveTo>
                <a:cubicBezTo>
                  <a:pt x="17400" y="5854"/>
                  <a:pt x="14445" y="3436"/>
                  <a:pt x="10800" y="3436"/>
                </a:cubicBezTo>
                <a:cubicBezTo>
                  <a:pt x="7155" y="3436"/>
                  <a:pt x="4200" y="5854"/>
                  <a:pt x="4200" y="8836"/>
                </a:cubicBezTo>
                <a:cubicBezTo>
                  <a:pt x="4200" y="10437"/>
                  <a:pt x="5056" y="11870"/>
                  <a:pt x="6408" y="12860"/>
                </a:cubicBezTo>
                <a:cubicBezTo>
                  <a:pt x="6570" y="12537"/>
                  <a:pt x="6778" y="12249"/>
                  <a:pt x="7035" y="12000"/>
                </a:cubicBezTo>
                <a:cubicBezTo>
                  <a:pt x="6028" y="11198"/>
                  <a:pt x="5400" y="10078"/>
                  <a:pt x="5400" y="8836"/>
                </a:cubicBezTo>
                <a:cubicBezTo>
                  <a:pt x="5400" y="6396"/>
                  <a:pt x="7818" y="4418"/>
                  <a:pt x="10800" y="4418"/>
                </a:cubicBezTo>
                <a:cubicBezTo>
                  <a:pt x="13783" y="4418"/>
                  <a:pt x="16200" y="6396"/>
                  <a:pt x="16200" y="8836"/>
                </a:cubicBezTo>
                <a:cubicBezTo>
                  <a:pt x="16200" y="10094"/>
                  <a:pt x="15555" y="11226"/>
                  <a:pt x="14524" y="12030"/>
                </a:cubicBezTo>
                <a:cubicBezTo>
                  <a:pt x="14780" y="12280"/>
                  <a:pt x="14989" y="12568"/>
                  <a:pt x="15154" y="12887"/>
                </a:cubicBezTo>
                <a:cubicBezTo>
                  <a:pt x="16528" y="11898"/>
                  <a:pt x="17400" y="10452"/>
                  <a:pt x="17400" y="8836"/>
                </a:cubicBezTo>
                <a:moveTo>
                  <a:pt x="10800" y="0"/>
                </a:moveTo>
                <a:cubicBezTo>
                  <a:pt x="4835" y="0"/>
                  <a:pt x="0" y="3957"/>
                  <a:pt x="0" y="8836"/>
                </a:cubicBezTo>
                <a:cubicBezTo>
                  <a:pt x="0" y="12363"/>
                  <a:pt x="2531" y="15397"/>
                  <a:pt x="6181" y="16815"/>
                </a:cubicBezTo>
                <a:cubicBezTo>
                  <a:pt x="6125" y="16401"/>
                  <a:pt x="6080" y="16009"/>
                  <a:pt x="6049" y="15656"/>
                </a:cubicBezTo>
                <a:cubicBezTo>
                  <a:pt x="3155" y="14303"/>
                  <a:pt x="1200" y="11759"/>
                  <a:pt x="1200" y="8836"/>
                </a:cubicBezTo>
                <a:cubicBezTo>
                  <a:pt x="1200" y="4499"/>
                  <a:pt x="5498" y="982"/>
                  <a:pt x="10800" y="982"/>
                </a:cubicBezTo>
                <a:cubicBezTo>
                  <a:pt x="16102" y="982"/>
                  <a:pt x="20400" y="4499"/>
                  <a:pt x="20400" y="8836"/>
                </a:cubicBezTo>
                <a:cubicBezTo>
                  <a:pt x="20400" y="11756"/>
                  <a:pt x="18449" y="14298"/>
                  <a:pt x="15560" y="15652"/>
                </a:cubicBezTo>
                <a:cubicBezTo>
                  <a:pt x="15532" y="16000"/>
                  <a:pt x="15490" y="16392"/>
                  <a:pt x="15433" y="16809"/>
                </a:cubicBezTo>
                <a:cubicBezTo>
                  <a:pt x="19076" y="15390"/>
                  <a:pt x="21600" y="12358"/>
                  <a:pt x="21600" y="8836"/>
                </a:cubicBezTo>
                <a:cubicBezTo>
                  <a:pt x="21600" y="3957"/>
                  <a:pt x="16765" y="0"/>
                  <a:pt x="10800" y="0"/>
                </a:cubicBezTo>
                <a:moveTo>
                  <a:pt x="12127" y="20179"/>
                </a:moveTo>
                <a:cubicBezTo>
                  <a:pt x="11972" y="20432"/>
                  <a:pt x="11842" y="20560"/>
                  <a:pt x="11770" y="20618"/>
                </a:cubicBezTo>
                <a:lnTo>
                  <a:pt x="9830" y="20618"/>
                </a:lnTo>
                <a:cubicBezTo>
                  <a:pt x="9758" y="20560"/>
                  <a:pt x="9628" y="20432"/>
                  <a:pt x="9473" y="20179"/>
                </a:cubicBezTo>
                <a:cubicBezTo>
                  <a:pt x="9032" y="19457"/>
                  <a:pt x="8400" y="16247"/>
                  <a:pt x="8400" y="14727"/>
                </a:cubicBezTo>
                <a:cubicBezTo>
                  <a:pt x="8400" y="13278"/>
                  <a:pt x="9028" y="12764"/>
                  <a:pt x="10800" y="12764"/>
                </a:cubicBezTo>
                <a:cubicBezTo>
                  <a:pt x="12572" y="12764"/>
                  <a:pt x="13200" y="13278"/>
                  <a:pt x="13200" y="14727"/>
                </a:cubicBezTo>
                <a:cubicBezTo>
                  <a:pt x="13200" y="16247"/>
                  <a:pt x="12568" y="19457"/>
                  <a:pt x="12127" y="20179"/>
                </a:cubicBezTo>
                <a:moveTo>
                  <a:pt x="10800" y="11782"/>
                </a:moveTo>
                <a:cubicBezTo>
                  <a:pt x="7800" y="11782"/>
                  <a:pt x="7200" y="13255"/>
                  <a:pt x="7200" y="14727"/>
                </a:cubicBezTo>
                <a:cubicBezTo>
                  <a:pt x="7200" y="16200"/>
                  <a:pt x="7800" y="19636"/>
                  <a:pt x="8400" y="20618"/>
                </a:cubicBezTo>
                <a:cubicBezTo>
                  <a:pt x="9000" y="21600"/>
                  <a:pt x="9600" y="21600"/>
                  <a:pt x="9600" y="21600"/>
                </a:cubicBezTo>
                <a:lnTo>
                  <a:pt x="12000" y="21600"/>
                </a:lnTo>
                <a:cubicBezTo>
                  <a:pt x="12000" y="21600"/>
                  <a:pt x="12600" y="21600"/>
                  <a:pt x="13200" y="20618"/>
                </a:cubicBezTo>
                <a:cubicBezTo>
                  <a:pt x="13800" y="19636"/>
                  <a:pt x="14400" y="16200"/>
                  <a:pt x="14400" y="14727"/>
                </a:cubicBezTo>
                <a:cubicBezTo>
                  <a:pt x="14400" y="13255"/>
                  <a:pt x="13800" y="11782"/>
                  <a:pt x="10800" y="117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67" name="Shape 2697"/>
          <p:cNvSpPr/>
          <p:nvPr/>
        </p:nvSpPr>
        <p:spPr>
          <a:xfrm>
            <a:off x="2479575" y="4398011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52" y="3921"/>
                </a:moveTo>
                <a:cubicBezTo>
                  <a:pt x="18338" y="3921"/>
                  <a:pt x="17679" y="3262"/>
                  <a:pt x="17679" y="2448"/>
                </a:cubicBezTo>
                <a:cubicBezTo>
                  <a:pt x="17679" y="1634"/>
                  <a:pt x="18338" y="975"/>
                  <a:pt x="19152" y="975"/>
                </a:cubicBezTo>
                <a:cubicBezTo>
                  <a:pt x="19966" y="975"/>
                  <a:pt x="20625" y="1634"/>
                  <a:pt x="20625" y="2448"/>
                </a:cubicBezTo>
                <a:cubicBezTo>
                  <a:pt x="20625" y="3262"/>
                  <a:pt x="19966" y="3921"/>
                  <a:pt x="19152" y="3921"/>
                </a:cubicBezTo>
                <a:moveTo>
                  <a:pt x="10804" y="12269"/>
                </a:moveTo>
                <a:cubicBezTo>
                  <a:pt x="9991" y="12269"/>
                  <a:pt x="9331" y="11609"/>
                  <a:pt x="9331" y="10795"/>
                </a:cubicBezTo>
                <a:cubicBezTo>
                  <a:pt x="9331" y="9981"/>
                  <a:pt x="9991" y="9322"/>
                  <a:pt x="10804" y="9322"/>
                </a:cubicBezTo>
                <a:cubicBezTo>
                  <a:pt x="11618" y="9322"/>
                  <a:pt x="12278" y="9981"/>
                  <a:pt x="12278" y="10795"/>
                </a:cubicBezTo>
                <a:cubicBezTo>
                  <a:pt x="12278" y="11609"/>
                  <a:pt x="11618" y="12269"/>
                  <a:pt x="10804" y="12269"/>
                </a:cubicBezTo>
                <a:moveTo>
                  <a:pt x="3930" y="19143"/>
                </a:moveTo>
                <a:cubicBezTo>
                  <a:pt x="3930" y="19956"/>
                  <a:pt x="3271" y="20616"/>
                  <a:pt x="2457" y="20616"/>
                </a:cubicBezTo>
                <a:cubicBezTo>
                  <a:pt x="1643" y="20616"/>
                  <a:pt x="984" y="19956"/>
                  <a:pt x="984" y="19143"/>
                </a:cubicBezTo>
                <a:cubicBezTo>
                  <a:pt x="984" y="18329"/>
                  <a:pt x="1643" y="17669"/>
                  <a:pt x="2457" y="17669"/>
                </a:cubicBezTo>
                <a:cubicBezTo>
                  <a:pt x="3271" y="17669"/>
                  <a:pt x="3930" y="18329"/>
                  <a:pt x="3930" y="19143"/>
                </a:cubicBezTo>
                <a:moveTo>
                  <a:pt x="19148" y="0"/>
                </a:moveTo>
                <a:cubicBezTo>
                  <a:pt x="17793" y="0"/>
                  <a:pt x="16695" y="1098"/>
                  <a:pt x="16695" y="2452"/>
                </a:cubicBezTo>
                <a:cubicBezTo>
                  <a:pt x="16695" y="3640"/>
                  <a:pt x="17539" y="4630"/>
                  <a:pt x="18660" y="4856"/>
                </a:cubicBezTo>
                <a:lnTo>
                  <a:pt x="18660" y="10306"/>
                </a:lnTo>
                <a:lnTo>
                  <a:pt x="13203" y="10306"/>
                </a:lnTo>
                <a:cubicBezTo>
                  <a:pt x="12974" y="9187"/>
                  <a:pt x="11985" y="8347"/>
                  <a:pt x="10800" y="8347"/>
                </a:cubicBezTo>
                <a:cubicBezTo>
                  <a:pt x="9615" y="8347"/>
                  <a:pt x="8626" y="9187"/>
                  <a:pt x="8398" y="10306"/>
                </a:cubicBezTo>
                <a:lnTo>
                  <a:pt x="2456" y="10306"/>
                </a:lnTo>
                <a:cubicBezTo>
                  <a:pt x="2184" y="10306"/>
                  <a:pt x="1965" y="10525"/>
                  <a:pt x="1965" y="10796"/>
                </a:cubicBezTo>
                <a:lnTo>
                  <a:pt x="1965" y="16744"/>
                </a:lnTo>
                <a:cubicBezTo>
                  <a:pt x="844" y="16970"/>
                  <a:pt x="0" y="17960"/>
                  <a:pt x="0" y="19147"/>
                </a:cubicBezTo>
                <a:cubicBezTo>
                  <a:pt x="0" y="20502"/>
                  <a:pt x="1098" y="21600"/>
                  <a:pt x="2453" y="21600"/>
                </a:cubicBezTo>
                <a:cubicBezTo>
                  <a:pt x="3807" y="21600"/>
                  <a:pt x="4905" y="20502"/>
                  <a:pt x="4905" y="19147"/>
                </a:cubicBezTo>
                <a:cubicBezTo>
                  <a:pt x="4905" y="17961"/>
                  <a:pt x="4065" y="16973"/>
                  <a:pt x="2947" y="16744"/>
                </a:cubicBezTo>
                <a:lnTo>
                  <a:pt x="2947" y="11287"/>
                </a:lnTo>
                <a:lnTo>
                  <a:pt x="8397" y="11287"/>
                </a:lnTo>
                <a:cubicBezTo>
                  <a:pt x="8623" y="12408"/>
                  <a:pt x="9613" y="13253"/>
                  <a:pt x="10800" y="13253"/>
                </a:cubicBezTo>
                <a:cubicBezTo>
                  <a:pt x="11988" y="13253"/>
                  <a:pt x="12978" y="12408"/>
                  <a:pt x="13203" y="11287"/>
                </a:cubicBezTo>
                <a:lnTo>
                  <a:pt x="19151" y="11287"/>
                </a:lnTo>
                <a:cubicBezTo>
                  <a:pt x="19422" y="11287"/>
                  <a:pt x="19642" y="11068"/>
                  <a:pt x="19642" y="10796"/>
                </a:cubicBezTo>
                <a:lnTo>
                  <a:pt x="19642" y="4855"/>
                </a:lnTo>
                <a:cubicBezTo>
                  <a:pt x="20759" y="4626"/>
                  <a:pt x="21600" y="3638"/>
                  <a:pt x="21600" y="2452"/>
                </a:cubicBezTo>
                <a:cubicBezTo>
                  <a:pt x="21600" y="1098"/>
                  <a:pt x="20502" y="0"/>
                  <a:pt x="19148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68" name="Shape 2698"/>
          <p:cNvSpPr/>
          <p:nvPr/>
        </p:nvSpPr>
        <p:spPr>
          <a:xfrm>
            <a:off x="3026090" y="4398011"/>
            <a:ext cx="253828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69" name="Shape 2699"/>
          <p:cNvSpPr/>
          <p:nvPr/>
        </p:nvSpPr>
        <p:spPr>
          <a:xfrm>
            <a:off x="3546974" y="439801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75" y="14735"/>
                </a:moveTo>
                <a:cubicBezTo>
                  <a:pt x="12008" y="15178"/>
                  <a:pt x="11621" y="15531"/>
                  <a:pt x="11226" y="15783"/>
                </a:cubicBezTo>
                <a:cubicBezTo>
                  <a:pt x="10834" y="16035"/>
                  <a:pt x="10421" y="16209"/>
                  <a:pt x="10002" y="16302"/>
                </a:cubicBezTo>
                <a:cubicBezTo>
                  <a:pt x="9027" y="16517"/>
                  <a:pt x="8105" y="16493"/>
                  <a:pt x="7342" y="16179"/>
                </a:cubicBezTo>
                <a:cubicBezTo>
                  <a:pt x="6912" y="16003"/>
                  <a:pt x="6537" y="15755"/>
                  <a:pt x="6227" y="15442"/>
                </a:cubicBezTo>
                <a:cubicBezTo>
                  <a:pt x="5915" y="15129"/>
                  <a:pt x="5669" y="14758"/>
                  <a:pt x="5493" y="14340"/>
                </a:cubicBezTo>
                <a:cubicBezTo>
                  <a:pt x="5317" y="13924"/>
                  <a:pt x="5228" y="13459"/>
                  <a:pt x="5228" y="12958"/>
                </a:cubicBezTo>
                <a:cubicBezTo>
                  <a:pt x="5228" y="12161"/>
                  <a:pt x="5386" y="11302"/>
                  <a:pt x="5698" y="10406"/>
                </a:cubicBezTo>
                <a:cubicBezTo>
                  <a:pt x="6010" y="9509"/>
                  <a:pt x="6454" y="8665"/>
                  <a:pt x="7018" y="7900"/>
                </a:cubicBezTo>
                <a:cubicBezTo>
                  <a:pt x="7579" y="7140"/>
                  <a:pt x="8265" y="6498"/>
                  <a:pt x="9058" y="5993"/>
                </a:cubicBezTo>
                <a:cubicBezTo>
                  <a:pt x="9839" y="5496"/>
                  <a:pt x="10706" y="5245"/>
                  <a:pt x="11636" y="5245"/>
                </a:cubicBezTo>
                <a:cubicBezTo>
                  <a:pt x="12014" y="5245"/>
                  <a:pt x="12413" y="5288"/>
                  <a:pt x="12821" y="5373"/>
                </a:cubicBezTo>
                <a:cubicBezTo>
                  <a:pt x="13224" y="5457"/>
                  <a:pt x="13613" y="5599"/>
                  <a:pt x="13978" y="5795"/>
                </a:cubicBezTo>
                <a:cubicBezTo>
                  <a:pt x="14337" y="5989"/>
                  <a:pt x="14658" y="6246"/>
                  <a:pt x="14931" y="6561"/>
                </a:cubicBezTo>
                <a:cubicBezTo>
                  <a:pt x="15189" y="6858"/>
                  <a:pt x="15389" y="7238"/>
                  <a:pt x="15526" y="7692"/>
                </a:cubicBezTo>
                <a:lnTo>
                  <a:pt x="13353" y="13035"/>
                </a:lnTo>
                <a:cubicBezTo>
                  <a:pt x="13072" y="13720"/>
                  <a:pt x="12743" y="14292"/>
                  <a:pt x="12375" y="14735"/>
                </a:cubicBezTo>
                <a:moveTo>
                  <a:pt x="20215" y="16108"/>
                </a:moveTo>
                <a:cubicBezTo>
                  <a:pt x="19749" y="16741"/>
                  <a:pt x="19196" y="17344"/>
                  <a:pt x="18569" y="17900"/>
                </a:cubicBezTo>
                <a:cubicBezTo>
                  <a:pt x="17943" y="18456"/>
                  <a:pt x="17242" y="18946"/>
                  <a:pt x="16484" y="19359"/>
                </a:cubicBezTo>
                <a:cubicBezTo>
                  <a:pt x="15729" y="19770"/>
                  <a:pt x="14914" y="20096"/>
                  <a:pt x="14064" y="20327"/>
                </a:cubicBezTo>
                <a:cubicBezTo>
                  <a:pt x="13217" y="20556"/>
                  <a:pt x="12316" y="20673"/>
                  <a:pt x="11388" y="20673"/>
                </a:cubicBezTo>
                <a:cubicBezTo>
                  <a:pt x="9991" y="20673"/>
                  <a:pt x="8647" y="20458"/>
                  <a:pt x="7393" y="20036"/>
                </a:cubicBezTo>
                <a:cubicBezTo>
                  <a:pt x="6143" y="19615"/>
                  <a:pt x="5029" y="18981"/>
                  <a:pt x="4083" y="18149"/>
                </a:cubicBezTo>
                <a:cubicBezTo>
                  <a:pt x="3138" y="17320"/>
                  <a:pt x="2378" y="16274"/>
                  <a:pt x="1823" y="15041"/>
                </a:cubicBezTo>
                <a:cubicBezTo>
                  <a:pt x="1269" y="13809"/>
                  <a:pt x="989" y="12357"/>
                  <a:pt x="989" y="10727"/>
                </a:cubicBezTo>
                <a:cubicBezTo>
                  <a:pt x="989" y="9370"/>
                  <a:pt x="1254" y="8086"/>
                  <a:pt x="1777" y="6911"/>
                </a:cubicBezTo>
                <a:cubicBezTo>
                  <a:pt x="2301" y="5736"/>
                  <a:pt x="3037" y="4693"/>
                  <a:pt x="3964" y="3814"/>
                </a:cubicBezTo>
                <a:cubicBezTo>
                  <a:pt x="4892" y="2933"/>
                  <a:pt x="6002" y="2230"/>
                  <a:pt x="7264" y="1722"/>
                </a:cubicBezTo>
                <a:cubicBezTo>
                  <a:pt x="8526" y="1215"/>
                  <a:pt x="9914" y="958"/>
                  <a:pt x="11388" y="958"/>
                </a:cubicBezTo>
                <a:cubicBezTo>
                  <a:pt x="12700" y="958"/>
                  <a:pt x="13940" y="1156"/>
                  <a:pt x="15072" y="1549"/>
                </a:cubicBezTo>
                <a:cubicBezTo>
                  <a:pt x="16200" y="1942"/>
                  <a:pt x="17185" y="2497"/>
                  <a:pt x="17998" y="3203"/>
                </a:cubicBezTo>
                <a:cubicBezTo>
                  <a:pt x="18809" y="3906"/>
                  <a:pt x="19455" y="4765"/>
                  <a:pt x="19917" y="5754"/>
                </a:cubicBezTo>
                <a:cubicBezTo>
                  <a:pt x="20377" y="6743"/>
                  <a:pt x="20611" y="7843"/>
                  <a:pt x="20611" y="9023"/>
                </a:cubicBezTo>
                <a:cubicBezTo>
                  <a:pt x="20611" y="10070"/>
                  <a:pt x="20418" y="11059"/>
                  <a:pt x="20038" y="11962"/>
                </a:cubicBezTo>
                <a:cubicBezTo>
                  <a:pt x="19656" y="12869"/>
                  <a:pt x="19171" y="13663"/>
                  <a:pt x="18598" y="14320"/>
                </a:cubicBezTo>
                <a:cubicBezTo>
                  <a:pt x="18028" y="14976"/>
                  <a:pt x="17393" y="15502"/>
                  <a:pt x="16714" y="15880"/>
                </a:cubicBezTo>
                <a:cubicBezTo>
                  <a:pt x="16044" y="16255"/>
                  <a:pt x="15398" y="16444"/>
                  <a:pt x="14792" y="16444"/>
                </a:cubicBezTo>
                <a:cubicBezTo>
                  <a:pt x="14424" y="16444"/>
                  <a:pt x="14151" y="16374"/>
                  <a:pt x="13980" y="16235"/>
                </a:cubicBezTo>
                <a:cubicBezTo>
                  <a:pt x="13810" y="16098"/>
                  <a:pt x="13710" y="15916"/>
                  <a:pt x="13675" y="15677"/>
                </a:cubicBezTo>
                <a:cubicBezTo>
                  <a:pt x="13638" y="15420"/>
                  <a:pt x="13667" y="15109"/>
                  <a:pt x="13764" y="14754"/>
                </a:cubicBezTo>
                <a:cubicBezTo>
                  <a:pt x="13864" y="14385"/>
                  <a:pt x="14007" y="13983"/>
                  <a:pt x="14190" y="13556"/>
                </a:cubicBezTo>
                <a:lnTo>
                  <a:pt x="17729" y="4845"/>
                </a:lnTo>
                <a:lnTo>
                  <a:pt x="16677" y="4845"/>
                </a:lnTo>
                <a:lnTo>
                  <a:pt x="16026" y="6544"/>
                </a:lnTo>
                <a:cubicBezTo>
                  <a:pt x="15715" y="5890"/>
                  <a:pt x="15207" y="5363"/>
                  <a:pt x="14512" y="4972"/>
                </a:cubicBezTo>
                <a:cubicBezTo>
                  <a:pt x="13703" y="4517"/>
                  <a:pt x="12777" y="4287"/>
                  <a:pt x="11759" y="4287"/>
                </a:cubicBezTo>
                <a:cubicBezTo>
                  <a:pt x="10637" y="4287"/>
                  <a:pt x="9596" y="4568"/>
                  <a:pt x="8663" y="5121"/>
                </a:cubicBezTo>
                <a:cubicBezTo>
                  <a:pt x="7739" y="5669"/>
                  <a:pt x="6940" y="6381"/>
                  <a:pt x="6289" y="7238"/>
                </a:cubicBezTo>
                <a:cubicBezTo>
                  <a:pt x="5641" y="8091"/>
                  <a:pt x="5132" y="9032"/>
                  <a:pt x="4777" y="10034"/>
                </a:cubicBezTo>
                <a:cubicBezTo>
                  <a:pt x="4420" y="11037"/>
                  <a:pt x="4240" y="12021"/>
                  <a:pt x="4240" y="12958"/>
                </a:cubicBezTo>
                <a:cubicBezTo>
                  <a:pt x="4240" y="13568"/>
                  <a:pt x="4354" y="14151"/>
                  <a:pt x="4579" y="14689"/>
                </a:cubicBezTo>
                <a:cubicBezTo>
                  <a:pt x="4804" y="15227"/>
                  <a:pt x="5113" y="15701"/>
                  <a:pt x="5499" y="16097"/>
                </a:cubicBezTo>
                <a:cubicBezTo>
                  <a:pt x="5887" y="16495"/>
                  <a:pt x="6354" y="16815"/>
                  <a:pt x="6889" y="17048"/>
                </a:cubicBezTo>
                <a:cubicBezTo>
                  <a:pt x="8063" y="17561"/>
                  <a:pt x="9489" y="17484"/>
                  <a:pt x="10904" y="17025"/>
                </a:cubicBezTo>
                <a:cubicBezTo>
                  <a:pt x="11562" y="16811"/>
                  <a:pt x="12160" y="16412"/>
                  <a:pt x="12689" y="15835"/>
                </a:cubicBezTo>
                <a:cubicBezTo>
                  <a:pt x="12715" y="16226"/>
                  <a:pt x="12874" y="16561"/>
                  <a:pt x="13164" y="16837"/>
                </a:cubicBezTo>
                <a:cubicBezTo>
                  <a:pt x="13559" y="17211"/>
                  <a:pt x="14086" y="17402"/>
                  <a:pt x="14731" y="17402"/>
                </a:cubicBezTo>
                <a:cubicBezTo>
                  <a:pt x="15501" y="17402"/>
                  <a:pt x="16307" y="17176"/>
                  <a:pt x="17124" y="16733"/>
                </a:cubicBezTo>
                <a:cubicBezTo>
                  <a:pt x="17934" y="16294"/>
                  <a:pt x="18680" y="15687"/>
                  <a:pt x="19342" y="14930"/>
                </a:cubicBezTo>
                <a:cubicBezTo>
                  <a:pt x="20001" y="14176"/>
                  <a:pt x="20548" y="13284"/>
                  <a:pt x="20967" y="12281"/>
                </a:cubicBezTo>
                <a:cubicBezTo>
                  <a:pt x="21387" y="11274"/>
                  <a:pt x="21600" y="10178"/>
                  <a:pt x="21600" y="9023"/>
                </a:cubicBezTo>
                <a:cubicBezTo>
                  <a:pt x="21600" y="7651"/>
                  <a:pt x="21328" y="6389"/>
                  <a:pt x="20793" y="5274"/>
                </a:cubicBezTo>
                <a:cubicBezTo>
                  <a:pt x="20258" y="4158"/>
                  <a:pt x="19518" y="3199"/>
                  <a:pt x="18594" y="2422"/>
                </a:cubicBezTo>
                <a:cubicBezTo>
                  <a:pt x="17672" y="1647"/>
                  <a:pt x="16579" y="1043"/>
                  <a:pt x="15346" y="627"/>
                </a:cubicBezTo>
                <a:cubicBezTo>
                  <a:pt x="14116" y="211"/>
                  <a:pt x="12784" y="0"/>
                  <a:pt x="11388" y="0"/>
                </a:cubicBezTo>
                <a:cubicBezTo>
                  <a:pt x="9845" y="0"/>
                  <a:pt x="8365" y="271"/>
                  <a:pt x="6989" y="805"/>
                </a:cubicBezTo>
                <a:cubicBezTo>
                  <a:pt x="5612" y="1340"/>
                  <a:pt x="4389" y="2093"/>
                  <a:pt x="3356" y="3045"/>
                </a:cubicBezTo>
                <a:cubicBezTo>
                  <a:pt x="2321" y="3996"/>
                  <a:pt x="1495" y="5137"/>
                  <a:pt x="899" y="6436"/>
                </a:cubicBezTo>
                <a:cubicBezTo>
                  <a:pt x="302" y="7737"/>
                  <a:pt x="0" y="9181"/>
                  <a:pt x="0" y="10727"/>
                </a:cubicBezTo>
                <a:cubicBezTo>
                  <a:pt x="0" y="12605"/>
                  <a:pt x="334" y="14252"/>
                  <a:pt x="993" y="15622"/>
                </a:cubicBezTo>
                <a:cubicBezTo>
                  <a:pt x="1652" y="16992"/>
                  <a:pt x="2528" y="18134"/>
                  <a:pt x="3595" y="19018"/>
                </a:cubicBezTo>
                <a:cubicBezTo>
                  <a:pt x="4661" y="19900"/>
                  <a:pt x="5890" y="20559"/>
                  <a:pt x="7249" y="20975"/>
                </a:cubicBezTo>
                <a:cubicBezTo>
                  <a:pt x="8601" y="21390"/>
                  <a:pt x="9994" y="21600"/>
                  <a:pt x="11388" y="21600"/>
                </a:cubicBezTo>
                <a:cubicBezTo>
                  <a:pt x="12348" y="21600"/>
                  <a:pt x="13317" y="21474"/>
                  <a:pt x="14267" y="21228"/>
                </a:cubicBezTo>
                <a:cubicBezTo>
                  <a:pt x="15214" y="20981"/>
                  <a:pt x="16128" y="20624"/>
                  <a:pt x="16983" y="20169"/>
                </a:cubicBezTo>
                <a:cubicBezTo>
                  <a:pt x="17839" y="19713"/>
                  <a:pt x="18642" y="19152"/>
                  <a:pt x="19372" y="18499"/>
                </a:cubicBezTo>
                <a:cubicBezTo>
                  <a:pt x="20104" y="17845"/>
                  <a:pt x="20729" y="17110"/>
                  <a:pt x="21232" y="16316"/>
                </a:cubicBezTo>
                <a:lnTo>
                  <a:pt x="21411" y="16033"/>
                </a:lnTo>
                <a:lnTo>
                  <a:pt x="20270" y="16033"/>
                </a:lnTo>
                <a:cubicBezTo>
                  <a:pt x="20270" y="16033"/>
                  <a:pt x="20215" y="16108"/>
                  <a:pt x="20215" y="16108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70" name="Shape 2700"/>
          <p:cNvSpPr/>
          <p:nvPr/>
        </p:nvSpPr>
        <p:spPr>
          <a:xfrm>
            <a:off x="4080261" y="4398011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7"/>
                  <a:pt x="17673" y="7364"/>
                </a:cubicBezTo>
                <a:cubicBezTo>
                  <a:pt x="17673" y="6787"/>
                  <a:pt x="17339" y="6294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89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5"/>
                  <a:pt x="10556" y="16200"/>
                  <a:pt x="10800" y="16200"/>
                </a:cubicBezTo>
                <a:cubicBezTo>
                  <a:pt x="11273" y="16200"/>
                  <a:pt x="11689" y="15973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2"/>
                </a:moveTo>
                <a:cubicBezTo>
                  <a:pt x="3476" y="16840"/>
                  <a:pt x="3436" y="16279"/>
                  <a:pt x="3436" y="15709"/>
                </a:cubicBezTo>
                <a:cubicBezTo>
                  <a:pt x="3436" y="14763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6"/>
                </a:cubicBezTo>
                <a:cubicBezTo>
                  <a:pt x="9431" y="15253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6"/>
                </a:cubicBezTo>
                <a:cubicBezTo>
                  <a:pt x="3608" y="17469"/>
                  <a:pt x="3573" y="17430"/>
                  <a:pt x="3539" y="17392"/>
                </a:cubicBezTo>
                <a:moveTo>
                  <a:pt x="3075" y="11369"/>
                </a:moveTo>
                <a:cubicBezTo>
                  <a:pt x="2361" y="10869"/>
                  <a:pt x="1683" y="10321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6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3"/>
                  <a:pt x="3936" y="11937"/>
                </a:cubicBezTo>
                <a:cubicBezTo>
                  <a:pt x="4379" y="10266"/>
                  <a:pt x="5100" y="8708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4"/>
                  <a:pt x="7855" y="5891"/>
                </a:cubicBezTo>
                <a:cubicBezTo>
                  <a:pt x="7855" y="5688"/>
                  <a:pt x="7813" y="5493"/>
                  <a:pt x="7739" y="5317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0"/>
                  <a:pt x="11005" y="1707"/>
                  <a:pt x="10354" y="2081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5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7"/>
                  <a:pt x="15149" y="8393"/>
                </a:cubicBezTo>
                <a:cubicBezTo>
                  <a:pt x="14827" y="9199"/>
                  <a:pt x="14443" y="9973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3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71" name="Shape 2701"/>
          <p:cNvSpPr/>
          <p:nvPr/>
        </p:nvSpPr>
        <p:spPr>
          <a:xfrm>
            <a:off x="4639178" y="4398011"/>
            <a:ext cx="228197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98" y="4909"/>
                  <a:pt x="1200" y="4030"/>
                  <a:pt x="1200" y="2945"/>
                </a:cubicBezTo>
                <a:cubicBezTo>
                  <a:pt x="1200" y="1861"/>
                  <a:pt x="5498" y="982"/>
                  <a:pt x="10800" y="982"/>
                </a:cubicBezTo>
                <a:cubicBezTo>
                  <a:pt x="16102" y="982"/>
                  <a:pt x="20400" y="1861"/>
                  <a:pt x="20400" y="2945"/>
                </a:cubicBezTo>
                <a:cubicBezTo>
                  <a:pt x="20400" y="4030"/>
                  <a:pt x="16102" y="4909"/>
                  <a:pt x="10800" y="4909"/>
                </a:cubicBezTo>
                <a:moveTo>
                  <a:pt x="20400" y="6873"/>
                </a:moveTo>
                <a:cubicBezTo>
                  <a:pt x="20400" y="7957"/>
                  <a:pt x="16102" y="8836"/>
                  <a:pt x="10800" y="8836"/>
                </a:cubicBezTo>
                <a:cubicBezTo>
                  <a:pt x="5498" y="8836"/>
                  <a:pt x="1200" y="7957"/>
                  <a:pt x="1200" y="6873"/>
                </a:cubicBezTo>
                <a:lnTo>
                  <a:pt x="1200" y="4291"/>
                </a:lnTo>
                <a:cubicBezTo>
                  <a:pt x="2993" y="5240"/>
                  <a:pt x="6615" y="5891"/>
                  <a:pt x="10800" y="5891"/>
                </a:cubicBezTo>
                <a:cubicBezTo>
                  <a:pt x="14986" y="5891"/>
                  <a:pt x="18607" y="5240"/>
                  <a:pt x="20400" y="4291"/>
                </a:cubicBezTo>
                <a:cubicBezTo>
                  <a:pt x="20400" y="4291"/>
                  <a:pt x="20400" y="6873"/>
                  <a:pt x="20400" y="6873"/>
                </a:cubicBezTo>
                <a:close/>
                <a:moveTo>
                  <a:pt x="10800" y="10800"/>
                </a:moveTo>
                <a:cubicBezTo>
                  <a:pt x="5498" y="10800"/>
                  <a:pt x="1200" y="9921"/>
                  <a:pt x="1200" y="8836"/>
                </a:cubicBezTo>
                <a:cubicBezTo>
                  <a:pt x="1200" y="8672"/>
                  <a:pt x="1309" y="8514"/>
                  <a:pt x="1494" y="8362"/>
                </a:cubicBezTo>
                <a:cubicBezTo>
                  <a:pt x="3370" y="9232"/>
                  <a:pt x="6830" y="9818"/>
                  <a:pt x="10800" y="9818"/>
                </a:cubicBezTo>
                <a:cubicBezTo>
                  <a:pt x="14770" y="9818"/>
                  <a:pt x="18230" y="9232"/>
                  <a:pt x="20106" y="8362"/>
                </a:cubicBezTo>
                <a:cubicBezTo>
                  <a:pt x="20291" y="8514"/>
                  <a:pt x="20400" y="8672"/>
                  <a:pt x="20400" y="8836"/>
                </a:cubicBezTo>
                <a:cubicBezTo>
                  <a:pt x="20400" y="9921"/>
                  <a:pt x="16102" y="10800"/>
                  <a:pt x="10800" y="10800"/>
                </a:cubicBezTo>
                <a:moveTo>
                  <a:pt x="20400" y="12764"/>
                </a:moveTo>
                <a:cubicBezTo>
                  <a:pt x="20400" y="13848"/>
                  <a:pt x="16102" y="14727"/>
                  <a:pt x="10800" y="14727"/>
                </a:cubicBezTo>
                <a:cubicBezTo>
                  <a:pt x="5498" y="14727"/>
                  <a:pt x="1200" y="13848"/>
                  <a:pt x="1200" y="12764"/>
                </a:cubicBezTo>
                <a:lnTo>
                  <a:pt x="1200" y="10182"/>
                </a:lnTo>
                <a:cubicBezTo>
                  <a:pt x="2993" y="11131"/>
                  <a:pt x="6615" y="11782"/>
                  <a:pt x="10800" y="11782"/>
                </a:cubicBezTo>
                <a:cubicBezTo>
                  <a:pt x="14986" y="11782"/>
                  <a:pt x="18607" y="11131"/>
                  <a:pt x="20400" y="10182"/>
                </a:cubicBezTo>
                <a:cubicBezTo>
                  <a:pt x="20400" y="10182"/>
                  <a:pt x="20400" y="12764"/>
                  <a:pt x="20400" y="12764"/>
                </a:cubicBezTo>
                <a:close/>
                <a:moveTo>
                  <a:pt x="10800" y="16691"/>
                </a:moveTo>
                <a:cubicBezTo>
                  <a:pt x="5498" y="16691"/>
                  <a:pt x="1200" y="15812"/>
                  <a:pt x="1200" y="14727"/>
                </a:cubicBezTo>
                <a:cubicBezTo>
                  <a:pt x="1200" y="14563"/>
                  <a:pt x="1309" y="14405"/>
                  <a:pt x="1494" y="14253"/>
                </a:cubicBezTo>
                <a:cubicBezTo>
                  <a:pt x="3370" y="15123"/>
                  <a:pt x="6830" y="15709"/>
                  <a:pt x="10800" y="15709"/>
                </a:cubicBezTo>
                <a:cubicBezTo>
                  <a:pt x="14770" y="15709"/>
                  <a:pt x="18230" y="15123"/>
                  <a:pt x="20106" y="14253"/>
                </a:cubicBezTo>
                <a:cubicBezTo>
                  <a:pt x="20291" y="14405"/>
                  <a:pt x="20400" y="14563"/>
                  <a:pt x="20400" y="14727"/>
                </a:cubicBezTo>
                <a:cubicBezTo>
                  <a:pt x="20400" y="15812"/>
                  <a:pt x="16102" y="16691"/>
                  <a:pt x="10800" y="16691"/>
                </a:cubicBezTo>
                <a:moveTo>
                  <a:pt x="20400" y="18655"/>
                </a:moveTo>
                <a:cubicBezTo>
                  <a:pt x="20400" y="19739"/>
                  <a:pt x="16102" y="20618"/>
                  <a:pt x="10800" y="20618"/>
                </a:cubicBezTo>
                <a:cubicBezTo>
                  <a:pt x="5498" y="20618"/>
                  <a:pt x="1200" y="19739"/>
                  <a:pt x="1200" y="18655"/>
                </a:cubicBezTo>
                <a:lnTo>
                  <a:pt x="1200" y="16073"/>
                </a:lnTo>
                <a:cubicBezTo>
                  <a:pt x="2993" y="17022"/>
                  <a:pt x="6615" y="17673"/>
                  <a:pt x="10800" y="17673"/>
                </a:cubicBezTo>
                <a:cubicBezTo>
                  <a:pt x="14986" y="17673"/>
                  <a:pt x="18607" y="17022"/>
                  <a:pt x="20400" y="16073"/>
                </a:cubicBezTo>
                <a:cubicBezTo>
                  <a:pt x="20400" y="16073"/>
                  <a:pt x="20400" y="18655"/>
                  <a:pt x="20400" y="18655"/>
                </a:cubicBezTo>
                <a:close/>
                <a:moveTo>
                  <a:pt x="21600" y="2945"/>
                </a:moveTo>
                <a:cubicBezTo>
                  <a:pt x="21600" y="1319"/>
                  <a:pt x="16765" y="0"/>
                  <a:pt x="10800" y="0"/>
                </a:cubicBezTo>
                <a:cubicBezTo>
                  <a:pt x="4835" y="0"/>
                  <a:pt x="0" y="1319"/>
                  <a:pt x="0" y="2945"/>
                </a:cubicBezTo>
                <a:lnTo>
                  <a:pt x="0" y="6873"/>
                </a:lnTo>
                <a:cubicBezTo>
                  <a:pt x="0" y="7218"/>
                  <a:pt x="229" y="7547"/>
                  <a:pt x="628" y="7855"/>
                </a:cubicBezTo>
                <a:cubicBezTo>
                  <a:pt x="229" y="8162"/>
                  <a:pt x="0" y="8492"/>
                  <a:pt x="0" y="8836"/>
                </a:cubicBezTo>
                <a:lnTo>
                  <a:pt x="0" y="12764"/>
                </a:lnTo>
                <a:cubicBezTo>
                  <a:pt x="0" y="13109"/>
                  <a:pt x="229" y="13438"/>
                  <a:pt x="628" y="13745"/>
                </a:cubicBezTo>
                <a:cubicBezTo>
                  <a:pt x="229" y="14053"/>
                  <a:pt x="0" y="14383"/>
                  <a:pt x="0" y="14727"/>
                </a:cubicBezTo>
                <a:lnTo>
                  <a:pt x="0" y="18655"/>
                </a:lnTo>
                <a:cubicBezTo>
                  <a:pt x="0" y="20281"/>
                  <a:pt x="4835" y="21600"/>
                  <a:pt x="10800" y="21600"/>
                </a:cubicBezTo>
                <a:cubicBezTo>
                  <a:pt x="16765" y="21600"/>
                  <a:pt x="21600" y="20281"/>
                  <a:pt x="21600" y="18655"/>
                </a:cubicBezTo>
                <a:lnTo>
                  <a:pt x="21600" y="14727"/>
                </a:lnTo>
                <a:cubicBezTo>
                  <a:pt x="21600" y="14383"/>
                  <a:pt x="21371" y="14053"/>
                  <a:pt x="20972" y="13745"/>
                </a:cubicBezTo>
                <a:cubicBezTo>
                  <a:pt x="21371" y="13438"/>
                  <a:pt x="21600" y="13109"/>
                  <a:pt x="21600" y="12764"/>
                </a:cubicBezTo>
                <a:lnTo>
                  <a:pt x="21600" y="8836"/>
                </a:lnTo>
                <a:cubicBezTo>
                  <a:pt x="21600" y="8492"/>
                  <a:pt x="21371" y="8162"/>
                  <a:pt x="20972" y="7855"/>
                </a:cubicBezTo>
                <a:cubicBezTo>
                  <a:pt x="21371" y="7547"/>
                  <a:pt x="21600" y="7218"/>
                  <a:pt x="21600" y="6873"/>
                </a:cubicBezTo>
                <a:cubicBezTo>
                  <a:pt x="21600" y="6873"/>
                  <a:pt x="21600" y="2945"/>
                  <a:pt x="21600" y="2945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72" name="Shape 2702"/>
          <p:cNvSpPr/>
          <p:nvPr/>
        </p:nvSpPr>
        <p:spPr>
          <a:xfrm>
            <a:off x="5146834" y="4398011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5" y="7236"/>
                </a:cubicBezTo>
                <a:cubicBezTo>
                  <a:pt x="6892" y="7530"/>
                  <a:pt x="6793" y="7869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73" name="Shape 2703"/>
          <p:cNvSpPr/>
          <p:nvPr/>
        </p:nvSpPr>
        <p:spPr>
          <a:xfrm>
            <a:off x="5680120" y="4398011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74" name="Shape 2704"/>
          <p:cNvSpPr/>
          <p:nvPr/>
        </p:nvSpPr>
        <p:spPr>
          <a:xfrm>
            <a:off x="6251439" y="3331438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0"/>
                </a:moveTo>
                <a:cubicBezTo>
                  <a:pt x="14019" y="12090"/>
                  <a:pt x="14019" y="12428"/>
                  <a:pt x="14019" y="12428"/>
                </a:cubicBezTo>
                <a:lnTo>
                  <a:pt x="14019" y="12863"/>
                </a:lnTo>
                <a:lnTo>
                  <a:pt x="14628" y="12863"/>
                </a:lnTo>
                <a:lnTo>
                  <a:pt x="14628" y="12428"/>
                </a:lnTo>
                <a:cubicBezTo>
                  <a:pt x="14628" y="12428"/>
                  <a:pt x="14628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19" y="13348"/>
                </a:lnTo>
                <a:lnTo>
                  <a:pt x="14019" y="14072"/>
                </a:lnTo>
                <a:cubicBezTo>
                  <a:pt x="14019" y="14072"/>
                  <a:pt x="14019" y="14411"/>
                  <a:pt x="14324" y="14411"/>
                </a:cubicBezTo>
                <a:cubicBezTo>
                  <a:pt x="14628" y="14411"/>
                  <a:pt x="14628" y="14072"/>
                  <a:pt x="14628" y="14072"/>
                </a:cubicBezTo>
                <a:lnTo>
                  <a:pt x="14628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4" y="14943"/>
                  <a:pt x="13411" y="14266"/>
                  <a:pt x="13411" y="14266"/>
                </a:cubicBezTo>
                <a:lnTo>
                  <a:pt x="13411" y="12380"/>
                </a:lnTo>
                <a:cubicBezTo>
                  <a:pt x="13411" y="12380"/>
                  <a:pt x="13411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4" y="14169"/>
                </a:moveTo>
                <a:cubicBezTo>
                  <a:pt x="12904" y="14169"/>
                  <a:pt x="12904" y="14943"/>
                  <a:pt x="12347" y="14943"/>
                </a:cubicBezTo>
                <a:cubicBezTo>
                  <a:pt x="12005" y="14943"/>
                  <a:pt x="11798" y="14762"/>
                  <a:pt x="11687" y="14621"/>
                </a:cubicBezTo>
                <a:lnTo>
                  <a:pt x="11687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7" y="10446"/>
                </a:lnTo>
                <a:lnTo>
                  <a:pt x="11687" y="11888"/>
                </a:lnTo>
                <a:cubicBezTo>
                  <a:pt x="11788" y="11782"/>
                  <a:pt x="12036" y="11558"/>
                  <a:pt x="12347" y="11558"/>
                </a:cubicBezTo>
                <a:cubicBezTo>
                  <a:pt x="12752" y="11558"/>
                  <a:pt x="12904" y="11896"/>
                  <a:pt x="12904" y="12332"/>
                </a:cubicBezTo>
                <a:cubicBezTo>
                  <a:pt x="12904" y="12332"/>
                  <a:pt x="12904" y="14169"/>
                  <a:pt x="12904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2"/>
                </a:lnTo>
                <a:cubicBezTo>
                  <a:pt x="9304" y="14362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3" y="11074"/>
                </a:lnTo>
                <a:lnTo>
                  <a:pt x="6363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0"/>
                </a:moveTo>
                <a:cubicBezTo>
                  <a:pt x="14527" y="9430"/>
                  <a:pt x="12667" y="9334"/>
                  <a:pt x="10800" y="9334"/>
                </a:cubicBezTo>
                <a:cubicBezTo>
                  <a:pt x="8940" y="9334"/>
                  <a:pt x="7074" y="9430"/>
                  <a:pt x="7074" y="9430"/>
                </a:cubicBezTo>
                <a:cubicBezTo>
                  <a:pt x="6233" y="9430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3" y="16103"/>
                  <a:pt x="7074" y="16103"/>
                </a:cubicBezTo>
                <a:cubicBezTo>
                  <a:pt x="7074" y="16103"/>
                  <a:pt x="8905" y="16200"/>
                  <a:pt x="10800" y="16200"/>
                </a:cubicBezTo>
                <a:cubicBezTo>
                  <a:pt x="12630" y="16200"/>
                  <a:pt x="14527" y="16103"/>
                  <a:pt x="14527" y="16103"/>
                </a:cubicBezTo>
                <a:cubicBezTo>
                  <a:pt x="15367" y="16103"/>
                  <a:pt x="16048" y="15454"/>
                  <a:pt x="16048" y="14652"/>
                </a:cubicBezTo>
                <a:cubicBezTo>
                  <a:pt x="16048" y="14652"/>
                  <a:pt x="16200" y="13700"/>
                  <a:pt x="16200" y="12767"/>
                </a:cubicBezTo>
                <a:cubicBezTo>
                  <a:pt x="16200" y="11814"/>
                  <a:pt x="16048" y="10881"/>
                  <a:pt x="16048" y="10881"/>
                </a:cubicBezTo>
                <a:cubicBezTo>
                  <a:pt x="16048" y="10080"/>
                  <a:pt x="15367" y="9430"/>
                  <a:pt x="14527" y="943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992" y="12090"/>
                </a:moveTo>
                <a:cubicBezTo>
                  <a:pt x="11860" y="12090"/>
                  <a:pt x="11757" y="12168"/>
                  <a:pt x="11687" y="12243"/>
                </a:cubicBezTo>
                <a:lnTo>
                  <a:pt x="11687" y="14276"/>
                </a:lnTo>
                <a:cubicBezTo>
                  <a:pt x="11751" y="14345"/>
                  <a:pt x="11847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8"/>
                </a:lnTo>
                <a:cubicBezTo>
                  <a:pt x="12296" y="12428"/>
                  <a:pt x="12245" y="12090"/>
                  <a:pt x="11992" y="1209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2397" y="8801"/>
                </a:moveTo>
                <a:cubicBezTo>
                  <a:pt x="12802" y="8801"/>
                  <a:pt x="13158" y="8449"/>
                  <a:pt x="13158" y="8449"/>
                </a:cubicBezTo>
                <a:lnTo>
                  <a:pt x="13158" y="8751"/>
                </a:lnTo>
                <a:lnTo>
                  <a:pt x="13766" y="8751"/>
                </a:lnTo>
                <a:lnTo>
                  <a:pt x="13766" y="5878"/>
                </a:lnTo>
                <a:lnTo>
                  <a:pt x="13158" y="5878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49" y="8348"/>
                  <a:pt x="12549" y="8196"/>
                  <a:pt x="12549" y="8196"/>
                </a:cubicBezTo>
                <a:lnTo>
                  <a:pt x="12549" y="5878"/>
                </a:lnTo>
                <a:lnTo>
                  <a:pt x="11941" y="5878"/>
                </a:lnTo>
                <a:lnTo>
                  <a:pt x="11941" y="8398"/>
                </a:lnTo>
                <a:cubicBezTo>
                  <a:pt x="11941" y="8398"/>
                  <a:pt x="11992" y="8801"/>
                  <a:pt x="12397" y="8801"/>
                </a:cubicBezTo>
                <a:moveTo>
                  <a:pt x="10166" y="6634"/>
                </a:moveTo>
                <a:cubicBezTo>
                  <a:pt x="10166" y="6467"/>
                  <a:pt x="10302" y="6332"/>
                  <a:pt x="10470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0" y="8348"/>
                </a:cubicBezTo>
                <a:cubicBezTo>
                  <a:pt x="10302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1"/>
                </a:moveTo>
                <a:lnTo>
                  <a:pt x="10572" y="8801"/>
                </a:lnTo>
                <a:cubicBezTo>
                  <a:pt x="11020" y="8801"/>
                  <a:pt x="11383" y="8440"/>
                  <a:pt x="11383" y="7995"/>
                </a:cubicBezTo>
                <a:lnTo>
                  <a:pt x="11383" y="6684"/>
                </a:lnTo>
                <a:cubicBezTo>
                  <a:pt x="11383" y="6239"/>
                  <a:pt x="11020" y="5878"/>
                  <a:pt x="10572" y="5878"/>
                </a:cubicBezTo>
                <a:lnTo>
                  <a:pt x="10369" y="5878"/>
                </a:lnTo>
                <a:cubicBezTo>
                  <a:pt x="9921" y="5878"/>
                  <a:pt x="9558" y="6239"/>
                  <a:pt x="9558" y="6684"/>
                </a:cubicBezTo>
                <a:lnTo>
                  <a:pt x="9558" y="7995"/>
                </a:lnTo>
                <a:cubicBezTo>
                  <a:pt x="9558" y="8440"/>
                  <a:pt x="9921" y="8801"/>
                  <a:pt x="10369" y="880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75" name="Shape 2705"/>
          <p:cNvSpPr/>
          <p:nvPr/>
        </p:nvSpPr>
        <p:spPr>
          <a:xfrm>
            <a:off x="6784725" y="3331438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672" y="6382"/>
                </a:moveTo>
                <a:cubicBezTo>
                  <a:pt x="10464" y="6409"/>
                  <a:pt x="10255" y="6435"/>
                  <a:pt x="10045" y="6460"/>
                </a:cubicBezTo>
                <a:cubicBezTo>
                  <a:pt x="9652" y="6558"/>
                  <a:pt x="9223" y="6650"/>
                  <a:pt x="8905" y="6836"/>
                </a:cubicBezTo>
                <a:cubicBezTo>
                  <a:pt x="8055" y="7333"/>
                  <a:pt x="7467" y="7913"/>
                  <a:pt x="7073" y="8856"/>
                </a:cubicBezTo>
                <a:cubicBezTo>
                  <a:pt x="7009" y="9009"/>
                  <a:pt x="7007" y="9157"/>
                  <a:pt x="6960" y="9326"/>
                </a:cubicBezTo>
                <a:cubicBezTo>
                  <a:pt x="6658" y="10425"/>
                  <a:pt x="7194" y="11563"/>
                  <a:pt x="7844" y="11956"/>
                </a:cubicBezTo>
                <a:cubicBezTo>
                  <a:pt x="7969" y="12032"/>
                  <a:pt x="8254" y="12166"/>
                  <a:pt x="8358" y="11987"/>
                </a:cubicBezTo>
                <a:cubicBezTo>
                  <a:pt x="8416" y="11889"/>
                  <a:pt x="8403" y="11758"/>
                  <a:pt x="8439" y="11643"/>
                </a:cubicBezTo>
                <a:cubicBezTo>
                  <a:pt x="8462" y="11568"/>
                  <a:pt x="8536" y="11425"/>
                  <a:pt x="8519" y="11330"/>
                </a:cubicBezTo>
                <a:cubicBezTo>
                  <a:pt x="8490" y="11170"/>
                  <a:pt x="8318" y="11068"/>
                  <a:pt x="8246" y="10939"/>
                </a:cubicBezTo>
                <a:cubicBezTo>
                  <a:pt x="8099" y="10677"/>
                  <a:pt x="8092" y="10444"/>
                  <a:pt x="8020" y="10093"/>
                </a:cubicBezTo>
                <a:cubicBezTo>
                  <a:pt x="8026" y="10046"/>
                  <a:pt x="8031" y="9999"/>
                  <a:pt x="8037" y="9952"/>
                </a:cubicBezTo>
                <a:cubicBezTo>
                  <a:pt x="8058" y="9559"/>
                  <a:pt x="8124" y="9276"/>
                  <a:pt x="8246" y="8997"/>
                </a:cubicBezTo>
                <a:cubicBezTo>
                  <a:pt x="8601" y="8177"/>
                  <a:pt x="9172" y="7720"/>
                  <a:pt x="10094" y="7447"/>
                </a:cubicBezTo>
                <a:cubicBezTo>
                  <a:pt x="10300" y="7386"/>
                  <a:pt x="10882" y="7288"/>
                  <a:pt x="11187" y="7353"/>
                </a:cubicBezTo>
                <a:cubicBezTo>
                  <a:pt x="11369" y="7385"/>
                  <a:pt x="11551" y="7415"/>
                  <a:pt x="11733" y="7447"/>
                </a:cubicBezTo>
                <a:cubicBezTo>
                  <a:pt x="12393" y="7655"/>
                  <a:pt x="12874" y="8038"/>
                  <a:pt x="13131" y="8637"/>
                </a:cubicBezTo>
                <a:cubicBezTo>
                  <a:pt x="13292" y="9010"/>
                  <a:pt x="13339" y="9724"/>
                  <a:pt x="13227" y="10203"/>
                </a:cubicBezTo>
                <a:cubicBezTo>
                  <a:pt x="13174" y="10429"/>
                  <a:pt x="13183" y="10624"/>
                  <a:pt x="13115" y="10829"/>
                </a:cubicBezTo>
                <a:cubicBezTo>
                  <a:pt x="12865" y="11589"/>
                  <a:pt x="12498" y="12293"/>
                  <a:pt x="11668" y="12488"/>
                </a:cubicBezTo>
                <a:cubicBezTo>
                  <a:pt x="11121" y="12618"/>
                  <a:pt x="10711" y="12284"/>
                  <a:pt x="10576" y="11941"/>
                </a:cubicBezTo>
                <a:cubicBezTo>
                  <a:pt x="10538" y="11846"/>
                  <a:pt x="10474" y="11677"/>
                  <a:pt x="10512" y="11518"/>
                </a:cubicBezTo>
                <a:cubicBezTo>
                  <a:pt x="10656" y="10901"/>
                  <a:pt x="10865" y="10349"/>
                  <a:pt x="11026" y="9733"/>
                </a:cubicBezTo>
                <a:cubicBezTo>
                  <a:pt x="11179" y="9146"/>
                  <a:pt x="10888" y="8683"/>
                  <a:pt x="10431" y="8575"/>
                </a:cubicBezTo>
                <a:cubicBezTo>
                  <a:pt x="9863" y="8439"/>
                  <a:pt x="9424" y="8966"/>
                  <a:pt x="9274" y="9310"/>
                </a:cubicBezTo>
                <a:cubicBezTo>
                  <a:pt x="9155" y="9584"/>
                  <a:pt x="9083" y="10089"/>
                  <a:pt x="9177" y="10453"/>
                </a:cubicBezTo>
                <a:cubicBezTo>
                  <a:pt x="9207" y="10569"/>
                  <a:pt x="9347" y="10878"/>
                  <a:pt x="9322" y="10986"/>
                </a:cubicBezTo>
                <a:cubicBezTo>
                  <a:pt x="9213" y="11462"/>
                  <a:pt x="9088" y="11974"/>
                  <a:pt x="8953" y="12442"/>
                </a:cubicBezTo>
                <a:cubicBezTo>
                  <a:pt x="8812" y="12929"/>
                  <a:pt x="8736" y="13427"/>
                  <a:pt x="8599" y="13898"/>
                </a:cubicBezTo>
                <a:cubicBezTo>
                  <a:pt x="8536" y="14114"/>
                  <a:pt x="8539" y="14346"/>
                  <a:pt x="8487" y="14571"/>
                </a:cubicBezTo>
                <a:lnTo>
                  <a:pt x="8487" y="14900"/>
                </a:lnTo>
                <a:cubicBezTo>
                  <a:pt x="8440" y="15108"/>
                  <a:pt x="8475" y="15478"/>
                  <a:pt x="8519" y="15683"/>
                </a:cubicBezTo>
                <a:cubicBezTo>
                  <a:pt x="8547" y="15815"/>
                  <a:pt x="8502" y="15978"/>
                  <a:pt x="8567" y="16074"/>
                </a:cubicBezTo>
                <a:cubicBezTo>
                  <a:pt x="8568" y="16144"/>
                  <a:pt x="8577" y="16160"/>
                  <a:pt x="8599" y="16200"/>
                </a:cubicBezTo>
                <a:cubicBezTo>
                  <a:pt x="8800" y="16194"/>
                  <a:pt x="9078" y="15665"/>
                  <a:pt x="9177" y="15511"/>
                </a:cubicBezTo>
                <a:cubicBezTo>
                  <a:pt x="9369" y="15216"/>
                  <a:pt x="9546" y="14901"/>
                  <a:pt x="9692" y="14556"/>
                </a:cubicBezTo>
                <a:cubicBezTo>
                  <a:pt x="9823" y="14245"/>
                  <a:pt x="9844" y="13901"/>
                  <a:pt x="9949" y="13569"/>
                </a:cubicBezTo>
                <a:cubicBezTo>
                  <a:pt x="10025" y="13329"/>
                  <a:pt x="10133" y="13049"/>
                  <a:pt x="10158" y="12786"/>
                </a:cubicBezTo>
                <a:lnTo>
                  <a:pt x="10174" y="12786"/>
                </a:lnTo>
                <a:cubicBezTo>
                  <a:pt x="10216" y="12930"/>
                  <a:pt x="10367" y="13035"/>
                  <a:pt x="10480" y="13115"/>
                </a:cubicBezTo>
                <a:cubicBezTo>
                  <a:pt x="10833" y="13367"/>
                  <a:pt x="11441" y="13600"/>
                  <a:pt x="12102" y="13444"/>
                </a:cubicBezTo>
                <a:cubicBezTo>
                  <a:pt x="12850" y="13267"/>
                  <a:pt x="13446" y="12916"/>
                  <a:pt x="13838" y="12394"/>
                </a:cubicBezTo>
                <a:cubicBezTo>
                  <a:pt x="14127" y="12011"/>
                  <a:pt x="14345" y="11567"/>
                  <a:pt x="14513" y="11064"/>
                </a:cubicBezTo>
                <a:cubicBezTo>
                  <a:pt x="14596" y="10817"/>
                  <a:pt x="14613" y="10543"/>
                  <a:pt x="14674" y="10281"/>
                </a:cubicBezTo>
                <a:cubicBezTo>
                  <a:pt x="14827" y="9624"/>
                  <a:pt x="14623" y="8833"/>
                  <a:pt x="14433" y="8402"/>
                </a:cubicBezTo>
                <a:cubicBezTo>
                  <a:pt x="13856" y="7098"/>
                  <a:pt x="12630" y="6354"/>
                  <a:pt x="10672" y="63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76" name="Shape 2706"/>
          <p:cNvSpPr/>
          <p:nvPr/>
        </p:nvSpPr>
        <p:spPr>
          <a:xfrm>
            <a:off x="7318012" y="3331438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281" y="6871"/>
                </a:moveTo>
                <a:cubicBezTo>
                  <a:pt x="12915" y="6830"/>
                  <a:pt x="11990" y="7537"/>
                  <a:pt x="11505" y="8992"/>
                </a:cubicBezTo>
                <a:cubicBezTo>
                  <a:pt x="11755" y="8897"/>
                  <a:pt x="11997" y="8849"/>
                  <a:pt x="12232" y="8849"/>
                </a:cubicBezTo>
                <a:cubicBezTo>
                  <a:pt x="12732" y="8849"/>
                  <a:pt x="12952" y="9108"/>
                  <a:pt x="12893" y="9624"/>
                </a:cubicBezTo>
                <a:cubicBezTo>
                  <a:pt x="12864" y="9937"/>
                  <a:pt x="12643" y="10393"/>
                  <a:pt x="12232" y="10991"/>
                </a:cubicBezTo>
                <a:cubicBezTo>
                  <a:pt x="11821" y="11589"/>
                  <a:pt x="11513" y="11888"/>
                  <a:pt x="11307" y="11888"/>
                </a:cubicBezTo>
                <a:cubicBezTo>
                  <a:pt x="11043" y="11888"/>
                  <a:pt x="10800" y="11426"/>
                  <a:pt x="10580" y="10502"/>
                </a:cubicBezTo>
                <a:cubicBezTo>
                  <a:pt x="10506" y="10230"/>
                  <a:pt x="10374" y="9536"/>
                  <a:pt x="10183" y="8421"/>
                </a:cubicBezTo>
                <a:cubicBezTo>
                  <a:pt x="10007" y="7388"/>
                  <a:pt x="9537" y="6905"/>
                  <a:pt x="8774" y="6973"/>
                </a:cubicBezTo>
                <a:cubicBezTo>
                  <a:pt x="8450" y="7000"/>
                  <a:pt x="7966" y="7272"/>
                  <a:pt x="7320" y="7789"/>
                </a:cubicBezTo>
                <a:cubicBezTo>
                  <a:pt x="6849" y="8183"/>
                  <a:pt x="6372" y="8577"/>
                  <a:pt x="5888" y="8972"/>
                </a:cubicBezTo>
                <a:lnTo>
                  <a:pt x="6350" y="9522"/>
                </a:lnTo>
                <a:cubicBezTo>
                  <a:pt x="6790" y="9237"/>
                  <a:pt x="7047" y="9094"/>
                  <a:pt x="7121" y="9094"/>
                </a:cubicBezTo>
                <a:cubicBezTo>
                  <a:pt x="7459" y="9094"/>
                  <a:pt x="7774" y="9583"/>
                  <a:pt x="8068" y="10562"/>
                </a:cubicBezTo>
                <a:cubicBezTo>
                  <a:pt x="8333" y="11460"/>
                  <a:pt x="8597" y="12358"/>
                  <a:pt x="8861" y="13255"/>
                </a:cubicBezTo>
                <a:cubicBezTo>
                  <a:pt x="9258" y="14234"/>
                  <a:pt x="9743" y="14723"/>
                  <a:pt x="10316" y="14723"/>
                </a:cubicBezTo>
                <a:cubicBezTo>
                  <a:pt x="11241" y="14723"/>
                  <a:pt x="12372" y="13921"/>
                  <a:pt x="13709" y="12317"/>
                </a:cubicBezTo>
                <a:cubicBezTo>
                  <a:pt x="15001" y="10780"/>
                  <a:pt x="15669" y="9570"/>
                  <a:pt x="15713" y="8686"/>
                </a:cubicBezTo>
                <a:cubicBezTo>
                  <a:pt x="15772" y="7503"/>
                  <a:pt x="15295" y="6898"/>
                  <a:pt x="14281" y="687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77" name="Shape 2707"/>
          <p:cNvSpPr/>
          <p:nvPr/>
        </p:nvSpPr>
        <p:spPr>
          <a:xfrm>
            <a:off x="7851298" y="3331438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5" y="7359"/>
                </a:moveTo>
                <a:lnTo>
                  <a:pt x="13743" y="7359"/>
                </a:lnTo>
                <a:lnTo>
                  <a:pt x="13743" y="8833"/>
                </a:lnTo>
                <a:lnTo>
                  <a:pt x="12265" y="8833"/>
                </a:lnTo>
                <a:lnTo>
                  <a:pt x="12265" y="9816"/>
                </a:lnTo>
                <a:lnTo>
                  <a:pt x="13743" y="9816"/>
                </a:lnTo>
                <a:lnTo>
                  <a:pt x="13743" y="11283"/>
                </a:lnTo>
                <a:lnTo>
                  <a:pt x="14725" y="11283"/>
                </a:lnTo>
                <a:lnTo>
                  <a:pt x="14725" y="9816"/>
                </a:lnTo>
                <a:lnTo>
                  <a:pt x="16205" y="9816"/>
                </a:lnTo>
                <a:lnTo>
                  <a:pt x="16205" y="8833"/>
                </a:lnTo>
                <a:lnTo>
                  <a:pt x="14725" y="8833"/>
                </a:lnTo>
                <a:cubicBezTo>
                  <a:pt x="14725" y="8833"/>
                  <a:pt x="14725" y="7359"/>
                  <a:pt x="14725" y="7359"/>
                </a:cubicBezTo>
                <a:close/>
                <a:moveTo>
                  <a:pt x="9321" y="13946"/>
                </a:moveTo>
                <a:cubicBezTo>
                  <a:pt x="8620" y="13946"/>
                  <a:pt x="8071" y="13495"/>
                  <a:pt x="8071" y="12919"/>
                </a:cubicBezTo>
                <a:cubicBezTo>
                  <a:pt x="8071" y="12392"/>
                  <a:pt x="8713" y="11929"/>
                  <a:pt x="9446" y="11929"/>
                </a:cubicBezTo>
                <a:lnTo>
                  <a:pt x="9446" y="11723"/>
                </a:lnTo>
                <a:lnTo>
                  <a:pt x="9447" y="11723"/>
                </a:lnTo>
                <a:lnTo>
                  <a:pt x="9465" y="11929"/>
                </a:lnTo>
                <a:cubicBezTo>
                  <a:pt x="9624" y="11930"/>
                  <a:pt x="9777" y="11954"/>
                  <a:pt x="9922" y="12000"/>
                </a:cubicBezTo>
                <a:lnTo>
                  <a:pt x="10067" y="12104"/>
                </a:lnTo>
                <a:cubicBezTo>
                  <a:pt x="10440" y="12371"/>
                  <a:pt x="10637" y="12521"/>
                  <a:pt x="10695" y="12764"/>
                </a:cubicBezTo>
                <a:cubicBezTo>
                  <a:pt x="10710" y="12827"/>
                  <a:pt x="10717" y="12891"/>
                  <a:pt x="10717" y="12954"/>
                </a:cubicBezTo>
                <a:cubicBezTo>
                  <a:pt x="10717" y="13612"/>
                  <a:pt x="10247" y="13946"/>
                  <a:pt x="9321" y="13946"/>
                </a:cubicBezTo>
                <a:moveTo>
                  <a:pt x="8542" y="8739"/>
                </a:moveTo>
                <a:cubicBezTo>
                  <a:pt x="8495" y="8362"/>
                  <a:pt x="8574" y="8014"/>
                  <a:pt x="8754" y="7806"/>
                </a:cubicBezTo>
                <a:cubicBezTo>
                  <a:pt x="8864" y="7680"/>
                  <a:pt x="9006" y="7613"/>
                  <a:pt x="9164" y="7613"/>
                </a:cubicBezTo>
                <a:lnTo>
                  <a:pt x="9164" y="7409"/>
                </a:lnTo>
                <a:lnTo>
                  <a:pt x="9182" y="7613"/>
                </a:lnTo>
                <a:cubicBezTo>
                  <a:pt x="9653" y="7628"/>
                  <a:pt x="10105" y="8185"/>
                  <a:pt x="10189" y="8855"/>
                </a:cubicBezTo>
                <a:cubicBezTo>
                  <a:pt x="10237" y="9239"/>
                  <a:pt x="10155" y="9596"/>
                  <a:pt x="9970" y="9809"/>
                </a:cubicBezTo>
                <a:cubicBezTo>
                  <a:pt x="9860" y="9935"/>
                  <a:pt x="9722" y="10002"/>
                  <a:pt x="9550" y="10001"/>
                </a:cubicBezTo>
                <a:lnTo>
                  <a:pt x="9549" y="10001"/>
                </a:lnTo>
                <a:cubicBezTo>
                  <a:pt x="9087" y="9988"/>
                  <a:pt x="8626" y="9409"/>
                  <a:pt x="8542" y="8739"/>
                </a:cubicBezTo>
                <a:moveTo>
                  <a:pt x="10838" y="11196"/>
                </a:moveTo>
                <a:cubicBezTo>
                  <a:pt x="10586" y="11009"/>
                  <a:pt x="10351" y="10732"/>
                  <a:pt x="10342" y="10646"/>
                </a:cubicBezTo>
                <a:cubicBezTo>
                  <a:pt x="10342" y="10499"/>
                  <a:pt x="10342" y="10431"/>
                  <a:pt x="10689" y="10148"/>
                </a:cubicBezTo>
                <a:cubicBezTo>
                  <a:pt x="11138" y="9780"/>
                  <a:pt x="11386" y="9295"/>
                  <a:pt x="11386" y="8784"/>
                </a:cubicBezTo>
                <a:cubicBezTo>
                  <a:pt x="11386" y="8342"/>
                  <a:pt x="11262" y="7947"/>
                  <a:pt x="11050" y="7659"/>
                </a:cubicBezTo>
                <a:lnTo>
                  <a:pt x="11238" y="7659"/>
                </a:lnTo>
                <a:lnTo>
                  <a:pt x="12276" y="6873"/>
                </a:lnTo>
                <a:lnTo>
                  <a:pt x="9463" y="6873"/>
                </a:lnTo>
                <a:cubicBezTo>
                  <a:pt x="8335" y="6873"/>
                  <a:pt x="7345" y="7759"/>
                  <a:pt x="7345" y="8769"/>
                </a:cubicBezTo>
                <a:cubicBezTo>
                  <a:pt x="7345" y="9812"/>
                  <a:pt x="8109" y="10605"/>
                  <a:pt x="9137" y="10648"/>
                </a:cubicBezTo>
                <a:cubicBezTo>
                  <a:pt x="9121" y="10722"/>
                  <a:pt x="9113" y="10795"/>
                  <a:pt x="9113" y="10868"/>
                </a:cubicBezTo>
                <a:cubicBezTo>
                  <a:pt x="9113" y="11018"/>
                  <a:pt x="9147" y="11162"/>
                  <a:pt x="9216" y="11300"/>
                </a:cubicBezTo>
                <a:cubicBezTo>
                  <a:pt x="7943" y="11309"/>
                  <a:pt x="6870" y="12161"/>
                  <a:pt x="6870" y="13167"/>
                </a:cubicBezTo>
                <a:cubicBezTo>
                  <a:pt x="6870" y="14071"/>
                  <a:pt x="7903" y="14727"/>
                  <a:pt x="9325" y="14727"/>
                </a:cubicBezTo>
                <a:cubicBezTo>
                  <a:pt x="10861" y="14727"/>
                  <a:pt x="11690" y="13766"/>
                  <a:pt x="11690" y="12860"/>
                </a:cubicBezTo>
                <a:cubicBezTo>
                  <a:pt x="11690" y="12108"/>
                  <a:pt x="11459" y="11656"/>
                  <a:pt x="10838" y="11196"/>
                </a:cubicBezTo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78" name="Shape 2708"/>
          <p:cNvSpPr/>
          <p:nvPr/>
        </p:nvSpPr>
        <p:spPr>
          <a:xfrm>
            <a:off x="8385411" y="3331438"/>
            <a:ext cx="278632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3430" y="9320"/>
                </a:moveTo>
                <a:cubicBezTo>
                  <a:pt x="11975" y="9320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0"/>
                  <a:pt x="13430" y="9320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0"/>
                </a:lnTo>
                <a:lnTo>
                  <a:pt x="6873" y="9320"/>
                </a:lnTo>
                <a:cubicBezTo>
                  <a:pt x="6873" y="9320"/>
                  <a:pt x="6873" y="14727"/>
                  <a:pt x="6873" y="14727"/>
                </a:cubicBezTo>
                <a:close/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79" name="Shape 2709"/>
          <p:cNvSpPr/>
          <p:nvPr/>
        </p:nvSpPr>
        <p:spPr>
          <a:xfrm>
            <a:off x="8918697" y="3331438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591" y="13291"/>
                </a:moveTo>
                <a:cubicBezTo>
                  <a:pt x="11452" y="13214"/>
                  <a:pt x="11342" y="13108"/>
                  <a:pt x="11291" y="12978"/>
                </a:cubicBezTo>
                <a:cubicBezTo>
                  <a:pt x="11284" y="12956"/>
                  <a:pt x="11290" y="10299"/>
                  <a:pt x="11290" y="10299"/>
                </a:cubicBezTo>
                <a:lnTo>
                  <a:pt x="13256" y="10299"/>
                </a:lnTo>
                <a:lnTo>
                  <a:pt x="13256" y="8836"/>
                </a:lnTo>
                <a:lnTo>
                  <a:pt x="11292" y="8836"/>
                </a:lnTo>
                <a:lnTo>
                  <a:pt x="11292" y="6873"/>
                </a:lnTo>
                <a:lnTo>
                  <a:pt x="10042" y="6879"/>
                </a:lnTo>
                <a:cubicBezTo>
                  <a:pt x="9988" y="7284"/>
                  <a:pt x="9891" y="7618"/>
                  <a:pt x="9750" y="7879"/>
                </a:cubicBezTo>
                <a:cubicBezTo>
                  <a:pt x="9608" y="8142"/>
                  <a:pt x="9420" y="8366"/>
                  <a:pt x="9187" y="8553"/>
                </a:cubicBezTo>
                <a:cubicBezTo>
                  <a:pt x="8953" y="8740"/>
                  <a:pt x="8672" y="8883"/>
                  <a:pt x="8344" y="8984"/>
                </a:cubicBezTo>
                <a:lnTo>
                  <a:pt x="8345" y="10309"/>
                </a:lnTo>
                <a:lnTo>
                  <a:pt x="9328" y="10299"/>
                </a:lnTo>
                <a:lnTo>
                  <a:pt x="9328" y="12846"/>
                </a:lnTo>
                <a:cubicBezTo>
                  <a:pt x="9328" y="13204"/>
                  <a:pt x="9369" y="13478"/>
                  <a:pt x="9448" y="13667"/>
                </a:cubicBezTo>
                <a:cubicBezTo>
                  <a:pt x="9528" y="13856"/>
                  <a:pt x="9671" y="14034"/>
                  <a:pt x="9879" y="14202"/>
                </a:cubicBezTo>
                <a:cubicBezTo>
                  <a:pt x="10086" y="14370"/>
                  <a:pt x="10336" y="14498"/>
                  <a:pt x="10629" y="14589"/>
                </a:cubicBezTo>
                <a:cubicBezTo>
                  <a:pt x="10922" y="14679"/>
                  <a:pt x="11238" y="14727"/>
                  <a:pt x="11620" y="14727"/>
                </a:cubicBezTo>
                <a:cubicBezTo>
                  <a:pt x="11955" y="14727"/>
                  <a:pt x="12228" y="14693"/>
                  <a:pt x="12517" y="14629"/>
                </a:cubicBezTo>
                <a:cubicBezTo>
                  <a:pt x="12806" y="14566"/>
                  <a:pt x="13221" y="14455"/>
                  <a:pt x="13578" y="14297"/>
                </a:cubicBezTo>
                <a:lnTo>
                  <a:pt x="13583" y="13091"/>
                </a:lnTo>
                <a:cubicBezTo>
                  <a:pt x="13165" y="13349"/>
                  <a:pt x="12648" y="13447"/>
                  <a:pt x="12225" y="13447"/>
                </a:cubicBezTo>
                <a:cubicBezTo>
                  <a:pt x="11987" y="13447"/>
                  <a:pt x="11776" y="13395"/>
                  <a:pt x="11591" y="1329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80" name="Shape 2710"/>
          <p:cNvSpPr/>
          <p:nvPr/>
        </p:nvSpPr>
        <p:spPr>
          <a:xfrm>
            <a:off x="9451983" y="3331438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91" y="6986"/>
                </a:moveTo>
                <a:cubicBezTo>
                  <a:pt x="14241" y="6976"/>
                  <a:pt x="14187" y="6971"/>
                  <a:pt x="14134" y="6971"/>
                </a:cubicBezTo>
                <a:cubicBezTo>
                  <a:pt x="13808" y="6971"/>
                  <a:pt x="13598" y="7166"/>
                  <a:pt x="13572" y="7494"/>
                </a:cubicBezTo>
                <a:cubicBezTo>
                  <a:pt x="13242" y="11704"/>
                  <a:pt x="13044" y="12909"/>
                  <a:pt x="13042" y="12921"/>
                </a:cubicBezTo>
                <a:lnTo>
                  <a:pt x="13046" y="13020"/>
                </a:lnTo>
                <a:lnTo>
                  <a:pt x="13142" y="13032"/>
                </a:lnTo>
                <a:lnTo>
                  <a:pt x="13172" y="13032"/>
                </a:lnTo>
                <a:cubicBezTo>
                  <a:pt x="13281" y="13032"/>
                  <a:pt x="13386" y="13050"/>
                  <a:pt x="13473" y="13085"/>
                </a:cubicBezTo>
                <a:lnTo>
                  <a:pt x="13579" y="13126"/>
                </a:lnTo>
                <a:lnTo>
                  <a:pt x="13598" y="13012"/>
                </a:lnTo>
                <a:cubicBezTo>
                  <a:pt x="13837" y="11522"/>
                  <a:pt x="14296" y="9525"/>
                  <a:pt x="14542" y="8453"/>
                </a:cubicBezTo>
                <a:cubicBezTo>
                  <a:pt x="14618" y="8121"/>
                  <a:pt x="14675" y="7877"/>
                  <a:pt x="14698" y="7763"/>
                </a:cubicBezTo>
                <a:cubicBezTo>
                  <a:pt x="14745" y="7530"/>
                  <a:pt x="14724" y="7343"/>
                  <a:pt x="14637" y="7206"/>
                </a:cubicBezTo>
                <a:cubicBezTo>
                  <a:pt x="14563" y="7092"/>
                  <a:pt x="14447" y="7018"/>
                  <a:pt x="14291" y="6986"/>
                </a:cubicBezTo>
                <a:moveTo>
                  <a:pt x="13280" y="13606"/>
                </a:moveTo>
                <a:cubicBezTo>
                  <a:pt x="12921" y="13524"/>
                  <a:pt x="12660" y="13682"/>
                  <a:pt x="12569" y="14030"/>
                </a:cubicBezTo>
                <a:cubicBezTo>
                  <a:pt x="12528" y="14187"/>
                  <a:pt x="12550" y="14335"/>
                  <a:pt x="12631" y="14459"/>
                </a:cubicBezTo>
                <a:cubicBezTo>
                  <a:pt x="12706" y="14574"/>
                  <a:pt x="12831" y="14661"/>
                  <a:pt x="12982" y="14701"/>
                </a:cubicBezTo>
                <a:cubicBezTo>
                  <a:pt x="13045" y="14719"/>
                  <a:pt x="13109" y="14728"/>
                  <a:pt x="13172" y="14728"/>
                </a:cubicBezTo>
                <a:cubicBezTo>
                  <a:pt x="13438" y="14728"/>
                  <a:pt x="13639" y="14578"/>
                  <a:pt x="13698" y="14338"/>
                </a:cubicBezTo>
                <a:cubicBezTo>
                  <a:pt x="13741" y="14156"/>
                  <a:pt x="13722" y="13990"/>
                  <a:pt x="13643" y="13857"/>
                </a:cubicBezTo>
                <a:cubicBezTo>
                  <a:pt x="13567" y="13732"/>
                  <a:pt x="13439" y="13644"/>
                  <a:pt x="13280" y="13606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098" y="6884"/>
                </a:moveTo>
                <a:lnTo>
                  <a:pt x="12930" y="6884"/>
                </a:lnTo>
                <a:lnTo>
                  <a:pt x="12906" y="6887"/>
                </a:lnTo>
                <a:cubicBezTo>
                  <a:pt x="12646" y="6961"/>
                  <a:pt x="12244" y="6961"/>
                  <a:pt x="11983" y="6887"/>
                </a:cubicBezTo>
                <a:lnTo>
                  <a:pt x="11902" y="6884"/>
                </a:lnTo>
                <a:lnTo>
                  <a:pt x="9988" y="10156"/>
                </a:lnTo>
                <a:lnTo>
                  <a:pt x="8067" y="6873"/>
                </a:lnTo>
                <a:lnTo>
                  <a:pt x="8000" y="6891"/>
                </a:lnTo>
                <a:cubicBezTo>
                  <a:pt x="7739" y="6962"/>
                  <a:pt x="7347" y="6960"/>
                  <a:pt x="7088" y="6887"/>
                </a:cubicBezTo>
                <a:lnTo>
                  <a:pt x="6878" y="6884"/>
                </a:lnTo>
                <a:lnTo>
                  <a:pt x="9482" y="11392"/>
                </a:lnTo>
                <a:lnTo>
                  <a:pt x="9404" y="14626"/>
                </a:lnTo>
                <a:lnTo>
                  <a:pt x="9407" y="14722"/>
                </a:lnTo>
                <a:lnTo>
                  <a:pt x="9502" y="14722"/>
                </a:lnTo>
                <a:lnTo>
                  <a:pt x="9526" y="14719"/>
                </a:lnTo>
                <a:cubicBezTo>
                  <a:pt x="9786" y="14646"/>
                  <a:pt x="10190" y="14646"/>
                  <a:pt x="10449" y="14719"/>
                </a:cubicBezTo>
                <a:lnTo>
                  <a:pt x="10573" y="14722"/>
                </a:lnTo>
                <a:lnTo>
                  <a:pt x="10512" y="11391"/>
                </a:lnTo>
                <a:cubicBezTo>
                  <a:pt x="10600" y="11229"/>
                  <a:pt x="11150" y="10205"/>
                  <a:pt x="11738" y="9180"/>
                </a:cubicBezTo>
                <a:cubicBezTo>
                  <a:pt x="12342" y="8126"/>
                  <a:pt x="13008" y="7040"/>
                  <a:pt x="13015" y="7029"/>
                </a:cubicBezTo>
                <a:cubicBezTo>
                  <a:pt x="13015" y="7029"/>
                  <a:pt x="13098" y="6884"/>
                  <a:pt x="13098" y="6884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81" name="Shape 2711"/>
          <p:cNvSpPr/>
          <p:nvPr/>
        </p:nvSpPr>
        <p:spPr>
          <a:xfrm>
            <a:off x="9985270" y="3331438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062" y="5890"/>
                </a:moveTo>
                <a:lnTo>
                  <a:pt x="10786" y="7776"/>
                </a:lnTo>
                <a:lnTo>
                  <a:pt x="13925" y="9725"/>
                </a:lnTo>
                <a:lnTo>
                  <a:pt x="16200" y="7926"/>
                </a:lnTo>
                <a:cubicBezTo>
                  <a:pt x="16200" y="7926"/>
                  <a:pt x="13062" y="5890"/>
                  <a:pt x="13062" y="5890"/>
                </a:cubicBezTo>
                <a:close/>
                <a:moveTo>
                  <a:pt x="5400" y="8027"/>
                </a:moveTo>
                <a:lnTo>
                  <a:pt x="7647" y="9763"/>
                </a:lnTo>
                <a:lnTo>
                  <a:pt x="10786" y="7776"/>
                </a:lnTo>
                <a:lnTo>
                  <a:pt x="8630" y="5891"/>
                </a:lnTo>
                <a:cubicBezTo>
                  <a:pt x="8630" y="5891"/>
                  <a:pt x="5400" y="8027"/>
                  <a:pt x="5400" y="8027"/>
                </a:cubicBezTo>
                <a:close/>
                <a:moveTo>
                  <a:pt x="12965" y="14699"/>
                </a:moveTo>
                <a:lnTo>
                  <a:pt x="12958" y="14707"/>
                </a:lnTo>
                <a:lnTo>
                  <a:pt x="10801" y="13100"/>
                </a:lnTo>
                <a:lnTo>
                  <a:pt x="8731" y="14685"/>
                </a:lnTo>
                <a:lnTo>
                  <a:pt x="8712" y="14715"/>
                </a:lnTo>
                <a:lnTo>
                  <a:pt x="7571" y="14025"/>
                </a:lnTo>
                <a:lnTo>
                  <a:pt x="7571" y="14627"/>
                </a:lnTo>
                <a:lnTo>
                  <a:pt x="10799" y="16692"/>
                </a:lnTo>
                <a:lnTo>
                  <a:pt x="14000" y="14627"/>
                </a:lnTo>
                <a:lnTo>
                  <a:pt x="14000" y="14067"/>
                </a:lnTo>
                <a:lnTo>
                  <a:pt x="12965" y="14699"/>
                </a:lnTo>
                <a:cubicBezTo>
                  <a:pt x="12965" y="14699"/>
                  <a:pt x="12965" y="14699"/>
                  <a:pt x="12965" y="14699"/>
                </a:cubicBezTo>
                <a:close/>
                <a:moveTo>
                  <a:pt x="7642" y="9766"/>
                </a:moveTo>
                <a:lnTo>
                  <a:pt x="5404" y="11577"/>
                </a:lnTo>
                <a:lnTo>
                  <a:pt x="7350" y="12746"/>
                </a:lnTo>
                <a:lnTo>
                  <a:pt x="7351" y="12745"/>
                </a:lnTo>
                <a:lnTo>
                  <a:pt x="7775" y="13002"/>
                </a:lnTo>
                <a:lnTo>
                  <a:pt x="8631" y="13516"/>
                </a:lnTo>
                <a:lnTo>
                  <a:pt x="10063" y="12429"/>
                </a:lnTo>
                <a:lnTo>
                  <a:pt x="10780" y="11880"/>
                </a:lnTo>
                <a:lnTo>
                  <a:pt x="10782" y="11882"/>
                </a:lnTo>
                <a:lnTo>
                  <a:pt x="10786" y="11880"/>
                </a:lnTo>
                <a:lnTo>
                  <a:pt x="10798" y="11888"/>
                </a:lnTo>
                <a:lnTo>
                  <a:pt x="10805" y="11880"/>
                </a:lnTo>
                <a:lnTo>
                  <a:pt x="12509" y="13148"/>
                </a:lnTo>
                <a:lnTo>
                  <a:pt x="13007" y="13515"/>
                </a:lnTo>
                <a:lnTo>
                  <a:pt x="16198" y="11575"/>
                </a:lnTo>
                <a:lnTo>
                  <a:pt x="13925" y="9727"/>
                </a:lnTo>
                <a:lnTo>
                  <a:pt x="10788" y="11715"/>
                </a:lnTo>
                <a:cubicBezTo>
                  <a:pt x="10788" y="11715"/>
                  <a:pt x="7642" y="9766"/>
                  <a:pt x="7642" y="9766"/>
                </a:cubicBezTo>
                <a:close/>
                <a:moveTo>
                  <a:pt x="13925" y="9727"/>
                </a:moveTo>
                <a:lnTo>
                  <a:pt x="13925" y="9725"/>
                </a:lnTo>
                <a:lnTo>
                  <a:pt x="13925" y="9725"/>
                </a:lnTo>
                <a:lnTo>
                  <a:pt x="13924" y="9725"/>
                </a:lnTo>
                <a:cubicBezTo>
                  <a:pt x="13924" y="9725"/>
                  <a:pt x="13925" y="9727"/>
                  <a:pt x="13925" y="9727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82" name="Shape 2712"/>
          <p:cNvSpPr/>
          <p:nvPr/>
        </p:nvSpPr>
        <p:spPr>
          <a:xfrm>
            <a:off x="10518556" y="3331438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7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7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6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83" name="Shape 2713"/>
          <p:cNvSpPr/>
          <p:nvPr/>
        </p:nvSpPr>
        <p:spPr>
          <a:xfrm>
            <a:off x="11051843" y="3331438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800"/>
                </a:moveTo>
                <a:cubicBezTo>
                  <a:pt x="15709" y="12575"/>
                  <a:pt x="14764" y="14125"/>
                  <a:pt x="13353" y="14987"/>
                </a:cubicBezTo>
                <a:lnTo>
                  <a:pt x="14834" y="10707"/>
                </a:lnTo>
                <a:cubicBezTo>
                  <a:pt x="15118" y="9995"/>
                  <a:pt x="15213" y="9425"/>
                  <a:pt x="15213" y="8919"/>
                </a:cubicBezTo>
                <a:cubicBezTo>
                  <a:pt x="15213" y="8812"/>
                  <a:pt x="15201" y="8718"/>
                  <a:pt x="15194" y="8620"/>
                </a:cubicBezTo>
                <a:cubicBezTo>
                  <a:pt x="15521" y="9277"/>
                  <a:pt x="15709" y="10016"/>
                  <a:pt x="15709" y="10800"/>
                </a:cubicBezTo>
                <a:moveTo>
                  <a:pt x="11487" y="8460"/>
                </a:moveTo>
                <a:cubicBezTo>
                  <a:pt x="11788" y="8444"/>
                  <a:pt x="12059" y="8413"/>
                  <a:pt x="12059" y="8413"/>
                </a:cubicBezTo>
                <a:cubicBezTo>
                  <a:pt x="12328" y="8380"/>
                  <a:pt x="12296" y="7986"/>
                  <a:pt x="12027" y="8001"/>
                </a:cubicBezTo>
                <a:cubicBezTo>
                  <a:pt x="12027" y="8001"/>
                  <a:pt x="11219" y="8065"/>
                  <a:pt x="10697" y="8065"/>
                </a:cubicBezTo>
                <a:cubicBezTo>
                  <a:pt x="10206" y="8065"/>
                  <a:pt x="9382" y="8001"/>
                  <a:pt x="9382" y="8001"/>
                </a:cubicBezTo>
                <a:cubicBezTo>
                  <a:pt x="9113" y="7986"/>
                  <a:pt x="9082" y="8396"/>
                  <a:pt x="9351" y="8413"/>
                </a:cubicBezTo>
                <a:cubicBezTo>
                  <a:pt x="9351" y="8413"/>
                  <a:pt x="9605" y="8444"/>
                  <a:pt x="9874" y="8460"/>
                </a:cubicBezTo>
                <a:lnTo>
                  <a:pt x="10651" y="10590"/>
                </a:lnTo>
                <a:lnTo>
                  <a:pt x="9559" y="13866"/>
                </a:lnTo>
                <a:lnTo>
                  <a:pt x="7742" y="8460"/>
                </a:lnTo>
                <a:cubicBezTo>
                  <a:pt x="8042" y="8444"/>
                  <a:pt x="8313" y="8413"/>
                  <a:pt x="8313" y="8413"/>
                </a:cubicBezTo>
                <a:cubicBezTo>
                  <a:pt x="8581" y="8380"/>
                  <a:pt x="8550" y="7986"/>
                  <a:pt x="8281" y="8001"/>
                </a:cubicBezTo>
                <a:cubicBezTo>
                  <a:pt x="8281" y="8001"/>
                  <a:pt x="7473" y="8065"/>
                  <a:pt x="6951" y="8065"/>
                </a:cubicBezTo>
                <a:cubicBezTo>
                  <a:pt x="6885" y="8065"/>
                  <a:pt x="6805" y="8063"/>
                  <a:pt x="6726" y="8060"/>
                </a:cubicBezTo>
                <a:cubicBezTo>
                  <a:pt x="7608" y="6752"/>
                  <a:pt x="9103" y="5891"/>
                  <a:pt x="10800" y="5891"/>
                </a:cubicBezTo>
                <a:cubicBezTo>
                  <a:pt x="12045" y="5891"/>
                  <a:pt x="13178" y="6358"/>
                  <a:pt x="14044" y="7122"/>
                </a:cubicBezTo>
                <a:cubicBezTo>
                  <a:pt x="13590" y="7157"/>
                  <a:pt x="13299" y="7563"/>
                  <a:pt x="13299" y="8001"/>
                </a:cubicBezTo>
                <a:cubicBezTo>
                  <a:pt x="13299" y="8413"/>
                  <a:pt x="13505" y="8761"/>
                  <a:pt x="13758" y="9172"/>
                </a:cubicBezTo>
                <a:cubicBezTo>
                  <a:pt x="13948" y="9504"/>
                  <a:pt x="14169" y="9931"/>
                  <a:pt x="14169" y="10548"/>
                </a:cubicBezTo>
                <a:cubicBezTo>
                  <a:pt x="14169" y="10975"/>
                  <a:pt x="14005" y="11471"/>
                  <a:pt x="13790" y="12162"/>
                </a:cubicBezTo>
                <a:lnTo>
                  <a:pt x="13291" y="13825"/>
                </a:lnTo>
                <a:cubicBezTo>
                  <a:pt x="13291" y="13825"/>
                  <a:pt x="11487" y="8460"/>
                  <a:pt x="11487" y="8460"/>
                </a:cubicBezTo>
                <a:close/>
                <a:moveTo>
                  <a:pt x="10800" y="15709"/>
                </a:moveTo>
                <a:cubicBezTo>
                  <a:pt x="10320" y="15709"/>
                  <a:pt x="9857" y="15637"/>
                  <a:pt x="9417" y="15508"/>
                </a:cubicBezTo>
                <a:lnTo>
                  <a:pt x="10887" y="11237"/>
                </a:lnTo>
                <a:cubicBezTo>
                  <a:pt x="10887" y="11237"/>
                  <a:pt x="12211" y="14864"/>
                  <a:pt x="12426" y="15428"/>
                </a:cubicBezTo>
                <a:cubicBezTo>
                  <a:pt x="11916" y="15607"/>
                  <a:pt x="11370" y="15709"/>
                  <a:pt x="10800" y="15709"/>
                </a:cubicBezTo>
                <a:moveTo>
                  <a:pt x="5891" y="10800"/>
                </a:moveTo>
                <a:cubicBezTo>
                  <a:pt x="5891" y="10118"/>
                  <a:pt x="6030" y="9470"/>
                  <a:pt x="6281" y="8880"/>
                </a:cubicBezTo>
                <a:lnTo>
                  <a:pt x="8578" y="15174"/>
                </a:lnTo>
                <a:cubicBezTo>
                  <a:pt x="6985" y="14362"/>
                  <a:pt x="5891" y="12711"/>
                  <a:pt x="5891" y="10800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4" y="16691"/>
                  <a:pt x="16691" y="14054"/>
                  <a:pt x="16691" y="10800"/>
                </a:cubicBezTo>
                <a:cubicBezTo>
                  <a:pt x="16691" y="7547"/>
                  <a:pt x="14054" y="4909"/>
                  <a:pt x="10800" y="49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84" name="Shape 2714"/>
          <p:cNvSpPr/>
          <p:nvPr/>
        </p:nvSpPr>
        <p:spPr>
          <a:xfrm>
            <a:off x="6251439" y="386472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236" y="10309"/>
                </a:moveTo>
                <a:cubicBezTo>
                  <a:pt x="13552" y="10309"/>
                  <a:pt x="12889" y="10401"/>
                  <a:pt x="12252" y="10556"/>
                </a:cubicBezTo>
                <a:cubicBezTo>
                  <a:pt x="12104" y="10191"/>
                  <a:pt x="11941" y="9834"/>
                  <a:pt x="11763" y="9484"/>
                </a:cubicBezTo>
                <a:cubicBezTo>
                  <a:pt x="12783" y="9001"/>
                  <a:pt x="13728" y="8390"/>
                  <a:pt x="14592" y="7682"/>
                </a:cubicBezTo>
                <a:cubicBezTo>
                  <a:pt x="15222" y="8448"/>
                  <a:pt x="15619" y="9407"/>
                  <a:pt x="15692" y="10457"/>
                </a:cubicBezTo>
                <a:cubicBezTo>
                  <a:pt x="15218" y="10370"/>
                  <a:pt x="14736" y="10309"/>
                  <a:pt x="14236" y="10309"/>
                </a:cubicBezTo>
                <a:moveTo>
                  <a:pt x="13226" y="15065"/>
                </a:moveTo>
                <a:cubicBezTo>
                  <a:pt x="13168" y="13821"/>
                  <a:pt x="12957" y="12618"/>
                  <a:pt x="12590" y="11483"/>
                </a:cubicBezTo>
                <a:cubicBezTo>
                  <a:pt x="13120" y="11361"/>
                  <a:pt x="13669" y="11291"/>
                  <a:pt x="14236" y="11291"/>
                </a:cubicBezTo>
                <a:cubicBezTo>
                  <a:pt x="14726" y="11291"/>
                  <a:pt x="15199" y="11358"/>
                  <a:pt x="15661" y="11451"/>
                </a:cubicBezTo>
                <a:cubicBezTo>
                  <a:pt x="15455" y="13001"/>
                  <a:pt x="14529" y="14322"/>
                  <a:pt x="13226" y="15065"/>
                </a:cubicBezTo>
                <a:moveTo>
                  <a:pt x="10800" y="15709"/>
                </a:moveTo>
                <a:cubicBezTo>
                  <a:pt x="9746" y="15709"/>
                  <a:pt x="8772" y="15374"/>
                  <a:pt x="7971" y="14808"/>
                </a:cubicBezTo>
                <a:cubicBezTo>
                  <a:pt x="8822" y="13429"/>
                  <a:pt x="10108" y="12348"/>
                  <a:pt x="11646" y="11769"/>
                </a:cubicBezTo>
                <a:cubicBezTo>
                  <a:pt x="12027" y="12943"/>
                  <a:pt x="12241" y="14191"/>
                  <a:pt x="12264" y="15487"/>
                </a:cubicBezTo>
                <a:cubicBezTo>
                  <a:pt x="11801" y="15631"/>
                  <a:pt x="11310" y="15709"/>
                  <a:pt x="10800" y="15709"/>
                </a:cubicBezTo>
                <a:moveTo>
                  <a:pt x="5891" y="10800"/>
                </a:moveTo>
                <a:cubicBezTo>
                  <a:pt x="7641" y="10800"/>
                  <a:pt x="9313" y="10470"/>
                  <a:pt x="10852" y="9873"/>
                </a:cubicBezTo>
                <a:cubicBezTo>
                  <a:pt x="11016" y="10192"/>
                  <a:pt x="11171" y="10515"/>
                  <a:pt x="11309" y="10848"/>
                </a:cubicBezTo>
                <a:cubicBezTo>
                  <a:pt x="9614" y="11484"/>
                  <a:pt x="8190" y="12658"/>
                  <a:pt x="7225" y="14157"/>
                </a:cubicBezTo>
                <a:cubicBezTo>
                  <a:pt x="6400" y="13279"/>
                  <a:pt x="5891" y="12100"/>
                  <a:pt x="5891" y="10800"/>
                </a:cubicBezTo>
                <a:moveTo>
                  <a:pt x="8358" y="6546"/>
                </a:moveTo>
                <a:cubicBezTo>
                  <a:pt x="9117" y="7279"/>
                  <a:pt x="9793" y="8099"/>
                  <a:pt x="10353" y="9000"/>
                </a:cubicBezTo>
                <a:cubicBezTo>
                  <a:pt x="8991" y="9509"/>
                  <a:pt x="7526" y="9801"/>
                  <a:pt x="5990" y="9813"/>
                </a:cubicBezTo>
                <a:cubicBezTo>
                  <a:pt x="6276" y="8414"/>
                  <a:pt x="7158" y="7236"/>
                  <a:pt x="8358" y="6546"/>
                </a:cubicBezTo>
                <a:moveTo>
                  <a:pt x="10800" y="5891"/>
                </a:moveTo>
                <a:cubicBezTo>
                  <a:pt x="11968" y="5891"/>
                  <a:pt x="13040" y="6300"/>
                  <a:pt x="13882" y="6982"/>
                </a:cubicBezTo>
                <a:cubicBezTo>
                  <a:pt x="13087" y="7622"/>
                  <a:pt x="12217" y="8174"/>
                  <a:pt x="11282" y="8612"/>
                </a:cubicBezTo>
                <a:cubicBezTo>
                  <a:pt x="10732" y="7702"/>
                  <a:pt x="10073" y="6869"/>
                  <a:pt x="9333" y="6114"/>
                </a:cubicBezTo>
                <a:cubicBezTo>
                  <a:pt x="9797" y="5970"/>
                  <a:pt x="10289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3"/>
                  <a:pt x="7547" y="16691"/>
                  <a:pt x="10800" y="16691"/>
                </a:cubicBezTo>
                <a:cubicBezTo>
                  <a:pt x="14053" y="16691"/>
                  <a:pt x="16691" y="14053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85" name="Shape 2715"/>
          <p:cNvSpPr/>
          <p:nvPr/>
        </p:nvSpPr>
        <p:spPr>
          <a:xfrm>
            <a:off x="6784725" y="386472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5929" y="7018"/>
                </a:moveTo>
                <a:cubicBezTo>
                  <a:pt x="15540" y="7246"/>
                  <a:pt x="15108" y="7411"/>
                  <a:pt x="14650" y="7499"/>
                </a:cubicBezTo>
                <a:cubicBezTo>
                  <a:pt x="14282" y="7114"/>
                  <a:pt x="13759" y="6874"/>
                  <a:pt x="13180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6" y="7236"/>
                </a:cubicBezTo>
                <a:cubicBezTo>
                  <a:pt x="6892" y="7529"/>
                  <a:pt x="6793" y="7870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7" y="9635"/>
                </a:cubicBezTo>
                <a:cubicBezTo>
                  <a:pt x="6776" y="9644"/>
                  <a:pt x="6776" y="9652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6" y="11661"/>
                  <a:pt x="7483" y="11638"/>
                </a:cubicBezTo>
                <a:cubicBezTo>
                  <a:pt x="7739" y="12426"/>
                  <a:pt x="8482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39" y="13855"/>
                  <a:pt x="6382" y="13837"/>
                </a:cubicBezTo>
                <a:cubicBezTo>
                  <a:pt x="7273" y="14398"/>
                  <a:pt x="8332" y="14727"/>
                  <a:pt x="9470" y="14727"/>
                </a:cubicBezTo>
                <a:cubicBezTo>
                  <a:pt x="13174" y="14727"/>
                  <a:pt x="15200" y="11706"/>
                  <a:pt x="15200" y="9086"/>
                </a:cubicBezTo>
                <a:cubicBezTo>
                  <a:pt x="15200" y="9000"/>
                  <a:pt x="15199" y="8914"/>
                  <a:pt x="15195" y="8829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0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86" name="Shape 2716"/>
          <p:cNvSpPr/>
          <p:nvPr/>
        </p:nvSpPr>
        <p:spPr>
          <a:xfrm>
            <a:off x="7318012" y="386472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5" y="7858"/>
                </a:lnTo>
                <a:lnTo>
                  <a:pt x="13245" y="6381"/>
                </a:lnTo>
                <a:lnTo>
                  <a:pt x="11938" y="6381"/>
                </a:lnTo>
                <a:cubicBezTo>
                  <a:pt x="10368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87" name="Shape 2717"/>
          <p:cNvSpPr/>
          <p:nvPr/>
        </p:nvSpPr>
        <p:spPr>
          <a:xfrm>
            <a:off x="7851298" y="386472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0"/>
                </a:moveTo>
                <a:cubicBezTo>
                  <a:pt x="14020" y="12090"/>
                  <a:pt x="14020" y="12429"/>
                  <a:pt x="14020" y="12429"/>
                </a:cubicBezTo>
                <a:lnTo>
                  <a:pt x="14020" y="12863"/>
                </a:lnTo>
                <a:lnTo>
                  <a:pt x="14629" y="12863"/>
                </a:lnTo>
                <a:lnTo>
                  <a:pt x="14629" y="12429"/>
                </a:lnTo>
                <a:cubicBezTo>
                  <a:pt x="14629" y="12429"/>
                  <a:pt x="14629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20" y="13348"/>
                </a:lnTo>
                <a:lnTo>
                  <a:pt x="14020" y="14072"/>
                </a:lnTo>
                <a:cubicBezTo>
                  <a:pt x="14020" y="14072"/>
                  <a:pt x="14020" y="14411"/>
                  <a:pt x="14324" y="14411"/>
                </a:cubicBezTo>
                <a:cubicBezTo>
                  <a:pt x="14629" y="14411"/>
                  <a:pt x="14629" y="14072"/>
                  <a:pt x="14629" y="14072"/>
                </a:cubicBezTo>
                <a:lnTo>
                  <a:pt x="14629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4" y="14943"/>
                  <a:pt x="13412" y="14266"/>
                  <a:pt x="13412" y="14266"/>
                </a:cubicBezTo>
                <a:lnTo>
                  <a:pt x="13412" y="12380"/>
                </a:lnTo>
                <a:cubicBezTo>
                  <a:pt x="13412" y="12380"/>
                  <a:pt x="13412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5" y="14169"/>
                </a:moveTo>
                <a:cubicBezTo>
                  <a:pt x="12905" y="14169"/>
                  <a:pt x="12905" y="14943"/>
                  <a:pt x="12347" y="14943"/>
                </a:cubicBezTo>
                <a:cubicBezTo>
                  <a:pt x="12005" y="14943"/>
                  <a:pt x="11798" y="14762"/>
                  <a:pt x="11688" y="14621"/>
                </a:cubicBezTo>
                <a:lnTo>
                  <a:pt x="11688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8" y="10446"/>
                </a:lnTo>
                <a:lnTo>
                  <a:pt x="11688" y="11888"/>
                </a:lnTo>
                <a:cubicBezTo>
                  <a:pt x="11788" y="11782"/>
                  <a:pt x="12037" y="11558"/>
                  <a:pt x="12347" y="11558"/>
                </a:cubicBezTo>
                <a:cubicBezTo>
                  <a:pt x="12752" y="11558"/>
                  <a:pt x="12905" y="11896"/>
                  <a:pt x="12905" y="12332"/>
                </a:cubicBezTo>
                <a:cubicBezTo>
                  <a:pt x="12905" y="12332"/>
                  <a:pt x="12905" y="14169"/>
                  <a:pt x="12905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2"/>
                </a:lnTo>
                <a:cubicBezTo>
                  <a:pt x="9304" y="14362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4" y="11074"/>
                </a:lnTo>
                <a:lnTo>
                  <a:pt x="6364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0"/>
                </a:moveTo>
                <a:cubicBezTo>
                  <a:pt x="14527" y="9430"/>
                  <a:pt x="12667" y="9334"/>
                  <a:pt x="10800" y="9334"/>
                </a:cubicBezTo>
                <a:cubicBezTo>
                  <a:pt x="8941" y="9334"/>
                  <a:pt x="7074" y="9430"/>
                  <a:pt x="7074" y="9430"/>
                </a:cubicBezTo>
                <a:cubicBezTo>
                  <a:pt x="6234" y="9430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4" y="16104"/>
                  <a:pt x="7074" y="16104"/>
                </a:cubicBezTo>
                <a:cubicBezTo>
                  <a:pt x="7074" y="16104"/>
                  <a:pt x="8905" y="16200"/>
                  <a:pt x="10800" y="16200"/>
                </a:cubicBezTo>
                <a:cubicBezTo>
                  <a:pt x="12631" y="16200"/>
                  <a:pt x="14527" y="16104"/>
                  <a:pt x="14527" y="16104"/>
                </a:cubicBezTo>
                <a:cubicBezTo>
                  <a:pt x="15367" y="16104"/>
                  <a:pt x="16049" y="15454"/>
                  <a:pt x="16049" y="14652"/>
                </a:cubicBezTo>
                <a:cubicBezTo>
                  <a:pt x="16049" y="14652"/>
                  <a:pt x="16200" y="13700"/>
                  <a:pt x="16200" y="12767"/>
                </a:cubicBezTo>
                <a:cubicBezTo>
                  <a:pt x="16200" y="11814"/>
                  <a:pt x="16049" y="10881"/>
                  <a:pt x="16049" y="10881"/>
                </a:cubicBezTo>
                <a:cubicBezTo>
                  <a:pt x="16049" y="10080"/>
                  <a:pt x="15367" y="9430"/>
                  <a:pt x="14527" y="9430"/>
                </a:cubicBezTo>
                <a:moveTo>
                  <a:pt x="11992" y="12090"/>
                </a:moveTo>
                <a:cubicBezTo>
                  <a:pt x="11860" y="12090"/>
                  <a:pt x="11757" y="12167"/>
                  <a:pt x="11688" y="12243"/>
                </a:cubicBezTo>
                <a:lnTo>
                  <a:pt x="11688" y="14276"/>
                </a:lnTo>
                <a:cubicBezTo>
                  <a:pt x="11751" y="14345"/>
                  <a:pt x="11848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9"/>
                </a:lnTo>
                <a:cubicBezTo>
                  <a:pt x="12296" y="12429"/>
                  <a:pt x="12245" y="12090"/>
                  <a:pt x="11992" y="12090"/>
                </a:cubicBezTo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0166" y="6634"/>
                </a:moveTo>
                <a:cubicBezTo>
                  <a:pt x="10166" y="6467"/>
                  <a:pt x="10303" y="6332"/>
                  <a:pt x="10471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1" y="8348"/>
                </a:cubicBezTo>
                <a:cubicBezTo>
                  <a:pt x="10303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1"/>
                </a:moveTo>
                <a:lnTo>
                  <a:pt x="10572" y="8801"/>
                </a:lnTo>
                <a:cubicBezTo>
                  <a:pt x="11020" y="8801"/>
                  <a:pt x="11383" y="8440"/>
                  <a:pt x="11383" y="7995"/>
                </a:cubicBezTo>
                <a:lnTo>
                  <a:pt x="11383" y="6684"/>
                </a:lnTo>
                <a:cubicBezTo>
                  <a:pt x="11383" y="6239"/>
                  <a:pt x="11020" y="5877"/>
                  <a:pt x="10572" y="5877"/>
                </a:cubicBezTo>
                <a:lnTo>
                  <a:pt x="10369" y="5877"/>
                </a:lnTo>
                <a:cubicBezTo>
                  <a:pt x="9921" y="5877"/>
                  <a:pt x="9558" y="6239"/>
                  <a:pt x="9558" y="6684"/>
                </a:cubicBezTo>
                <a:lnTo>
                  <a:pt x="9558" y="7995"/>
                </a:lnTo>
                <a:cubicBezTo>
                  <a:pt x="9558" y="8440"/>
                  <a:pt x="9921" y="8801"/>
                  <a:pt x="10369" y="8801"/>
                </a:cubicBezTo>
                <a:moveTo>
                  <a:pt x="12398" y="8801"/>
                </a:moveTo>
                <a:cubicBezTo>
                  <a:pt x="12803" y="8801"/>
                  <a:pt x="13158" y="8449"/>
                  <a:pt x="13158" y="8449"/>
                </a:cubicBezTo>
                <a:lnTo>
                  <a:pt x="13158" y="8751"/>
                </a:lnTo>
                <a:lnTo>
                  <a:pt x="13767" y="8751"/>
                </a:lnTo>
                <a:lnTo>
                  <a:pt x="13767" y="5877"/>
                </a:lnTo>
                <a:lnTo>
                  <a:pt x="13158" y="5877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50" y="8348"/>
                  <a:pt x="12550" y="8197"/>
                  <a:pt x="12550" y="8197"/>
                </a:cubicBezTo>
                <a:lnTo>
                  <a:pt x="12550" y="5877"/>
                </a:lnTo>
                <a:lnTo>
                  <a:pt x="11941" y="5877"/>
                </a:lnTo>
                <a:lnTo>
                  <a:pt x="11941" y="8398"/>
                </a:lnTo>
                <a:cubicBezTo>
                  <a:pt x="11941" y="8398"/>
                  <a:pt x="11992" y="8801"/>
                  <a:pt x="12398" y="880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88" name="Shape 2718"/>
          <p:cNvSpPr/>
          <p:nvPr/>
        </p:nvSpPr>
        <p:spPr>
          <a:xfrm>
            <a:off x="8385411" y="3864724"/>
            <a:ext cx="278632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672" y="6382"/>
                </a:moveTo>
                <a:cubicBezTo>
                  <a:pt x="10463" y="6409"/>
                  <a:pt x="10255" y="6435"/>
                  <a:pt x="10045" y="6460"/>
                </a:cubicBezTo>
                <a:cubicBezTo>
                  <a:pt x="9652" y="6558"/>
                  <a:pt x="9223" y="6650"/>
                  <a:pt x="8905" y="6836"/>
                </a:cubicBezTo>
                <a:cubicBezTo>
                  <a:pt x="8055" y="7333"/>
                  <a:pt x="7467" y="7913"/>
                  <a:pt x="7073" y="8856"/>
                </a:cubicBezTo>
                <a:cubicBezTo>
                  <a:pt x="7009" y="9009"/>
                  <a:pt x="7007" y="9157"/>
                  <a:pt x="6960" y="9326"/>
                </a:cubicBezTo>
                <a:cubicBezTo>
                  <a:pt x="6658" y="10425"/>
                  <a:pt x="7194" y="11563"/>
                  <a:pt x="7844" y="11956"/>
                </a:cubicBezTo>
                <a:cubicBezTo>
                  <a:pt x="7969" y="12032"/>
                  <a:pt x="8254" y="12166"/>
                  <a:pt x="8358" y="11987"/>
                </a:cubicBezTo>
                <a:cubicBezTo>
                  <a:pt x="8416" y="11889"/>
                  <a:pt x="8403" y="11758"/>
                  <a:pt x="8438" y="11643"/>
                </a:cubicBezTo>
                <a:cubicBezTo>
                  <a:pt x="8462" y="11568"/>
                  <a:pt x="8536" y="11424"/>
                  <a:pt x="8519" y="11330"/>
                </a:cubicBezTo>
                <a:cubicBezTo>
                  <a:pt x="8490" y="11170"/>
                  <a:pt x="8318" y="11068"/>
                  <a:pt x="8246" y="10939"/>
                </a:cubicBezTo>
                <a:cubicBezTo>
                  <a:pt x="8099" y="10676"/>
                  <a:pt x="8092" y="10444"/>
                  <a:pt x="8020" y="10093"/>
                </a:cubicBezTo>
                <a:cubicBezTo>
                  <a:pt x="8026" y="10046"/>
                  <a:pt x="8031" y="9999"/>
                  <a:pt x="8037" y="9952"/>
                </a:cubicBezTo>
                <a:cubicBezTo>
                  <a:pt x="8058" y="9559"/>
                  <a:pt x="8124" y="9276"/>
                  <a:pt x="8246" y="8997"/>
                </a:cubicBezTo>
                <a:cubicBezTo>
                  <a:pt x="8601" y="8177"/>
                  <a:pt x="9172" y="7720"/>
                  <a:pt x="10094" y="7447"/>
                </a:cubicBezTo>
                <a:cubicBezTo>
                  <a:pt x="10300" y="7386"/>
                  <a:pt x="10882" y="7288"/>
                  <a:pt x="11187" y="7353"/>
                </a:cubicBezTo>
                <a:cubicBezTo>
                  <a:pt x="11369" y="7385"/>
                  <a:pt x="11551" y="7415"/>
                  <a:pt x="11733" y="7447"/>
                </a:cubicBezTo>
                <a:cubicBezTo>
                  <a:pt x="12393" y="7655"/>
                  <a:pt x="12874" y="8038"/>
                  <a:pt x="13131" y="8637"/>
                </a:cubicBezTo>
                <a:cubicBezTo>
                  <a:pt x="13292" y="9010"/>
                  <a:pt x="13339" y="9724"/>
                  <a:pt x="13227" y="10203"/>
                </a:cubicBezTo>
                <a:cubicBezTo>
                  <a:pt x="13174" y="10429"/>
                  <a:pt x="13183" y="10624"/>
                  <a:pt x="13115" y="10829"/>
                </a:cubicBezTo>
                <a:cubicBezTo>
                  <a:pt x="12865" y="11589"/>
                  <a:pt x="12498" y="12293"/>
                  <a:pt x="11668" y="12488"/>
                </a:cubicBezTo>
                <a:cubicBezTo>
                  <a:pt x="11121" y="12618"/>
                  <a:pt x="10711" y="12284"/>
                  <a:pt x="10576" y="11941"/>
                </a:cubicBezTo>
                <a:cubicBezTo>
                  <a:pt x="10538" y="11846"/>
                  <a:pt x="10474" y="11676"/>
                  <a:pt x="10512" y="11518"/>
                </a:cubicBezTo>
                <a:cubicBezTo>
                  <a:pt x="10656" y="10901"/>
                  <a:pt x="10865" y="10349"/>
                  <a:pt x="11026" y="9733"/>
                </a:cubicBezTo>
                <a:cubicBezTo>
                  <a:pt x="11179" y="9146"/>
                  <a:pt x="10888" y="8683"/>
                  <a:pt x="10431" y="8575"/>
                </a:cubicBezTo>
                <a:cubicBezTo>
                  <a:pt x="9863" y="8439"/>
                  <a:pt x="9424" y="8966"/>
                  <a:pt x="9274" y="9310"/>
                </a:cubicBezTo>
                <a:cubicBezTo>
                  <a:pt x="9155" y="9584"/>
                  <a:pt x="9083" y="10089"/>
                  <a:pt x="9177" y="10453"/>
                </a:cubicBezTo>
                <a:cubicBezTo>
                  <a:pt x="9208" y="10569"/>
                  <a:pt x="9347" y="10878"/>
                  <a:pt x="9322" y="10986"/>
                </a:cubicBezTo>
                <a:cubicBezTo>
                  <a:pt x="9213" y="11462"/>
                  <a:pt x="9088" y="11974"/>
                  <a:pt x="8953" y="12441"/>
                </a:cubicBezTo>
                <a:cubicBezTo>
                  <a:pt x="8812" y="12929"/>
                  <a:pt x="8736" y="13427"/>
                  <a:pt x="8599" y="13898"/>
                </a:cubicBezTo>
                <a:cubicBezTo>
                  <a:pt x="8536" y="14114"/>
                  <a:pt x="8539" y="14346"/>
                  <a:pt x="8487" y="14571"/>
                </a:cubicBezTo>
                <a:lnTo>
                  <a:pt x="8487" y="14900"/>
                </a:lnTo>
                <a:cubicBezTo>
                  <a:pt x="8440" y="15108"/>
                  <a:pt x="8475" y="15478"/>
                  <a:pt x="8519" y="15683"/>
                </a:cubicBezTo>
                <a:cubicBezTo>
                  <a:pt x="8548" y="15815"/>
                  <a:pt x="8502" y="15978"/>
                  <a:pt x="8567" y="16074"/>
                </a:cubicBezTo>
                <a:cubicBezTo>
                  <a:pt x="8568" y="16144"/>
                  <a:pt x="8577" y="16160"/>
                  <a:pt x="8599" y="16200"/>
                </a:cubicBezTo>
                <a:cubicBezTo>
                  <a:pt x="8800" y="16194"/>
                  <a:pt x="9078" y="15665"/>
                  <a:pt x="9177" y="15511"/>
                </a:cubicBezTo>
                <a:cubicBezTo>
                  <a:pt x="9369" y="15216"/>
                  <a:pt x="9546" y="14901"/>
                  <a:pt x="9692" y="14556"/>
                </a:cubicBezTo>
                <a:cubicBezTo>
                  <a:pt x="9823" y="14245"/>
                  <a:pt x="9844" y="13901"/>
                  <a:pt x="9949" y="13569"/>
                </a:cubicBezTo>
                <a:cubicBezTo>
                  <a:pt x="10025" y="13329"/>
                  <a:pt x="10133" y="13049"/>
                  <a:pt x="10158" y="12786"/>
                </a:cubicBezTo>
                <a:lnTo>
                  <a:pt x="10174" y="12786"/>
                </a:lnTo>
                <a:cubicBezTo>
                  <a:pt x="10216" y="12930"/>
                  <a:pt x="10367" y="13035"/>
                  <a:pt x="10480" y="13115"/>
                </a:cubicBezTo>
                <a:cubicBezTo>
                  <a:pt x="10833" y="13367"/>
                  <a:pt x="11442" y="13600"/>
                  <a:pt x="12102" y="13444"/>
                </a:cubicBezTo>
                <a:cubicBezTo>
                  <a:pt x="12850" y="13267"/>
                  <a:pt x="13446" y="12916"/>
                  <a:pt x="13838" y="12394"/>
                </a:cubicBezTo>
                <a:cubicBezTo>
                  <a:pt x="14127" y="12011"/>
                  <a:pt x="14345" y="11567"/>
                  <a:pt x="14513" y="11064"/>
                </a:cubicBezTo>
                <a:cubicBezTo>
                  <a:pt x="14596" y="10817"/>
                  <a:pt x="14613" y="10543"/>
                  <a:pt x="14674" y="10281"/>
                </a:cubicBezTo>
                <a:cubicBezTo>
                  <a:pt x="14827" y="9624"/>
                  <a:pt x="14623" y="8833"/>
                  <a:pt x="14433" y="8402"/>
                </a:cubicBezTo>
                <a:cubicBezTo>
                  <a:pt x="13856" y="7098"/>
                  <a:pt x="12630" y="6354"/>
                  <a:pt x="10672" y="63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89" name="Shape 2719"/>
          <p:cNvSpPr/>
          <p:nvPr/>
        </p:nvSpPr>
        <p:spPr>
          <a:xfrm>
            <a:off x="8918697" y="386472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81" y="6871"/>
                </a:moveTo>
                <a:cubicBezTo>
                  <a:pt x="12915" y="6830"/>
                  <a:pt x="11990" y="7537"/>
                  <a:pt x="11505" y="8992"/>
                </a:cubicBezTo>
                <a:cubicBezTo>
                  <a:pt x="11754" y="8897"/>
                  <a:pt x="11998" y="8849"/>
                  <a:pt x="12232" y="8849"/>
                </a:cubicBezTo>
                <a:cubicBezTo>
                  <a:pt x="12732" y="8849"/>
                  <a:pt x="12952" y="9108"/>
                  <a:pt x="12893" y="9624"/>
                </a:cubicBezTo>
                <a:cubicBezTo>
                  <a:pt x="12863" y="9937"/>
                  <a:pt x="12643" y="10393"/>
                  <a:pt x="12232" y="10991"/>
                </a:cubicBezTo>
                <a:cubicBezTo>
                  <a:pt x="11821" y="11589"/>
                  <a:pt x="11512" y="11888"/>
                  <a:pt x="11307" y="11888"/>
                </a:cubicBezTo>
                <a:cubicBezTo>
                  <a:pt x="11043" y="11888"/>
                  <a:pt x="10800" y="11426"/>
                  <a:pt x="10580" y="10502"/>
                </a:cubicBezTo>
                <a:cubicBezTo>
                  <a:pt x="10506" y="10230"/>
                  <a:pt x="10374" y="9536"/>
                  <a:pt x="10183" y="8421"/>
                </a:cubicBezTo>
                <a:cubicBezTo>
                  <a:pt x="10007" y="7388"/>
                  <a:pt x="9537" y="6904"/>
                  <a:pt x="8773" y="6972"/>
                </a:cubicBezTo>
                <a:cubicBezTo>
                  <a:pt x="8450" y="7000"/>
                  <a:pt x="7966" y="7272"/>
                  <a:pt x="7320" y="7788"/>
                </a:cubicBezTo>
                <a:cubicBezTo>
                  <a:pt x="6849" y="8183"/>
                  <a:pt x="6372" y="8577"/>
                  <a:pt x="5887" y="8972"/>
                </a:cubicBezTo>
                <a:lnTo>
                  <a:pt x="6350" y="9522"/>
                </a:lnTo>
                <a:cubicBezTo>
                  <a:pt x="6790" y="9237"/>
                  <a:pt x="7047" y="9094"/>
                  <a:pt x="7121" y="9094"/>
                </a:cubicBezTo>
                <a:cubicBezTo>
                  <a:pt x="7459" y="9094"/>
                  <a:pt x="7774" y="9583"/>
                  <a:pt x="8068" y="10563"/>
                </a:cubicBezTo>
                <a:cubicBezTo>
                  <a:pt x="8333" y="11461"/>
                  <a:pt x="8597" y="12358"/>
                  <a:pt x="8861" y="13255"/>
                </a:cubicBezTo>
                <a:cubicBezTo>
                  <a:pt x="9258" y="14234"/>
                  <a:pt x="9743" y="14723"/>
                  <a:pt x="10316" y="14723"/>
                </a:cubicBezTo>
                <a:cubicBezTo>
                  <a:pt x="11241" y="14723"/>
                  <a:pt x="12371" y="13921"/>
                  <a:pt x="13709" y="12317"/>
                </a:cubicBezTo>
                <a:cubicBezTo>
                  <a:pt x="15001" y="10780"/>
                  <a:pt x="15669" y="9570"/>
                  <a:pt x="15713" y="8686"/>
                </a:cubicBezTo>
                <a:cubicBezTo>
                  <a:pt x="15772" y="7503"/>
                  <a:pt x="15295" y="6899"/>
                  <a:pt x="14281" y="6871"/>
                </a:cubicBezTo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90" name="Shape 2720"/>
          <p:cNvSpPr/>
          <p:nvPr/>
        </p:nvSpPr>
        <p:spPr>
          <a:xfrm>
            <a:off x="9451983" y="386472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4" y="7360"/>
                </a:moveTo>
                <a:lnTo>
                  <a:pt x="13742" y="7360"/>
                </a:lnTo>
                <a:lnTo>
                  <a:pt x="13742" y="8833"/>
                </a:lnTo>
                <a:lnTo>
                  <a:pt x="12265" y="8833"/>
                </a:lnTo>
                <a:lnTo>
                  <a:pt x="12265" y="9815"/>
                </a:lnTo>
                <a:lnTo>
                  <a:pt x="13742" y="9815"/>
                </a:lnTo>
                <a:lnTo>
                  <a:pt x="13742" y="11283"/>
                </a:lnTo>
                <a:lnTo>
                  <a:pt x="14724" y="11283"/>
                </a:lnTo>
                <a:lnTo>
                  <a:pt x="14724" y="9815"/>
                </a:lnTo>
                <a:lnTo>
                  <a:pt x="16204" y="9815"/>
                </a:lnTo>
                <a:lnTo>
                  <a:pt x="16204" y="8833"/>
                </a:lnTo>
                <a:lnTo>
                  <a:pt x="14724" y="8833"/>
                </a:lnTo>
                <a:cubicBezTo>
                  <a:pt x="14724" y="8833"/>
                  <a:pt x="14724" y="7360"/>
                  <a:pt x="14724" y="7360"/>
                </a:cubicBezTo>
                <a:close/>
                <a:moveTo>
                  <a:pt x="9321" y="13946"/>
                </a:moveTo>
                <a:cubicBezTo>
                  <a:pt x="8620" y="13946"/>
                  <a:pt x="8070" y="13495"/>
                  <a:pt x="8070" y="12919"/>
                </a:cubicBezTo>
                <a:cubicBezTo>
                  <a:pt x="8070" y="12392"/>
                  <a:pt x="8713" y="11929"/>
                  <a:pt x="9446" y="11929"/>
                </a:cubicBezTo>
                <a:lnTo>
                  <a:pt x="9446" y="11723"/>
                </a:lnTo>
                <a:lnTo>
                  <a:pt x="9465" y="11929"/>
                </a:lnTo>
                <a:cubicBezTo>
                  <a:pt x="9623" y="11930"/>
                  <a:pt x="9777" y="11954"/>
                  <a:pt x="9922" y="12000"/>
                </a:cubicBezTo>
                <a:lnTo>
                  <a:pt x="10067" y="12104"/>
                </a:lnTo>
                <a:cubicBezTo>
                  <a:pt x="10439" y="12371"/>
                  <a:pt x="10637" y="12521"/>
                  <a:pt x="10695" y="12764"/>
                </a:cubicBezTo>
                <a:cubicBezTo>
                  <a:pt x="10710" y="12827"/>
                  <a:pt x="10717" y="12891"/>
                  <a:pt x="10717" y="12954"/>
                </a:cubicBezTo>
                <a:cubicBezTo>
                  <a:pt x="10717" y="13612"/>
                  <a:pt x="10247" y="13946"/>
                  <a:pt x="9321" y="13946"/>
                </a:cubicBezTo>
                <a:moveTo>
                  <a:pt x="8542" y="8739"/>
                </a:moveTo>
                <a:cubicBezTo>
                  <a:pt x="8494" y="8362"/>
                  <a:pt x="8574" y="8014"/>
                  <a:pt x="8754" y="7806"/>
                </a:cubicBezTo>
                <a:cubicBezTo>
                  <a:pt x="8864" y="7680"/>
                  <a:pt x="9006" y="7612"/>
                  <a:pt x="9163" y="7612"/>
                </a:cubicBezTo>
                <a:lnTo>
                  <a:pt x="9163" y="7409"/>
                </a:lnTo>
                <a:lnTo>
                  <a:pt x="9164" y="7409"/>
                </a:lnTo>
                <a:lnTo>
                  <a:pt x="9182" y="7613"/>
                </a:lnTo>
                <a:cubicBezTo>
                  <a:pt x="9653" y="7628"/>
                  <a:pt x="10105" y="8185"/>
                  <a:pt x="10189" y="8855"/>
                </a:cubicBezTo>
                <a:cubicBezTo>
                  <a:pt x="10237" y="9239"/>
                  <a:pt x="10154" y="9595"/>
                  <a:pt x="9969" y="9809"/>
                </a:cubicBezTo>
                <a:cubicBezTo>
                  <a:pt x="9860" y="9935"/>
                  <a:pt x="9721" y="10002"/>
                  <a:pt x="9550" y="10001"/>
                </a:cubicBezTo>
                <a:lnTo>
                  <a:pt x="9549" y="10001"/>
                </a:lnTo>
                <a:cubicBezTo>
                  <a:pt x="9087" y="9988"/>
                  <a:pt x="8625" y="9409"/>
                  <a:pt x="8542" y="8739"/>
                </a:cubicBezTo>
                <a:moveTo>
                  <a:pt x="10838" y="11196"/>
                </a:moveTo>
                <a:cubicBezTo>
                  <a:pt x="10586" y="11009"/>
                  <a:pt x="10351" y="10732"/>
                  <a:pt x="10342" y="10647"/>
                </a:cubicBezTo>
                <a:cubicBezTo>
                  <a:pt x="10342" y="10499"/>
                  <a:pt x="10342" y="10431"/>
                  <a:pt x="10689" y="10148"/>
                </a:cubicBezTo>
                <a:cubicBezTo>
                  <a:pt x="11138" y="9780"/>
                  <a:pt x="11386" y="9296"/>
                  <a:pt x="11386" y="8784"/>
                </a:cubicBezTo>
                <a:cubicBezTo>
                  <a:pt x="11386" y="8342"/>
                  <a:pt x="11262" y="7947"/>
                  <a:pt x="11049" y="7660"/>
                </a:cubicBezTo>
                <a:lnTo>
                  <a:pt x="11238" y="7660"/>
                </a:lnTo>
                <a:lnTo>
                  <a:pt x="12276" y="6873"/>
                </a:lnTo>
                <a:lnTo>
                  <a:pt x="9463" y="6873"/>
                </a:lnTo>
                <a:cubicBezTo>
                  <a:pt x="8334" y="6873"/>
                  <a:pt x="7345" y="7760"/>
                  <a:pt x="7345" y="8769"/>
                </a:cubicBezTo>
                <a:cubicBezTo>
                  <a:pt x="7345" y="9812"/>
                  <a:pt x="8109" y="10605"/>
                  <a:pt x="9136" y="10648"/>
                </a:cubicBezTo>
                <a:cubicBezTo>
                  <a:pt x="9121" y="10722"/>
                  <a:pt x="9113" y="10795"/>
                  <a:pt x="9113" y="10867"/>
                </a:cubicBezTo>
                <a:cubicBezTo>
                  <a:pt x="9113" y="11018"/>
                  <a:pt x="9147" y="11162"/>
                  <a:pt x="9216" y="11300"/>
                </a:cubicBezTo>
                <a:cubicBezTo>
                  <a:pt x="7942" y="11309"/>
                  <a:pt x="6869" y="12161"/>
                  <a:pt x="6869" y="13167"/>
                </a:cubicBezTo>
                <a:cubicBezTo>
                  <a:pt x="6869" y="14071"/>
                  <a:pt x="7902" y="14727"/>
                  <a:pt x="9325" y="14727"/>
                </a:cubicBezTo>
                <a:cubicBezTo>
                  <a:pt x="10861" y="14727"/>
                  <a:pt x="11690" y="13766"/>
                  <a:pt x="11690" y="12860"/>
                </a:cubicBezTo>
                <a:cubicBezTo>
                  <a:pt x="11690" y="12108"/>
                  <a:pt x="11459" y="11656"/>
                  <a:pt x="10838" y="11196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91" name="Shape 2721"/>
          <p:cNvSpPr/>
          <p:nvPr/>
        </p:nvSpPr>
        <p:spPr>
          <a:xfrm>
            <a:off x="9985270" y="386472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30" y="9321"/>
                </a:moveTo>
                <a:cubicBezTo>
                  <a:pt x="11975" y="9321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1"/>
                  <a:pt x="13430" y="9321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1"/>
                </a:lnTo>
                <a:lnTo>
                  <a:pt x="6873" y="9321"/>
                </a:lnTo>
                <a:cubicBezTo>
                  <a:pt x="6873" y="9321"/>
                  <a:pt x="6873" y="14727"/>
                  <a:pt x="6873" y="14727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92" name="Shape 2722"/>
          <p:cNvSpPr/>
          <p:nvPr/>
        </p:nvSpPr>
        <p:spPr>
          <a:xfrm>
            <a:off x="10518556" y="386472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1592" y="13291"/>
                </a:moveTo>
                <a:cubicBezTo>
                  <a:pt x="11452" y="13213"/>
                  <a:pt x="11342" y="13108"/>
                  <a:pt x="11291" y="12978"/>
                </a:cubicBezTo>
                <a:cubicBezTo>
                  <a:pt x="11284" y="12956"/>
                  <a:pt x="11290" y="10299"/>
                  <a:pt x="11290" y="10299"/>
                </a:cubicBezTo>
                <a:lnTo>
                  <a:pt x="13256" y="10299"/>
                </a:lnTo>
                <a:lnTo>
                  <a:pt x="13256" y="8836"/>
                </a:lnTo>
                <a:lnTo>
                  <a:pt x="11292" y="8836"/>
                </a:lnTo>
                <a:lnTo>
                  <a:pt x="11292" y="6873"/>
                </a:lnTo>
                <a:lnTo>
                  <a:pt x="10042" y="6879"/>
                </a:lnTo>
                <a:cubicBezTo>
                  <a:pt x="9988" y="7284"/>
                  <a:pt x="9891" y="7618"/>
                  <a:pt x="9750" y="7879"/>
                </a:cubicBezTo>
                <a:cubicBezTo>
                  <a:pt x="9608" y="8142"/>
                  <a:pt x="9420" y="8366"/>
                  <a:pt x="9187" y="8553"/>
                </a:cubicBezTo>
                <a:cubicBezTo>
                  <a:pt x="8953" y="8740"/>
                  <a:pt x="8672" y="8883"/>
                  <a:pt x="8344" y="8984"/>
                </a:cubicBezTo>
                <a:lnTo>
                  <a:pt x="8345" y="10309"/>
                </a:lnTo>
                <a:lnTo>
                  <a:pt x="9328" y="10299"/>
                </a:lnTo>
                <a:lnTo>
                  <a:pt x="9328" y="12846"/>
                </a:lnTo>
                <a:cubicBezTo>
                  <a:pt x="9328" y="13204"/>
                  <a:pt x="9368" y="13478"/>
                  <a:pt x="9448" y="13666"/>
                </a:cubicBezTo>
                <a:cubicBezTo>
                  <a:pt x="9528" y="13856"/>
                  <a:pt x="9671" y="14034"/>
                  <a:pt x="9879" y="14202"/>
                </a:cubicBezTo>
                <a:cubicBezTo>
                  <a:pt x="10086" y="14370"/>
                  <a:pt x="10336" y="14498"/>
                  <a:pt x="10629" y="14589"/>
                </a:cubicBezTo>
                <a:cubicBezTo>
                  <a:pt x="10922" y="14679"/>
                  <a:pt x="11238" y="14727"/>
                  <a:pt x="11619" y="14727"/>
                </a:cubicBezTo>
                <a:cubicBezTo>
                  <a:pt x="11955" y="14727"/>
                  <a:pt x="12228" y="14693"/>
                  <a:pt x="12517" y="14629"/>
                </a:cubicBezTo>
                <a:cubicBezTo>
                  <a:pt x="12806" y="14565"/>
                  <a:pt x="13221" y="14455"/>
                  <a:pt x="13578" y="14297"/>
                </a:cubicBezTo>
                <a:lnTo>
                  <a:pt x="13583" y="13091"/>
                </a:lnTo>
                <a:cubicBezTo>
                  <a:pt x="13165" y="13349"/>
                  <a:pt x="12648" y="13447"/>
                  <a:pt x="12225" y="13447"/>
                </a:cubicBezTo>
                <a:cubicBezTo>
                  <a:pt x="11987" y="13447"/>
                  <a:pt x="11776" y="13395"/>
                  <a:pt x="11592" y="1329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93" name="Shape 2723"/>
          <p:cNvSpPr/>
          <p:nvPr/>
        </p:nvSpPr>
        <p:spPr>
          <a:xfrm>
            <a:off x="11051843" y="386472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291" y="6986"/>
                </a:moveTo>
                <a:cubicBezTo>
                  <a:pt x="14241" y="6976"/>
                  <a:pt x="14187" y="6971"/>
                  <a:pt x="14134" y="6971"/>
                </a:cubicBezTo>
                <a:cubicBezTo>
                  <a:pt x="13808" y="6971"/>
                  <a:pt x="13598" y="7166"/>
                  <a:pt x="13572" y="7494"/>
                </a:cubicBezTo>
                <a:cubicBezTo>
                  <a:pt x="13242" y="11704"/>
                  <a:pt x="13044" y="12909"/>
                  <a:pt x="13042" y="12921"/>
                </a:cubicBezTo>
                <a:lnTo>
                  <a:pt x="13046" y="13020"/>
                </a:lnTo>
                <a:lnTo>
                  <a:pt x="13142" y="13032"/>
                </a:lnTo>
                <a:lnTo>
                  <a:pt x="13172" y="13031"/>
                </a:lnTo>
                <a:cubicBezTo>
                  <a:pt x="13281" y="13031"/>
                  <a:pt x="13386" y="13050"/>
                  <a:pt x="13473" y="13084"/>
                </a:cubicBezTo>
                <a:lnTo>
                  <a:pt x="13579" y="13126"/>
                </a:lnTo>
                <a:lnTo>
                  <a:pt x="13598" y="13012"/>
                </a:lnTo>
                <a:cubicBezTo>
                  <a:pt x="13837" y="11522"/>
                  <a:pt x="14296" y="9525"/>
                  <a:pt x="14542" y="8453"/>
                </a:cubicBezTo>
                <a:cubicBezTo>
                  <a:pt x="14618" y="8121"/>
                  <a:pt x="14675" y="7877"/>
                  <a:pt x="14698" y="7763"/>
                </a:cubicBezTo>
                <a:cubicBezTo>
                  <a:pt x="14745" y="7530"/>
                  <a:pt x="14724" y="7343"/>
                  <a:pt x="14636" y="7206"/>
                </a:cubicBezTo>
                <a:cubicBezTo>
                  <a:pt x="14563" y="7092"/>
                  <a:pt x="14447" y="7018"/>
                  <a:pt x="14291" y="6986"/>
                </a:cubicBezTo>
                <a:moveTo>
                  <a:pt x="13280" y="13606"/>
                </a:moveTo>
                <a:cubicBezTo>
                  <a:pt x="12921" y="13524"/>
                  <a:pt x="12660" y="13682"/>
                  <a:pt x="12569" y="14030"/>
                </a:cubicBezTo>
                <a:cubicBezTo>
                  <a:pt x="12529" y="14187"/>
                  <a:pt x="12549" y="14335"/>
                  <a:pt x="12630" y="14459"/>
                </a:cubicBezTo>
                <a:cubicBezTo>
                  <a:pt x="12706" y="14574"/>
                  <a:pt x="12831" y="14660"/>
                  <a:pt x="12982" y="14701"/>
                </a:cubicBezTo>
                <a:cubicBezTo>
                  <a:pt x="13045" y="14719"/>
                  <a:pt x="13109" y="14728"/>
                  <a:pt x="13172" y="14728"/>
                </a:cubicBezTo>
                <a:cubicBezTo>
                  <a:pt x="13438" y="14728"/>
                  <a:pt x="13639" y="14578"/>
                  <a:pt x="13698" y="14338"/>
                </a:cubicBezTo>
                <a:cubicBezTo>
                  <a:pt x="13741" y="14155"/>
                  <a:pt x="13722" y="13989"/>
                  <a:pt x="13642" y="13858"/>
                </a:cubicBezTo>
                <a:cubicBezTo>
                  <a:pt x="13567" y="13733"/>
                  <a:pt x="13439" y="13643"/>
                  <a:pt x="13280" y="13606"/>
                </a:cubicBezTo>
                <a:moveTo>
                  <a:pt x="13014" y="7028"/>
                </a:moveTo>
                <a:lnTo>
                  <a:pt x="13098" y="6884"/>
                </a:lnTo>
                <a:lnTo>
                  <a:pt x="12931" y="6884"/>
                </a:lnTo>
                <a:lnTo>
                  <a:pt x="12906" y="6887"/>
                </a:lnTo>
                <a:cubicBezTo>
                  <a:pt x="12646" y="6961"/>
                  <a:pt x="12244" y="6961"/>
                  <a:pt x="11983" y="6887"/>
                </a:cubicBezTo>
                <a:lnTo>
                  <a:pt x="11901" y="6884"/>
                </a:lnTo>
                <a:lnTo>
                  <a:pt x="9988" y="10156"/>
                </a:lnTo>
                <a:lnTo>
                  <a:pt x="8067" y="6872"/>
                </a:lnTo>
                <a:lnTo>
                  <a:pt x="8000" y="6890"/>
                </a:lnTo>
                <a:cubicBezTo>
                  <a:pt x="7739" y="6962"/>
                  <a:pt x="7347" y="6961"/>
                  <a:pt x="7088" y="6887"/>
                </a:cubicBezTo>
                <a:lnTo>
                  <a:pt x="6878" y="6884"/>
                </a:lnTo>
                <a:lnTo>
                  <a:pt x="9482" y="11392"/>
                </a:lnTo>
                <a:lnTo>
                  <a:pt x="9404" y="14626"/>
                </a:lnTo>
                <a:lnTo>
                  <a:pt x="9407" y="14722"/>
                </a:lnTo>
                <a:lnTo>
                  <a:pt x="9502" y="14722"/>
                </a:lnTo>
                <a:lnTo>
                  <a:pt x="9526" y="14719"/>
                </a:lnTo>
                <a:cubicBezTo>
                  <a:pt x="9786" y="14645"/>
                  <a:pt x="10190" y="14645"/>
                  <a:pt x="10449" y="14719"/>
                </a:cubicBezTo>
                <a:lnTo>
                  <a:pt x="10573" y="14722"/>
                </a:lnTo>
                <a:lnTo>
                  <a:pt x="10512" y="11390"/>
                </a:lnTo>
                <a:cubicBezTo>
                  <a:pt x="10600" y="11229"/>
                  <a:pt x="11150" y="10205"/>
                  <a:pt x="11738" y="9180"/>
                </a:cubicBezTo>
                <a:cubicBezTo>
                  <a:pt x="12342" y="8126"/>
                  <a:pt x="13008" y="7040"/>
                  <a:pt x="13014" y="7028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94" name="Shape 2724"/>
          <p:cNvSpPr/>
          <p:nvPr/>
        </p:nvSpPr>
        <p:spPr>
          <a:xfrm>
            <a:off x="6251439" y="4398011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062" y="5890"/>
                </a:moveTo>
                <a:lnTo>
                  <a:pt x="10786" y="7776"/>
                </a:lnTo>
                <a:lnTo>
                  <a:pt x="13925" y="9725"/>
                </a:lnTo>
                <a:lnTo>
                  <a:pt x="16200" y="7926"/>
                </a:lnTo>
                <a:cubicBezTo>
                  <a:pt x="16200" y="7926"/>
                  <a:pt x="13062" y="5890"/>
                  <a:pt x="13062" y="5890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5400" y="8027"/>
                </a:moveTo>
                <a:lnTo>
                  <a:pt x="7647" y="9763"/>
                </a:lnTo>
                <a:lnTo>
                  <a:pt x="10786" y="7776"/>
                </a:lnTo>
                <a:lnTo>
                  <a:pt x="8630" y="5891"/>
                </a:lnTo>
                <a:cubicBezTo>
                  <a:pt x="8630" y="5891"/>
                  <a:pt x="5400" y="8027"/>
                  <a:pt x="5400" y="8027"/>
                </a:cubicBezTo>
                <a:close/>
                <a:moveTo>
                  <a:pt x="13925" y="9726"/>
                </a:moveTo>
                <a:lnTo>
                  <a:pt x="13925" y="9725"/>
                </a:lnTo>
                <a:lnTo>
                  <a:pt x="13925" y="9725"/>
                </a:lnTo>
                <a:lnTo>
                  <a:pt x="13924" y="9725"/>
                </a:lnTo>
                <a:cubicBezTo>
                  <a:pt x="13924" y="9725"/>
                  <a:pt x="13925" y="9726"/>
                  <a:pt x="13925" y="9726"/>
                </a:cubicBezTo>
                <a:close/>
                <a:moveTo>
                  <a:pt x="12965" y="14699"/>
                </a:moveTo>
                <a:lnTo>
                  <a:pt x="12959" y="14707"/>
                </a:lnTo>
                <a:lnTo>
                  <a:pt x="10801" y="13101"/>
                </a:lnTo>
                <a:lnTo>
                  <a:pt x="8731" y="14685"/>
                </a:lnTo>
                <a:lnTo>
                  <a:pt x="8712" y="14715"/>
                </a:lnTo>
                <a:lnTo>
                  <a:pt x="7571" y="14025"/>
                </a:lnTo>
                <a:lnTo>
                  <a:pt x="7571" y="14627"/>
                </a:lnTo>
                <a:lnTo>
                  <a:pt x="10799" y="16692"/>
                </a:lnTo>
                <a:lnTo>
                  <a:pt x="14001" y="14627"/>
                </a:lnTo>
                <a:lnTo>
                  <a:pt x="14001" y="14067"/>
                </a:lnTo>
                <a:lnTo>
                  <a:pt x="12965" y="14699"/>
                </a:lnTo>
                <a:cubicBezTo>
                  <a:pt x="12965" y="14699"/>
                  <a:pt x="12965" y="14699"/>
                  <a:pt x="12965" y="14699"/>
                </a:cubicBezTo>
                <a:close/>
                <a:moveTo>
                  <a:pt x="7641" y="9766"/>
                </a:moveTo>
                <a:lnTo>
                  <a:pt x="5404" y="11577"/>
                </a:lnTo>
                <a:lnTo>
                  <a:pt x="7350" y="12746"/>
                </a:lnTo>
                <a:lnTo>
                  <a:pt x="7351" y="12745"/>
                </a:lnTo>
                <a:lnTo>
                  <a:pt x="7742" y="12982"/>
                </a:lnTo>
                <a:lnTo>
                  <a:pt x="8631" y="13516"/>
                </a:lnTo>
                <a:lnTo>
                  <a:pt x="10060" y="12431"/>
                </a:lnTo>
                <a:lnTo>
                  <a:pt x="10780" y="11879"/>
                </a:lnTo>
                <a:lnTo>
                  <a:pt x="10783" y="11882"/>
                </a:lnTo>
                <a:lnTo>
                  <a:pt x="10786" y="11880"/>
                </a:lnTo>
                <a:lnTo>
                  <a:pt x="10798" y="11888"/>
                </a:lnTo>
                <a:lnTo>
                  <a:pt x="10804" y="11879"/>
                </a:lnTo>
                <a:lnTo>
                  <a:pt x="12515" y="13153"/>
                </a:lnTo>
                <a:lnTo>
                  <a:pt x="13007" y="13515"/>
                </a:lnTo>
                <a:lnTo>
                  <a:pt x="16199" y="11575"/>
                </a:lnTo>
                <a:lnTo>
                  <a:pt x="13925" y="9726"/>
                </a:lnTo>
                <a:lnTo>
                  <a:pt x="10787" y="11715"/>
                </a:lnTo>
                <a:cubicBezTo>
                  <a:pt x="10787" y="11715"/>
                  <a:pt x="7641" y="9766"/>
                  <a:pt x="7641" y="9766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95" name="Shape 2725"/>
          <p:cNvSpPr/>
          <p:nvPr/>
        </p:nvSpPr>
        <p:spPr>
          <a:xfrm>
            <a:off x="6784725" y="4398011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8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8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96" name="Shape 2726"/>
          <p:cNvSpPr/>
          <p:nvPr/>
        </p:nvSpPr>
        <p:spPr>
          <a:xfrm>
            <a:off x="7318012" y="4398011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800"/>
                </a:moveTo>
                <a:cubicBezTo>
                  <a:pt x="15709" y="12575"/>
                  <a:pt x="14764" y="14125"/>
                  <a:pt x="13353" y="14987"/>
                </a:cubicBezTo>
                <a:lnTo>
                  <a:pt x="14834" y="10706"/>
                </a:lnTo>
                <a:cubicBezTo>
                  <a:pt x="15118" y="9994"/>
                  <a:pt x="15213" y="9425"/>
                  <a:pt x="15213" y="8918"/>
                </a:cubicBezTo>
                <a:cubicBezTo>
                  <a:pt x="15213" y="8811"/>
                  <a:pt x="15201" y="8718"/>
                  <a:pt x="15194" y="8620"/>
                </a:cubicBezTo>
                <a:cubicBezTo>
                  <a:pt x="15521" y="9277"/>
                  <a:pt x="15709" y="10016"/>
                  <a:pt x="15709" y="10800"/>
                </a:cubicBezTo>
                <a:moveTo>
                  <a:pt x="11488" y="8460"/>
                </a:moveTo>
                <a:cubicBezTo>
                  <a:pt x="11788" y="8444"/>
                  <a:pt x="12059" y="8413"/>
                  <a:pt x="12059" y="8413"/>
                </a:cubicBezTo>
                <a:cubicBezTo>
                  <a:pt x="12328" y="8380"/>
                  <a:pt x="12296" y="7986"/>
                  <a:pt x="12027" y="8001"/>
                </a:cubicBezTo>
                <a:cubicBezTo>
                  <a:pt x="12027" y="8001"/>
                  <a:pt x="11219" y="8065"/>
                  <a:pt x="10697" y="8065"/>
                </a:cubicBezTo>
                <a:cubicBezTo>
                  <a:pt x="10206" y="8065"/>
                  <a:pt x="9382" y="8001"/>
                  <a:pt x="9382" y="8001"/>
                </a:cubicBezTo>
                <a:cubicBezTo>
                  <a:pt x="9113" y="7986"/>
                  <a:pt x="9082" y="8396"/>
                  <a:pt x="9350" y="8413"/>
                </a:cubicBezTo>
                <a:cubicBezTo>
                  <a:pt x="9350" y="8413"/>
                  <a:pt x="9605" y="8444"/>
                  <a:pt x="9874" y="8460"/>
                </a:cubicBezTo>
                <a:lnTo>
                  <a:pt x="10652" y="10591"/>
                </a:lnTo>
                <a:lnTo>
                  <a:pt x="9560" y="13866"/>
                </a:lnTo>
                <a:lnTo>
                  <a:pt x="7742" y="8460"/>
                </a:lnTo>
                <a:cubicBezTo>
                  <a:pt x="8042" y="8444"/>
                  <a:pt x="8313" y="8413"/>
                  <a:pt x="8313" y="8413"/>
                </a:cubicBezTo>
                <a:cubicBezTo>
                  <a:pt x="8582" y="8380"/>
                  <a:pt x="8550" y="7986"/>
                  <a:pt x="8281" y="8001"/>
                </a:cubicBezTo>
                <a:cubicBezTo>
                  <a:pt x="8281" y="8001"/>
                  <a:pt x="7473" y="8065"/>
                  <a:pt x="6951" y="8065"/>
                </a:cubicBezTo>
                <a:cubicBezTo>
                  <a:pt x="6885" y="8065"/>
                  <a:pt x="6804" y="8063"/>
                  <a:pt x="6727" y="8061"/>
                </a:cubicBezTo>
                <a:cubicBezTo>
                  <a:pt x="7608" y="6752"/>
                  <a:pt x="9103" y="5891"/>
                  <a:pt x="10800" y="5891"/>
                </a:cubicBezTo>
                <a:cubicBezTo>
                  <a:pt x="12045" y="5891"/>
                  <a:pt x="13178" y="6358"/>
                  <a:pt x="14044" y="7122"/>
                </a:cubicBezTo>
                <a:cubicBezTo>
                  <a:pt x="13590" y="7157"/>
                  <a:pt x="13299" y="7563"/>
                  <a:pt x="13299" y="8001"/>
                </a:cubicBezTo>
                <a:cubicBezTo>
                  <a:pt x="13299" y="8413"/>
                  <a:pt x="13505" y="8761"/>
                  <a:pt x="13758" y="9172"/>
                </a:cubicBezTo>
                <a:cubicBezTo>
                  <a:pt x="13948" y="9504"/>
                  <a:pt x="14169" y="9931"/>
                  <a:pt x="14169" y="10548"/>
                </a:cubicBezTo>
                <a:cubicBezTo>
                  <a:pt x="14169" y="10975"/>
                  <a:pt x="14005" y="11471"/>
                  <a:pt x="13789" y="12162"/>
                </a:cubicBezTo>
                <a:lnTo>
                  <a:pt x="13291" y="13825"/>
                </a:lnTo>
                <a:cubicBezTo>
                  <a:pt x="13291" y="13825"/>
                  <a:pt x="11488" y="8460"/>
                  <a:pt x="11488" y="8460"/>
                </a:cubicBezTo>
                <a:close/>
                <a:moveTo>
                  <a:pt x="10800" y="15709"/>
                </a:moveTo>
                <a:cubicBezTo>
                  <a:pt x="10319" y="15709"/>
                  <a:pt x="9857" y="15637"/>
                  <a:pt x="9418" y="15508"/>
                </a:cubicBezTo>
                <a:lnTo>
                  <a:pt x="10887" y="11236"/>
                </a:lnTo>
                <a:cubicBezTo>
                  <a:pt x="10887" y="11236"/>
                  <a:pt x="12211" y="14865"/>
                  <a:pt x="12425" y="15428"/>
                </a:cubicBezTo>
                <a:cubicBezTo>
                  <a:pt x="11916" y="15607"/>
                  <a:pt x="11371" y="15709"/>
                  <a:pt x="10800" y="15709"/>
                </a:cubicBezTo>
                <a:moveTo>
                  <a:pt x="5891" y="10800"/>
                </a:moveTo>
                <a:cubicBezTo>
                  <a:pt x="5891" y="10118"/>
                  <a:pt x="6030" y="9470"/>
                  <a:pt x="6281" y="8880"/>
                </a:cubicBezTo>
                <a:lnTo>
                  <a:pt x="8579" y="15174"/>
                </a:lnTo>
                <a:cubicBezTo>
                  <a:pt x="6985" y="14362"/>
                  <a:pt x="5891" y="12711"/>
                  <a:pt x="5891" y="10800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97" name="Shape 2727"/>
          <p:cNvSpPr/>
          <p:nvPr/>
        </p:nvSpPr>
        <p:spPr>
          <a:xfrm>
            <a:off x="7851298" y="4398011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36" y="10309"/>
                </a:moveTo>
                <a:cubicBezTo>
                  <a:pt x="13551" y="10309"/>
                  <a:pt x="12889" y="10401"/>
                  <a:pt x="12252" y="10556"/>
                </a:cubicBezTo>
                <a:cubicBezTo>
                  <a:pt x="12104" y="10191"/>
                  <a:pt x="11941" y="9834"/>
                  <a:pt x="11763" y="9484"/>
                </a:cubicBezTo>
                <a:cubicBezTo>
                  <a:pt x="12783" y="9001"/>
                  <a:pt x="13728" y="8390"/>
                  <a:pt x="14592" y="7682"/>
                </a:cubicBezTo>
                <a:cubicBezTo>
                  <a:pt x="15222" y="8448"/>
                  <a:pt x="15619" y="9407"/>
                  <a:pt x="15692" y="10457"/>
                </a:cubicBezTo>
                <a:cubicBezTo>
                  <a:pt x="15218" y="10370"/>
                  <a:pt x="14736" y="10309"/>
                  <a:pt x="14236" y="10309"/>
                </a:cubicBezTo>
                <a:moveTo>
                  <a:pt x="13226" y="15065"/>
                </a:moveTo>
                <a:cubicBezTo>
                  <a:pt x="13168" y="13821"/>
                  <a:pt x="12957" y="12618"/>
                  <a:pt x="12590" y="11483"/>
                </a:cubicBezTo>
                <a:cubicBezTo>
                  <a:pt x="13120" y="11361"/>
                  <a:pt x="13669" y="11291"/>
                  <a:pt x="14236" y="11291"/>
                </a:cubicBezTo>
                <a:cubicBezTo>
                  <a:pt x="14726" y="11291"/>
                  <a:pt x="15199" y="11358"/>
                  <a:pt x="15661" y="11451"/>
                </a:cubicBezTo>
                <a:cubicBezTo>
                  <a:pt x="15455" y="13001"/>
                  <a:pt x="14528" y="14322"/>
                  <a:pt x="13226" y="15065"/>
                </a:cubicBezTo>
                <a:moveTo>
                  <a:pt x="10800" y="15709"/>
                </a:moveTo>
                <a:cubicBezTo>
                  <a:pt x="9746" y="15709"/>
                  <a:pt x="8772" y="15374"/>
                  <a:pt x="7971" y="14808"/>
                </a:cubicBezTo>
                <a:cubicBezTo>
                  <a:pt x="8822" y="13429"/>
                  <a:pt x="10108" y="12348"/>
                  <a:pt x="11646" y="11768"/>
                </a:cubicBezTo>
                <a:cubicBezTo>
                  <a:pt x="12027" y="12943"/>
                  <a:pt x="12241" y="14191"/>
                  <a:pt x="12264" y="15487"/>
                </a:cubicBezTo>
                <a:cubicBezTo>
                  <a:pt x="11801" y="15631"/>
                  <a:pt x="11310" y="15709"/>
                  <a:pt x="10800" y="15709"/>
                </a:cubicBezTo>
                <a:moveTo>
                  <a:pt x="5891" y="10800"/>
                </a:moveTo>
                <a:cubicBezTo>
                  <a:pt x="7640" y="10800"/>
                  <a:pt x="9312" y="10469"/>
                  <a:pt x="10852" y="9873"/>
                </a:cubicBezTo>
                <a:cubicBezTo>
                  <a:pt x="11015" y="10192"/>
                  <a:pt x="11171" y="10515"/>
                  <a:pt x="11309" y="10848"/>
                </a:cubicBezTo>
                <a:cubicBezTo>
                  <a:pt x="9614" y="11484"/>
                  <a:pt x="8190" y="12658"/>
                  <a:pt x="7225" y="14157"/>
                </a:cubicBezTo>
                <a:cubicBezTo>
                  <a:pt x="6400" y="13279"/>
                  <a:pt x="5891" y="12100"/>
                  <a:pt x="5891" y="10800"/>
                </a:cubicBezTo>
                <a:moveTo>
                  <a:pt x="8358" y="6546"/>
                </a:moveTo>
                <a:cubicBezTo>
                  <a:pt x="9117" y="7279"/>
                  <a:pt x="9793" y="8098"/>
                  <a:pt x="10353" y="9001"/>
                </a:cubicBezTo>
                <a:cubicBezTo>
                  <a:pt x="8991" y="9509"/>
                  <a:pt x="7526" y="9801"/>
                  <a:pt x="5990" y="9813"/>
                </a:cubicBezTo>
                <a:cubicBezTo>
                  <a:pt x="6276" y="8414"/>
                  <a:pt x="7158" y="7236"/>
                  <a:pt x="8358" y="6546"/>
                </a:cubicBezTo>
                <a:moveTo>
                  <a:pt x="10800" y="5891"/>
                </a:moveTo>
                <a:cubicBezTo>
                  <a:pt x="11968" y="5891"/>
                  <a:pt x="13040" y="6300"/>
                  <a:pt x="13882" y="6982"/>
                </a:cubicBezTo>
                <a:cubicBezTo>
                  <a:pt x="13087" y="7622"/>
                  <a:pt x="12217" y="8174"/>
                  <a:pt x="11282" y="8612"/>
                </a:cubicBezTo>
                <a:cubicBezTo>
                  <a:pt x="10732" y="7702"/>
                  <a:pt x="10073" y="6869"/>
                  <a:pt x="9333" y="6114"/>
                </a:cubicBezTo>
                <a:cubicBezTo>
                  <a:pt x="9797" y="5970"/>
                  <a:pt x="10289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98" name="Shape 2728"/>
          <p:cNvSpPr/>
          <p:nvPr/>
        </p:nvSpPr>
        <p:spPr>
          <a:xfrm>
            <a:off x="8410215" y="4398011"/>
            <a:ext cx="229024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00" y="13698"/>
                </a:moveTo>
                <a:cubicBezTo>
                  <a:pt x="15500" y="14629"/>
                  <a:pt x="14906" y="15067"/>
                  <a:pt x="13996" y="15061"/>
                </a:cubicBezTo>
                <a:cubicBezTo>
                  <a:pt x="13870" y="15061"/>
                  <a:pt x="13731" y="15061"/>
                  <a:pt x="13646" y="15044"/>
                </a:cubicBezTo>
                <a:lnTo>
                  <a:pt x="13646" y="12497"/>
                </a:lnTo>
                <a:cubicBezTo>
                  <a:pt x="13731" y="12480"/>
                  <a:pt x="13877" y="12463"/>
                  <a:pt x="14101" y="12463"/>
                </a:cubicBezTo>
                <a:cubicBezTo>
                  <a:pt x="14966" y="12463"/>
                  <a:pt x="15507" y="12890"/>
                  <a:pt x="15500" y="13698"/>
                </a:cubicBezTo>
                <a:moveTo>
                  <a:pt x="12636" y="11868"/>
                </a:moveTo>
                <a:lnTo>
                  <a:pt x="12636" y="15691"/>
                </a:lnTo>
                <a:cubicBezTo>
                  <a:pt x="12886" y="15720"/>
                  <a:pt x="13256" y="15748"/>
                  <a:pt x="13778" y="15748"/>
                </a:cubicBezTo>
                <a:cubicBezTo>
                  <a:pt x="14649" y="15748"/>
                  <a:pt x="15362" y="15587"/>
                  <a:pt x="15830" y="15246"/>
                </a:cubicBezTo>
                <a:cubicBezTo>
                  <a:pt x="16260" y="14929"/>
                  <a:pt x="16570" y="14415"/>
                  <a:pt x="16570" y="13670"/>
                </a:cubicBezTo>
                <a:cubicBezTo>
                  <a:pt x="16570" y="12982"/>
                  <a:pt x="16279" y="12503"/>
                  <a:pt x="15817" y="12203"/>
                </a:cubicBezTo>
                <a:cubicBezTo>
                  <a:pt x="15388" y="11919"/>
                  <a:pt x="14840" y="11787"/>
                  <a:pt x="13996" y="11787"/>
                </a:cubicBezTo>
                <a:cubicBezTo>
                  <a:pt x="13487" y="11787"/>
                  <a:pt x="13005" y="11815"/>
                  <a:pt x="12636" y="11868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5"/>
                </a:moveTo>
                <a:cubicBezTo>
                  <a:pt x="20400" y="20178"/>
                  <a:pt x="19863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5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5"/>
                  <a:pt x="20400" y="19635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8"/>
                  <a:pt x="0" y="1964"/>
                </a:cubicBezTo>
                <a:lnTo>
                  <a:pt x="0" y="19635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5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769" y="13658"/>
                </a:moveTo>
                <a:cubicBezTo>
                  <a:pt x="6624" y="13658"/>
                  <a:pt x="6519" y="13652"/>
                  <a:pt x="6433" y="13635"/>
                </a:cubicBezTo>
                <a:lnTo>
                  <a:pt x="6433" y="12486"/>
                </a:lnTo>
                <a:cubicBezTo>
                  <a:pt x="6505" y="12468"/>
                  <a:pt x="6644" y="12451"/>
                  <a:pt x="6848" y="12451"/>
                </a:cubicBezTo>
                <a:cubicBezTo>
                  <a:pt x="7350" y="12451"/>
                  <a:pt x="7634" y="12665"/>
                  <a:pt x="7634" y="13023"/>
                </a:cubicBezTo>
                <a:cubicBezTo>
                  <a:pt x="7634" y="13421"/>
                  <a:pt x="7304" y="13658"/>
                  <a:pt x="6769" y="13658"/>
                </a:cubicBezTo>
                <a:moveTo>
                  <a:pt x="6796" y="11787"/>
                </a:moveTo>
                <a:cubicBezTo>
                  <a:pt x="6182" y="11787"/>
                  <a:pt x="5746" y="11821"/>
                  <a:pt x="5436" y="11868"/>
                </a:cubicBezTo>
                <a:lnTo>
                  <a:pt x="5436" y="15708"/>
                </a:lnTo>
                <a:lnTo>
                  <a:pt x="6433" y="15708"/>
                </a:lnTo>
                <a:lnTo>
                  <a:pt x="6433" y="14316"/>
                </a:lnTo>
                <a:cubicBezTo>
                  <a:pt x="6524" y="14328"/>
                  <a:pt x="6644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5" y="13704"/>
                  <a:pt x="8630" y="13381"/>
                  <a:pt x="8630" y="13000"/>
                </a:cubicBezTo>
                <a:cubicBezTo>
                  <a:pt x="8630" y="12618"/>
                  <a:pt x="8439" y="12296"/>
                  <a:pt x="8155" y="12099"/>
                </a:cubicBezTo>
                <a:cubicBezTo>
                  <a:pt x="7858" y="11891"/>
                  <a:pt x="7416" y="11787"/>
                  <a:pt x="6796" y="11787"/>
                </a:cubicBezTo>
                <a:moveTo>
                  <a:pt x="10765" y="13398"/>
                </a:moveTo>
                <a:cubicBezTo>
                  <a:pt x="10191" y="13208"/>
                  <a:pt x="9940" y="13098"/>
                  <a:pt x="9940" y="12850"/>
                </a:cubicBezTo>
                <a:cubicBezTo>
                  <a:pt x="9940" y="12648"/>
                  <a:pt x="10151" y="12474"/>
                  <a:pt x="10587" y="12474"/>
                </a:cubicBezTo>
                <a:cubicBezTo>
                  <a:pt x="11023" y="12474"/>
                  <a:pt x="11339" y="12583"/>
                  <a:pt x="11517" y="12659"/>
                </a:cubicBezTo>
                <a:lnTo>
                  <a:pt x="11742" y="11949"/>
                </a:lnTo>
                <a:cubicBezTo>
                  <a:pt x="11478" y="11845"/>
                  <a:pt x="11108" y="11752"/>
                  <a:pt x="10607" y="11752"/>
                </a:cubicBezTo>
                <a:cubicBezTo>
                  <a:pt x="9558" y="11752"/>
                  <a:pt x="8924" y="12260"/>
                  <a:pt x="8924" y="12924"/>
                </a:cubicBezTo>
                <a:cubicBezTo>
                  <a:pt x="8924" y="13490"/>
                  <a:pt x="9405" y="13849"/>
                  <a:pt x="10145" y="14074"/>
                </a:cubicBezTo>
                <a:cubicBezTo>
                  <a:pt x="10679" y="14241"/>
                  <a:pt x="10891" y="14380"/>
                  <a:pt x="10891" y="14623"/>
                </a:cubicBezTo>
                <a:cubicBezTo>
                  <a:pt x="10891" y="14877"/>
                  <a:pt x="10646" y="15044"/>
                  <a:pt x="10184" y="15044"/>
                </a:cubicBezTo>
                <a:cubicBezTo>
                  <a:pt x="9755" y="15044"/>
                  <a:pt x="9339" y="14923"/>
                  <a:pt x="9069" y="14802"/>
                </a:cubicBezTo>
                <a:lnTo>
                  <a:pt x="8864" y="15529"/>
                </a:lnTo>
                <a:cubicBezTo>
                  <a:pt x="9115" y="15651"/>
                  <a:pt x="9616" y="15766"/>
                  <a:pt x="10124" y="15766"/>
                </a:cubicBezTo>
                <a:cubicBezTo>
                  <a:pt x="11346" y="15766"/>
                  <a:pt x="11920" y="15211"/>
                  <a:pt x="11920" y="14559"/>
                </a:cubicBezTo>
                <a:cubicBezTo>
                  <a:pt x="11920" y="14010"/>
                  <a:pt x="11551" y="13652"/>
                  <a:pt x="10765" y="13398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99" name="Shape 2729"/>
          <p:cNvSpPr/>
          <p:nvPr/>
        </p:nvSpPr>
        <p:spPr>
          <a:xfrm>
            <a:off x="8943501" y="4398011"/>
            <a:ext cx="229024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36" y="15709"/>
                </a:moveTo>
                <a:lnTo>
                  <a:pt x="13646" y="15709"/>
                </a:lnTo>
                <a:lnTo>
                  <a:pt x="13646" y="11816"/>
                </a:lnTo>
                <a:lnTo>
                  <a:pt x="12636" y="11816"/>
                </a:lnTo>
                <a:cubicBezTo>
                  <a:pt x="12636" y="11816"/>
                  <a:pt x="12636" y="15709"/>
                  <a:pt x="126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9618" y="14051"/>
                </a:moveTo>
                <a:lnTo>
                  <a:pt x="9881" y="13225"/>
                </a:lnTo>
                <a:cubicBezTo>
                  <a:pt x="9954" y="13000"/>
                  <a:pt x="10020" y="12706"/>
                  <a:pt x="10086" y="12475"/>
                </a:cubicBezTo>
                <a:lnTo>
                  <a:pt x="10099" y="12475"/>
                </a:lnTo>
                <a:cubicBezTo>
                  <a:pt x="10165" y="12706"/>
                  <a:pt x="10245" y="12994"/>
                  <a:pt x="10324" y="13225"/>
                </a:cubicBezTo>
                <a:lnTo>
                  <a:pt x="10601" y="14051"/>
                </a:lnTo>
                <a:cubicBezTo>
                  <a:pt x="10601" y="14051"/>
                  <a:pt x="9618" y="14051"/>
                  <a:pt x="9618" y="14051"/>
                </a:cubicBezTo>
                <a:close/>
                <a:moveTo>
                  <a:pt x="9472" y="11816"/>
                </a:moveTo>
                <a:lnTo>
                  <a:pt x="8113" y="15709"/>
                </a:lnTo>
                <a:lnTo>
                  <a:pt x="9155" y="15709"/>
                </a:lnTo>
                <a:lnTo>
                  <a:pt x="9472" y="14710"/>
                </a:lnTo>
                <a:lnTo>
                  <a:pt x="10746" y="14710"/>
                </a:lnTo>
                <a:lnTo>
                  <a:pt x="11089" y="15709"/>
                </a:lnTo>
                <a:lnTo>
                  <a:pt x="12172" y="15709"/>
                </a:lnTo>
                <a:lnTo>
                  <a:pt x="10792" y="11816"/>
                </a:lnTo>
                <a:cubicBezTo>
                  <a:pt x="10792" y="11816"/>
                  <a:pt x="9472" y="11816"/>
                  <a:pt x="9472" y="11816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00" name="Shape 2730"/>
          <p:cNvSpPr/>
          <p:nvPr/>
        </p:nvSpPr>
        <p:spPr>
          <a:xfrm>
            <a:off x="9476787" y="4398011"/>
            <a:ext cx="229024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36" y="15709"/>
                </a:moveTo>
                <a:lnTo>
                  <a:pt x="14845" y="15709"/>
                </a:lnTo>
                <a:lnTo>
                  <a:pt x="14845" y="14144"/>
                </a:lnTo>
                <a:lnTo>
                  <a:pt x="16443" y="14144"/>
                </a:lnTo>
                <a:lnTo>
                  <a:pt x="16443" y="13428"/>
                </a:lnTo>
                <a:lnTo>
                  <a:pt x="14845" y="13428"/>
                </a:lnTo>
                <a:lnTo>
                  <a:pt x="14845" y="12538"/>
                </a:lnTo>
                <a:lnTo>
                  <a:pt x="16555" y="12538"/>
                </a:lnTo>
                <a:lnTo>
                  <a:pt x="16555" y="11816"/>
                </a:lnTo>
                <a:lnTo>
                  <a:pt x="13836" y="11816"/>
                </a:lnTo>
                <a:cubicBezTo>
                  <a:pt x="13836" y="11816"/>
                  <a:pt x="13836" y="15709"/>
                  <a:pt x="138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0396" y="15062"/>
                </a:moveTo>
                <a:cubicBezTo>
                  <a:pt x="10270" y="15062"/>
                  <a:pt x="10131" y="15062"/>
                  <a:pt x="10045" y="15045"/>
                </a:cubicBezTo>
                <a:lnTo>
                  <a:pt x="10045" y="12498"/>
                </a:lnTo>
                <a:cubicBezTo>
                  <a:pt x="10131" y="12480"/>
                  <a:pt x="10277" y="12463"/>
                  <a:pt x="10501" y="12463"/>
                </a:cubicBezTo>
                <a:cubicBezTo>
                  <a:pt x="11366" y="12463"/>
                  <a:pt x="11907" y="12891"/>
                  <a:pt x="11900" y="13699"/>
                </a:cubicBezTo>
                <a:cubicBezTo>
                  <a:pt x="11900" y="14629"/>
                  <a:pt x="11306" y="15068"/>
                  <a:pt x="10396" y="15062"/>
                </a:cubicBezTo>
                <a:moveTo>
                  <a:pt x="10396" y="11787"/>
                </a:moveTo>
                <a:cubicBezTo>
                  <a:pt x="9887" y="11787"/>
                  <a:pt x="9405" y="11816"/>
                  <a:pt x="9036" y="11868"/>
                </a:cubicBezTo>
                <a:lnTo>
                  <a:pt x="9036" y="15691"/>
                </a:lnTo>
                <a:cubicBezTo>
                  <a:pt x="9287" y="15720"/>
                  <a:pt x="9656" y="15749"/>
                  <a:pt x="10178" y="15749"/>
                </a:cubicBezTo>
                <a:cubicBezTo>
                  <a:pt x="11048" y="15749"/>
                  <a:pt x="11762" y="15587"/>
                  <a:pt x="12231" y="15246"/>
                </a:cubicBezTo>
                <a:cubicBezTo>
                  <a:pt x="12660" y="14929"/>
                  <a:pt x="12970" y="14415"/>
                  <a:pt x="12970" y="13670"/>
                </a:cubicBezTo>
                <a:cubicBezTo>
                  <a:pt x="12970" y="12983"/>
                  <a:pt x="12680" y="12503"/>
                  <a:pt x="12217" y="12203"/>
                </a:cubicBezTo>
                <a:cubicBezTo>
                  <a:pt x="11788" y="11920"/>
                  <a:pt x="11241" y="11787"/>
                  <a:pt x="10396" y="11787"/>
                </a:cubicBezTo>
                <a:moveTo>
                  <a:pt x="6769" y="13659"/>
                </a:moveTo>
                <a:cubicBezTo>
                  <a:pt x="6623" y="13659"/>
                  <a:pt x="6518" y="13653"/>
                  <a:pt x="6432" y="13636"/>
                </a:cubicBezTo>
                <a:lnTo>
                  <a:pt x="6432" y="12486"/>
                </a:lnTo>
                <a:cubicBezTo>
                  <a:pt x="6505" y="12469"/>
                  <a:pt x="6643" y="12452"/>
                  <a:pt x="6848" y="12452"/>
                </a:cubicBezTo>
                <a:cubicBezTo>
                  <a:pt x="7350" y="12452"/>
                  <a:pt x="7634" y="12665"/>
                  <a:pt x="7634" y="13023"/>
                </a:cubicBezTo>
                <a:cubicBezTo>
                  <a:pt x="7634" y="13422"/>
                  <a:pt x="7304" y="13659"/>
                  <a:pt x="6769" y="13659"/>
                </a:cubicBezTo>
                <a:moveTo>
                  <a:pt x="6796" y="11787"/>
                </a:moveTo>
                <a:cubicBezTo>
                  <a:pt x="6182" y="11787"/>
                  <a:pt x="5746" y="11822"/>
                  <a:pt x="5436" y="11868"/>
                </a:cubicBezTo>
                <a:lnTo>
                  <a:pt x="5436" y="15709"/>
                </a:lnTo>
                <a:lnTo>
                  <a:pt x="6432" y="15709"/>
                </a:lnTo>
                <a:lnTo>
                  <a:pt x="6432" y="14317"/>
                </a:lnTo>
                <a:cubicBezTo>
                  <a:pt x="6525" y="14328"/>
                  <a:pt x="6643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6" y="13705"/>
                  <a:pt x="8631" y="13381"/>
                  <a:pt x="8631" y="13000"/>
                </a:cubicBezTo>
                <a:cubicBezTo>
                  <a:pt x="8631" y="12619"/>
                  <a:pt x="8439" y="12296"/>
                  <a:pt x="8155" y="12099"/>
                </a:cubicBezTo>
                <a:cubicBezTo>
                  <a:pt x="7859" y="11892"/>
                  <a:pt x="7416" y="11787"/>
                  <a:pt x="6796" y="11787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01" name="Shape 2731"/>
          <p:cNvSpPr/>
          <p:nvPr/>
        </p:nvSpPr>
        <p:spPr>
          <a:xfrm>
            <a:off x="10010901" y="4398011"/>
            <a:ext cx="228197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36" y="15709"/>
                </a:moveTo>
                <a:lnTo>
                  <a:pt x="13945" y="15709"/>
                </a:lnTo>
                <a:lnTo>
                  <a:pt x="13945" y="14144"/>
                </a:lnTo>
                <a:lnTo>
                  <a:pt x="15543" y="14144"/>
                </a:lnTo>
                <a:lnTo>
                  <a:pt x="15543" y="13428"/>
                </a:lnTo>
                <a:lnTo>
                  <a:pt x="13945" y="13428"/>
                </a:lnTo>
                <a:lnTo>
                  <a:pt x="13945" y="12538"/>
                </a:lnTo>
                <a:lnTo>
                  <a:pt x="15655" y="12538"/>
                </a:lnTo>
                <a:lnTo>
                  <a:pt x="15655" y="11816"/>
                </a:lnTo>
                <a:lnTo>
                  <a:pt x="12936" y="11816"/>
                </a:lnTo>
                <a:cubicBezTo>
                  <a:pt x="12936" y="11816"/>
                  <a:pt x="12936" y="15709"/>
                  <a:pt x="129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1136" y="15709"/>
                </a:moveTo>
                <a:lnTo>
                  <a:pt x="12145" y="15709"/>
                </a:lnTo>
                <a:lnTo>
                  <a:pt x="12145" y="11816"/>
                </a:lnTo>
                <a:lnTo>
                  <a:pt x="11136" y="11816"/>
                </a:lnTo>
                <a:cubicBezTo>
                  <a:pt x="11136" y="11816"/>
                  <a:pt x="11136" y="15709"/>
                  <a:pt x="11136" y="15709"/>
                </a:cubicBezTo>
                <a:close/>
                <a:moveTo>
                  <a:pt x="8395" y="14167"/>
                </a:moveTo>
                <a:lnTo>
                  <a:pt x="9082" y="14167"/>
                </a:lnTo>
                <a:lnTo>
                  <a:pt x="9082" y="14981"/>
                </a:lnTo>
                <a:cubicBezTo>
                  <a:pt x="9002" y="15015"/>
                  <a:pt x="8818" y="15039"/>
                  <a:pt x="8586" y="15039"/>
                </a:cubicBezTo>
                <a:cubicBezTo>
                  <a:pt x="7761" y="15039"/>
                  <a:pt x="7187" y="14565"/>
                  <a:pt x="7187" y="13762"/>
                </a:cubicBezTo>
                <a:cubicBezTo>
                  <a:pt x="7187" y="12919"/>
                  <a:pt x="7821" y="12503"/>
                  <a:pt x="8659" y="12503"/>
                </a:cubicBezTo>
                <a:cubicBezTo>
                  <a:pt x="9148" y="12503"/>
                  <a:pt x="9451" y="12579"/>
                  <a:pt x="9696" y="12672"/>
                </a:cubicBezTo>
                <a:lnTo>
                  <a:pt x="9907" y="11966"/>
                </a:lnTo>
                <a:cubicBezTo>
                  <a:pt x="9689" y="11874"/>
                  <a:pt x="9247" y="11776"/>
                  <a:pt x="8672" y="11776"/>
                </a:cubicBezTo>
                <a:cubicBezTo>
                  <a:pt x="7213" y="11776"/>
                  <a:pt x="6138" y="12515"/>
                  <a:pt x="6131" y="13809"/>
                </a:cubicBezTo>
                <a:cubicBezTo>
                  <a:pt x="6124" y="14381"/>
                  <a:pt x="6349" y="14888"/>
                  <a:pt x="6758" y="15223"/>
                </a:cubicBezTo>
                <a:cubicBezTo>
                  <a:pt x="7167" y="15570"/>
                  <a:pt x="7755" y="15749"/>
                  <a:pt x="8566" y="15749"/>
                </a:cubicBezTo>
                <a:cubicBezTo>
                  <a:pt x="9155" y="15749"/>
                  <a:pt x="9742" y="15622"/>
                  <a:pt x="10052" y="15530"/>
                </a:cubicBezTo>
                <a:lnTo>
                  <a:pt x="10052" y="13479"/>
                </a:lnTo>
                <a:lnTo>
                  <a:pt x="8395" y="13479"/>
                </a:lnTo>
                <a:cubicBezTo>
                  <a:pt x="8395" y="13479"/>
                  <a:pt x="8395" y="14167"/>
                  <a:pt x="8395" y="14167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02" name="Shape 2732"/>
          <p:cNvSpPr/>
          <p:nvPr/>
        </p:nvSpPr>
        <p:spPr>
          <a:xfrm>
            <a:off x="10544187" y="4398011"/>
            <a:ext cx="228197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69" y="13659"/>
                </a:moveTo>
                <a:cubicBezTo>
                  <a:pt x="9923" y="13659"/>
                  <a:pt x="9818" y="13653"/>
                  <a:pt x="9732" y="13636"/>
                </a:cubicBezTo>
                <a:lnTo>
                  <a:pt x="9732" y="12486"/>
                </a:lnTo>
                <a:cubicBezTo>
                  <a:pt x="9805" y="12469"/>
                  <a:pt x="9943" y="12452"/>
                  <a:pt x="10148" y="12452"/>
                </a:cubicBezTo>
                <a:cubicBezTo>
                  <a:pt x="10650" y="12452"/>
                  <a:pt x="10934" y="12665"/>
                  <a:pt x="10934" y="13023"/>
                </a:cubicBezTo>
                <a:cubicBezTo>
                  <a:pt x="10934" y="13422"/>
                  <a:pt x="10604" y="13659"/>
                  <a:pt x="10069" y="13659"/>
                </a:cubicBezTo>
                <a:moveTo>
                  <a:pt x="10096" y="11787"/>
                </a:moveTo>
                <a:cubicBezTo>
                  <a:pt x="9481" y="11787"/>
                  <a:pt x="9046" y="11822"/>
                  <a:pt x="8736" y="11869"/>
                </a:cubicBezTo>
                <a:lnTo>
                  <a:pt x="8736" y="15709"/>
                </a:lnTo>
                <a:lnTo>
                  <a:pt x="9732" y="15709"/>
                </a:lnTo>
                <a:lnTo>
                  <a:pt x="9732" y="14317"/>
                </a:lnTo>
                <a:cubicBezTo>
                  <a:pt x="9825" y="14328"/>
                  <a:pt x="9943" y="14334"/>
                  <a:pt x="10076" y="14334"/>
                </a:cubicBezTo>
                <a:cubicBezTo>
                  <a:pt x="10670" y="14334"/>
                  <a:pt x="11178" y="14207"/>
                  <a:pt x="11521" y="13924"/>
                </a:cubicBezTo>
                <a:cubicBezTo>
                  <a:pt x="11786" y="13705"/>
                  <a:pt x="11931" y="13382"/>
                  <a:pt x="11931" y="13000"/>
                </a:cubicBezTo>
                <a:cubicBezTo>
                  <a:pt x="11931" y="12619"/>
                  <a:pt x="11739" y="12296"/>
                  <a:pt x="11455" y="12099"/>
                </a:cubicBezTo>
                <a:cubicBezTo>
                  <a:pt x="11159" y="11891"/>
                  <a:pt x="10716" y="11787"/>
                  <a:pt x="10096" y="11787"/>
                </a:cubicBezTo>
                <a:moveTo>
                  <a:pt x="12131" y="13809"/>
                </a:moveTo>
                <a:cubicBezTo>
                  <a:pt x="12124" y="14381"/>
                  <a:pt x="12349" y="14888"/>
                  <a:pt x="12758" y="15224"/>
                </a:cubicBezTo>
                <a:cubicBezTo>
                  <a:pt x="13167" y="15571"/>
                  <a:pt x="13755" y="15749"/>
                  <a:pt x="14566" y="15749"/>
                </a:cubicBezTo>
                <a:cubicBezTo>
                  <a:pt x="15155" y="15749"/>
                  <a:pt x="15742" y="15622"/>
                  <a:pt x="16052" y="15530"/>
                </a:cubicBezTo>
                <a:lnTo>
                  <a:pt x="16052" y="13479"/>
                </a:lnTo>
                <a:lnTo>
                  <a:pt x="14395" y="13479"/>
                </a:lnTo>
                <a:lnTo>
                  <a:pt x="14395" y="14167"/>
                </a:lnTo>
                <a:lnTo>
                  <a:pt x="15081" y="14167"/>
                </a:lnTo>
                <a:lnTo>
                  <a:pt x="15081" y="14981"/>
                </a:lnTo>
                <a:cubicBezTo>
                  <a:pt x="15002" y="15015"/>
                  <a:pt x="14818" y="15039"/>
                  <a:pt x="14586" y="15039"/>
                </a:cubicBezTo>
                <a:cubicBezTo>
                  <a:pt x="13761" y="15039"/>
                  <a:pt x="13187" y="14566"/>
                  <a:pt x="13187" y="13762"/>
                </a:cubicBezTo>
                <a:cubicBezTo>
                  <a:pt x="13187" y="12919"/>
                  <a:pt x="13821" y="12503"/>
                  <a:pt x="14659" y="12503"/>
                </a:cubicBezTo>
                <a:cubicBezTo>
                  <a:pt x="15148" y="12503"/>
                  <a:pt x="15451" y="12579"/>
                  <a:pt x="15696" y="12671"/>
                </a:cubicBezTo>
                <a:lnTo>
                  <a:pt x="15906" y="11966"/>
                </a:lnTo>
                <a:cubicBezTo>
                  <a:pt x="15689" y="11874"/>
                  <a:pt x="15247" y="11776"/>
                  <a:pt x="14672" y="11776"/>
                </a:cubicBezTo>
                <a:cubicBezTo>
                  <a:pt x="13213" y="11776"/>
                  <a:pt x="12138" y="12515"/>
                  <a:pt x="12131" y="13809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606" y="14265"/>
                </a:moveTo>
                <a:cubicBezTo>
                  <a:pt x="6606" y="14872"/>
                  <a:pt x="6343" y="15039"/>
                  <a:pt x="5920" y="15039"/>
                </a:cubicBezTo>
                <a:cubicBezTo>
                  <a:pt x="5722" y="15039"/>
                  <a:pt x="5544" y="15010"/>
                  <a:pt x="5406" y="14969"/>
                </a:cubicBezTo>
                <a:lnTo>
                  <a:pt x="5293" y="15680"/>
                </a:lnTo>
                <a:cubicBezTo>
                  <a:pt x="5491" y="15738"/>
                  <a:pt x="5795" y="15773"/>
                  <a:pt x="6026" y="15773"/>
                </a:cubicBezTo>
                <a:cubicBezTo>
                  <a:pt x="7003" y="15773"/>
                  <a:pt x="7610" y="15385"/>
                  <a:pt x="7610" y="14276"/>
                </a:cubicBezTo>
                <a:lnTo>
                  <a:pt x="7610" y="11816"/>
                </a:lnTo>
                <a:lnTo>
                  <a:pt x="6606" y="11816"/>
                </a:lnTo>
                <a:cubicBezTo>
                  <a:pt x="6606" y="11816"/>
                  <a:pt x="6606" y="14265"/>
                  <a:pt x="6606" y="14265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03" name="Shape 2733"/>
          <p:cNvSpPr/>
          <p:nvPr/>
        </p:nvSpPr>
        <p:spPr>
          <a:xfrm>
            <a:off x="11077473" y="4398011"/>
            <a:ext cx="228197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3031" y="13809"/>
                </a:moveTo>
                <a:cubicBezTo>
                  <a:pt x="13024" y="14381"/>
                  <a:pt x="13249" y="14888"/>
                  <a:pt x="13658" y="15223"/>
                </a:cubicBezTo>
                <a:cubicBezTo>
                  <a:pt x="14067" y="15570"/>
                  <a:pt x="14655" y="15749"/>
                  <a:pt x="15467" y="15749"/>
                </a:cubicBezTo>
                <a:cubicBezTo>
                  <a:pt x="16054" y="15749"/>
                  <a:pt x="16642" y="15622"/>
                  <a:pt x="16952" y="15530"/>
                </a:cubicBezTo>
                <a:lnTo>
                  <a:pt x="16952" y="13479"/>
                </a:lnTo>
                <a:lnTo>
                  <a:pt x="15295" y="13479"/>
                </a:lnTo>
                <a:lnTo>
                  <a:pt x="15295" y="14167"/>
                </a:lnTo>
                <a:lnTo>
                  <a:pt x="15981" y="14167"/>
                </a:lnTo>
                <a:lnTo>
                  <a:pt x="15981" y="14981"/>
                </a:lnTo>
                <a:cubicBezTo>
                  <a:pt x="15902" y="15015"/>
                  <a:pt x="15718" y="15039"/>
                  <a:pt x="15486" y="15039"/>
                </a:cubicBezTo>
                <a:cubicBezTo>
                  <a:pt x="14661" y="15039"/>
                  <a:pt x="14087" y="14565"/>
                  <a:pt x="14087" y="13762"/>
                </a:cubicBezTo>
                <a:cubicBezTo>
                  <a:pt x="14087" y="12919"/>
                  <a:pt x="14721" y="12503"/>
                  <a:pt x="15559" y="12503"/>
                </a:cubicBezTo>
                <a:cubicBezTo>
                  <a:pt x="16048" y="12503"/>
                  <a:pt x="16351" y="12579"/>
                  <a:pt x="16596" y="12671"/>
                </a:cubicBezTo>
                <a:lnTo>
                  <a:pt x="16807" y="11966"/>
                </a:lnTo>
                <a:cubicBezTo>
                  <a:pt x="16589" y="11874"/>
                  <a:pt x="16147" y="11776"/>
                  <a:pt x="15572" y="11776"/>
                </a:cubicBezTo>
                <a:cubicBezTo>
                  <a:pt x="14113" y="11776"/>
                  <a:pt x="13037" y="12515"/>
                  <a:pt x="13031" y="13809"/>
                </a:cubicBezTo>
                <a:moveTo>
                  <a:pt x="6169" y="13659"/>
                </a:moveTo>
                <a:cubicBezTo>
                  <a:pt x="6023" y="13659"/>
                  <a:pt x="5918" y="13653"/>
                  <a:pt x="5832" y="13636"/>
                </a:cubicBezTo>
                <a:lnTo>
                  <a:pt x="5832" y="12486"/>
                </a:lnTo>
                <a:cubicBezTo>
                  <a:pt x="5905" y="12469"/>
                  <a:pt x="6043" y="12452"/>
                  <a:pt x="6248" y="12452"/>
                </a:cubicBezTo>
                <a:cubicBezTo>
                  <a:pt x="6750" y="12452"/>
                  <a:pt x="7034" y="12665"/>
                  <a:pt x="7034" y="13023"/>
                </a:cubicBezTo>
                <a:cubicBezTo>
                  <a:pt x="7034" y="13422"/>
                  <a:pt x="6704" y="13659"/>
                  <a:pt x="6169" y="13659"/>
                </a:cubicBezTo>
                <a:moveTo>
                  <a:pt x="6196" y="11787"/>
                </a:moveTo>
                <a:cubicBezTo>
                  <a:pt x="5582" y="11787"/>
                  <a:pt x="5146" y="11822"/>
                  <a:pt x="4836" y="11868"/>
                </a:cubicBezTo>
                <a:lnTo>
                  <a:pt x="4836" y="15709"/>
                </a:lnTo>
                <a:lnTo>
                  <a:pt x="5832" y="15709"/>
                </a:lnTo>
                <a:lnTo>
                  <a:pt x="5832" y="14317"/>
                </a:lnTo>
                <a:cubicBezTo>
                  <a:pt x="5925" y="14328"/>
                  <a:pt x="6043" y="14334"/>
                  <a:pt x="6176" y="14334"/>
                </a:cubicBezTo>
                <a:cubicBezTo>
                  <a:pt x="6770" y="14334"/>
                  <a:pt x="7278" y="14207"/>
                  <a:pt x="7621" y="13924"/>
                </a:cubicBezTo>
                <a:cubicBezTo>
                  <a:pt x="7886" y="13705"/>
                  <a:pt x="8031" y="13381"/>
                  <a:pt x="8031" y="13000"/>
                </a:cubicBezTo>
                <a:cubicBezTo>
                  <a:pt x="8031" y="12619"/>
                  <a:pt x="7839" y="12296"/>
                  <a:pt x="7555" y="12099"/>
                </a:cubicBezTo>
                <a:cubicBezTo>
                  <a:pt x="7259" y="11892"/>
                  <a:pt x="6816" y="11787"/>
                  <a:pt x="6196" y="11787"/>
                </a:cubicBezTo>
                <a:moveTo>
                  <a:pt x="11195" y="12954"/>
                </a:moveTo>
                <a:cubicBezTo>
                  <a:pt x="11195" y="13537"/>
                  <a:pt x="11215" y="14063"/>
                  <a:pt x="11280" y="14577"/>
                </a:cubicBezTo>
                <a:lnTo>
                  <a:pt x="11261" y="14577"/>
                </a:lnTo>
                <a:cubicBezTo>
                  <a:pt x="11062" y="14138"/>
                  <a:pt x="10799" y="13653"/>
                  <a:pt x="10535" y="13243"/>
                </a:cubicBezTo>
                <a:lnTo>
                  <a:pt x="9611" y="11816"/>
                </a:lnTo>
                <a:lnTo>
                  <a:pt x="8436" y="11816"/>
                </a:lnTo>
                <a:lnTo>
                  <a:pt x="8436" y="15709"/>
                </a:lnTo>
                <a:lnTo>
                  <a:pt x="9360" y="15709"/>
                </a:lnTo>
                <a:lnTo>
                  <a:pt x="9360" y="14536"/>
                </a:lnTo>
                <a:cubicBezTo>
                  <a:pt x="9360" y="13901"/>
                  <a:pt x="9347" y="13352"/>
                  <a:pt x="9320" y="12838"/>
                </a:cubicBezTo>
                <a:lnTo>
                  <a:pt x="9340" y="12833"/>
                </a:lnTo>
                <a:cubicBezTo>
                  <a:pt x="9558" y="13289"/>
                  <a:pt x="9848" y="13791"/>
                  <a:pt x="10112" y="14207"/>
                </a:cubicBezTo>
                <a:lnTo>
                  <a:pt x="11062" y="15709"/>
                </a:lnTo>
                <a:lnTo>
                  <a:pt x="12119" y="15709"/>
                </a:lnTo>
                <a:lnTo>
                  <a:pt x="12119" y="11816"/>
                </a:lnTo>
                <a:lnTo>
                  <a:pt x="11195" y="11816"/>
                </a:lnTo>
                <a:cubicBezTo>
                  <a:pt x="11195" y="11816"/>
                  <a:pt x="11195" y="12954"/>
                  <a:pt x="11195" y="12954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04" name="Shape 2777"/>
          <p:cNvSpPr/>
          <p:nvPr/>
        </p:nvSpPr>
        <p:spPr>
          <a:xfrm>
            <a:off x="917749" y="2508771"/>
            <a:ext cx="203393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05" name="Shape 2778"/>
          <p:cNvSpPr/>
          <p:nvPr/>
        </p:nvSpPr>
        <p:spPr>
          <a:xfrm>
            <a:off x="1413003" y="250877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1" h="21600" extrusionOk="0">
                <a:moveTo>
                  <a:pt x="6365" y="15409"/>
                </a:moveTo>
                <a:cubicBezTo>
                  <a:pt x="5782" y="14888"/>
                  <a:pt x="4858" y="14006"/>
                  <a:pt x="3935" y="12895"/>
                </a:cubicBezTo>
                <a:cubicBezTo>
                  <a:pt x="2587" y="11273"/>
                  <a:pt x="979" y="8835"/>
                  <a:pt x="979" y="6430"/>
                </a:cubicBezTo>
                <a:cubicBezTo>
                  <a:pt x="979" y="3427"/>
                  <a:pt x="3396" y="982"/>
                  <a:pt x="6366" y="982"/>
                </a:cubicBezTo>
                <a:cubicBezTo>
                  <a:pt x="9336" y="982"/>
                  <a:pt x="11752" y="3427"/>
                  <a:pt x="11752" y="6430"/>
                </a:cubicBezTo>
                <a:cubicBezTo>
                  <a:pt x="11752" y="10208"/>
                  <a:pt x="7888" y="14044"/>
                  <a:pt x="6365" y="15409"/>
                </a:cubicBezTo>
                <a:moveTo>
                  <a:pt x="6366" y="0"/>
                </a:moveTo>
                <a:cubicBezTo>
                  <a:pt x="2850" y="0"/>
                  <a:pt x="0" y="2879"/>
                  <a:pt x="0" y="6430"/>
                </a:cubicBezTo>
                <a:cubicBezTo>
                  <a:pt x="0" y="11655"/>
                  <a:pt x="6366" y="16701"/>
                  <a:pt x="6366" y="16701"/>
                </a:cubicBezTo>
                <a:cubicBezTo>
                  <a:pt x="6366" y="16701"/>
                  <a:pt x="12732" y="11655"/>
                  <a:pt x="12732" y="6430"/>
                </a:cubicBezTo>
                <a:cubicBezTo>
                  <a:pt x="12732" y="2879"/>
                  <a:pt x="9882" y="0"/>
                  <a:pt x="6366" y="0"/>
                </a:cubicBezTo>
                <a:moveTo>
                  <a:pt x="17357" y="19604"/>
                </a:moveTo>
                <a:cubicBezTo>
                  <a:pt x="17127" y="19764"/>
                  <a:pt x="16856" y="19909"/>
                  <a:pt x="16554" y="20033"/>
                </a:cubicBezTo>
                <a:cubicBezTo>
                  <a:pt x="16304" y="20137"/>
                  <a:pt x="16185" y="20424"/>
                  <a:pt x="16288" y="20675"/>
                </a:cubicBezTo>
                <a:cubicBezTo>
                  <a:pt x="16365" y="20865"/>
                  <a:pt x="16548" y="20979"/>
                  <a:pt x="16740" y="20979"/>
                </a:cubicBezTo>
                <a:cubicBezTo>
                  <a:pt x="16802" y="20979"/>
                  <a:pt x="16866" y="20967"/>
                  <a:pt x="16926" y="20942"/>
                </a:cubicBezTo>
                <a:cubicBezTo>
                  <a:pt x="17294" y="20790"/>
                  <a:pt x="17627" y="20611"/>
                  <a:pt x="17915" y="20411"/>
                </a:cubicBezTo>
                <a:cubicBezTo>
                  <a:pt x="18138" y="20256"/>
                  <a:pt x="18193" y="19950"/>
                  <a:pt x="18039" y="19727"/>
                </a:cubicBezTo>
                <a:cubicBezTo>
                  <a:pt x="17885" y="19505"/>
                  <a:pt x="17579" y="19449"/>
                  <a:pt x="17357" y="19604"/>
                </a:cubicBezTo>
                <a:moveTo>
                  <a:pt x="16249" y="13042"/>
                </a:moveTo>
                <a:cubicBezTo>
                  <a:pt x="16109" y="12790"/>
                  <a:pt x="16024" y="12529"/>
                  <a:pt x="15995" y="12265"/>
                </a:cubicBezTo>
                <a:cubicBezTo>
                  <a:pt x="15966" y="11995"/>
                  <a:pt x="15731" y="11801"/>
                  <a:pt x="15456" y="11829"/>
                </a:cubicBezTo>
                <a:cubicBezTo>
                  <a:pt x="15187" y="11859"/>
                  <a:pt x="14992" y="12100"/>
                  <a:pt x="15022" y="12370"/>
                </a:cubicBezTo>
                <a:cubicBezTo>
                  <a:pt x="15064" y="12767"/>
                  <a:pt x="15190" y="13154"/>
                  <a:pt x="15395" y="13522"/>
                </a:cubicBezTo>
                <a:cubicBezTo>
                  <a:pt x="15484" y="13682"/>
                  <a:pt x="15651" y="13773"/>
                  <a:pt x="15822" y="13773"/>
                </a:cubicBezTo>
                <a:cubicBezTo>
                  <a:pt x="15904" y="13773"/>
                  <a:pt x="15985" y="13753"/>
                  <a:pt x="16061" y="13710"/>
                </a:cubicBezTo>
                <a:cubicBezTo>
                  <a:pt x="16297" y="13578"/>
                  <a:pt x="16382" y="13279"/>
                  <a:pt x="16249" y="13042"/>
                </a:cubicBezTo>
                <a:moveTo>
                  <a:pt x="18249" y="15254"/>
                </a:moveTo>
                <a:cubicBezTo>
                  <a:pt x="18041" y="14981"/>
                  <a:pt x="17803" y="14708"/>
                  <a:pt x="17538" y="14439"/>
                </a:cubicBezTo>
                <a:cubicBezTo>
                  <a:pt x="17349" y="14246"/>
                  <a:pt x="17039" y="14244"/>
                  <a:pt x="16845" y="14434"/>
                </a:cubicBezTo>
                <a:cubicBezTo>
                  <a:pt x="16653" y="14624"/>
                  <a:pt x="16651" y="14935"/>
                  <a:pt x="16841" y="15129"/>
                </a:cubicBezTo>
                <a:cubicBezTo>
                  <a:pt x="17076" y="15368"/>
                  <a:pt x="17288" y="15612"/>
                  <a:pt x="17471" y="15851"/>
                </a:cubicBezTo>
                <a:cubicBezTo>
                  <a:pt x="17568" y="15977"/>
                  <a:pt x="17713" y="16043"/>
                  <a:pt x="17860" y="16043"/>
                </a:cubicBezTo>
                <a:cubicBezTo>
                  <a:pt x="17964" y="16043"/>
                  <a:pt x="18068" y="16011"/>
                  <a:pt x="18157" y="15942"/>
                </a:cubicBezTo>
                <a:cubicBezTo>
                  <a:pt x="18373" y="15777"/>
                  <a:pt x="18413" y="15469"/>
                  <a:pt x="18249" y="15254"/>
                </a:cubicBezTo>
                <a:moveTo>
                  <a:pt x="21476" y="5928"/>
                </a:moveTo>
                <a:cubicBezTo>
                  <a:pt x="21352" y="5687"/>
                  <a:pt x="21057" y="5592"/>
                  <a:pt x="20817" y="5717"/>
                </a:cubicBezTo>
                <a:cubicBezTo>
                  <a:pt x="20817" y="5717"/>
                  <a:pt x="20650" y="5803"/>
                  <a:pt x="20371" y="5962"/>
                </a:cubicBezTo>
                <a:cubicBezTo>
                  <a:pt x="20136" y="6096"/>
                  <a:pt x="20054" y="6396"/>
                  <a:pt x="20188" y="6632"/>
                </a:cubicBezTo>
                <a:cubicBezTo>
                  <a:pt x="20278" y="6791"/>
                  <a:pt x="20444" y="6880"/>
                  <a:pt x="20614" y="6880"/>
                </a:cubicBezTo>
                <a:cubicBezTo>
                  <a:pt x="20697" y="6880"/>
                  <a:pt x="20780" y="6859"/>
                  <a:pt x="20856" y="6815"/>
                </a:cubicBezTo>
                <a:cubicBezTo>
                  <a:pt x="21108" y="6672"/>
                  <a:pt x="21261" y="6592"/>
                  <a:pt x="21265" y="6590"/>
                </a:cubicBezTo>
                <a:cubicBezTo>
                  <a:pt x="21506" y="6466"/>
                  <a:pt x="21600" y="6170"/>
                  <a:pt x="21476" y="5928"/>
                </a:cubicBezTo>
                <a:moveTo>
                  <a:pt x="18659" y="16886"/>
                </a:moveTo>
                <a:cubicBezTo>
                  <a:pt x="18395" y="16941"/>
                  <a:pt x="18225" y="17201"/>
                  <a:pt x="18280" y="17467"/>
                </a:cubicBezTo>
                <a:cubicBezTo>
                  <a:pt x="18312" y="17625"/>
                  <a:pt x="18330" y="17781"/>
                  <a:pt x="18330" y="17929"/>
                </a:cubicBezTo>
                <a:cubicBezTo>
                  <a:pt x="18330" y="18050"/>
                  <a:pt x="18318" y="18171"/>
                  <a:pt x="18296" y="18287"/>
                </a:cubicBezTo>
                <a:cubicBezTo>
                  <a:pt x="18244" y="18554"/>
                  <a:pt x="18418" y="18811"/>
                  <a:pt x="18683" y="18862"/>
                </a:cubicBezTo>
                <a:cubicBezTo>
                  <a:pt x="18715" y="18869"/>
                  <a:pt x="18746" y="18871"/>
                  <a:pt x="18777" y="18871"/>
                </a:cubicBezTo>
                <a:cubicBezTo>
                  <a:pt x="19007" y="18871"/>
                  <a:pt x="19212" y="18708"/>
                  <a:pt x="19257" y="18473"/>
                </a:cubicBezTo>
                <a:cubicBezTo>
                  <a:pt x="19292" y="18296"/>
                  <a:pt x="19309" y="18114"/>
                  <a:pt x="19309" y="17929"/>
                </a:cubicBezTo>
                <a:cubicBezTo>
                  <a:pt x="19309" y="17715"/>
                  <a:pt x="19285" y="17492"/>
                  <a:pt x="19239" y="17267"/>
                </a:cubicBezTo>
                <a:cubicBezTo>
                  <a:pt x="19183" y="17001"/>
                  <a:pt x="18923" y="16832"/>
                  <a:pt x="18659" y="16886"/>
                </a:cubicBezTo>
                <a:moveTo>
                  <a:pt x="18590" y="7106"/>
                </a:moveTo>
                <a:cubicBezTo>
                  <a:pt x="18317" y="7303"/>
                  <a:pt x="18035" y="7518"/>
                  <a:pt x="17756" y="7745"/>
                </a:cubicBezTo>
                <a:cubicBezTo>
                  <a:pt x="17546" y="7917"/>
                  <a:pt x="17515" y="8226"/>
                  <a:pt x="17686" y="8436"/>
                </a:cubicBezTo>
                <a:cubicBezTo>
                  <a:pt x="17783" y="8556"/>
                  <a:pt x="17924" y="8617"/>
                  <a:pt x="18066" y="8617"/>
                </a:cubicBezTo>
                <a:cubicBezTo>
                  <a:pt x="18174" y="8617"/>
                  <a:pt x="18284" y="8581"/>
                  <a:pt x="18374" y="8507"/>
                </a:cubicBezTo>
                <a:cubicBezTo>
                  <a:pt x="18637" y="8292"/>
                  <a:pt x="18903" y="8090"/>
                  <a:pt x="19161" y="7905"/>
                </a:cubicBezTo>
                <a:cubicBezTo>
                  <a:pt x="19380" y="7747"/>
                  <a:pt x="19431" y="7440"/>
                  <a:pt x="19273" y="7220"/>
                </a:cubicBezTo>
                <a:cubicBezTo>
                  <a:pt x="19116" y="6999"/>
                  <a:pt x="18810" y="6949"/>
                  <a:pt x="18590" y="7106"/>
                </a:cubicBezTo>
                <a:moveTo>
                  <a:pt x="14704" y="20512"/>
                </a:moveTo>
                <a:cubicBezTo>
                  <a:pt x="14393" y="20556"/>
                  <a:pt x="14065" y="20590"/>
                  <a:pt x="13729" y="20611"/>
                </a:cubicBezTo>
                <a:cubicBezTo>
                  <a:pt x="13459" y="20629"/>
                  <a:pt x="13254" y="20863"/>
                  <a:pt x="13272" y="21134"/>
                </a:cubicBezTo>
                <a:cubicBezTo>
                  <a:pt x="13289" y="21394"/>
                  <a:pt x="13504" y="21593"/>
                  <a:pt x="13760" y="21593"/>
                </a:cubicBezTo>
                <a:cubicBezTo>
                  <a:pt x="13771" y="21593"/>
                  <a:pt x="13781" y="21592"/>
                  <a:pt x="13792" y="21592"/>
                </a:cubicBezTo>
                <a:cubicBezTo>
                  <a:pt x="14152" y="21568"/>
                  <a:pt x="14506" y="21533"/>
                  <a:pt x="14842" y="21485"/>
                </a:cubicBezTo>
                <a:cubicBezTo>
                  <a:pt x="15110" y="21447"/>
                  <a:pt x="15296" y="21198"/>
                  <a:pt x="15258" y="20929"/>
                </a:cubicBezTo>
                <a:cubicBezTo>
                  <a:pt x="15220" y="20661"/>
                  <a:pt x="14973" y="20472"/>
                  <a:pt x="14704" y="20512"/>
                </a:cubicBezTo>
                <a:moveTo>
                  <a:pt x="8893" y="20109"/>
                </a:moveTo>
                <a:cubicBezTo>
                  <a:pt x="8582" y="19997"/>
                  <a:pt x="8299" y="19866"/>
                  <a:pt x="8052" y="19721"/>
                </a:cubicBezTo>
                <a:cubicBezTo>
                  <a:pt x="7818" y="19582"/>
                  <a:pt x="7519" y="19663"/>
                  <a:pt x="7382" y="19896"/>
                </a:cubicBezTo>
                <a:cubicBezTo>
                  <a:pt x="7244" y="20130"/>
                  <a:pt x="7323" y="20432"/>
                  <a:pt x="7556" y="20568"/>
                </a:cubicBezTo>
                <a:cubicBezTo>
                  <a:pt x="7856" y="20744"/>
                  <a:pt x="8194" y="20901"/>
                  <a:pt x="8562" y="21034"/>
                </a:cubicBezTo>
                <a:cubicBezTo>
                  <a:pt x="8617" y="21053"/>
                  <a:pt x="8672" y="21062"/>
                  <a:pt x="8728" y="21062"/>
                </a:cubicBezTo>
                <a:cubicBezTo>
                  <a:pt x="8928" y="21062"/>
                  <a:pt x="9117" y="20938"/>
                  <a:pt x="9189" y="20737"/>
                </a:cubicBezTo>
                <a:cubicBezTo>
                  <a:pt x="9280" y="20482"/>
                  <a:pt x="9148" y="20200"/>
                  <a:pt x="8893" y="20109"/>
                </a:cubicBezTo>
                <a:moveTo>
                  <a:pt x="11751" y="20618"/>
                </a:moveTo>
                <a:cubicBezTo>
                  <a:pt x="11412" y="20600"/>
                  <a:pt x="11082" y="20572"/>
                  <a:pt x="10771" y="20533"/>
                </a:cubicBezTo>
                <a:cubicBezTo>
                  <a:pt x="10502" y="20493"/>
                  <a:pt x="10258" y="20690"/>
                  <a:pt x="10225" y="20959"/>
                </a:cubicBezTo>
                <a:cubicBezTo>
                  <a:pt x="10191" y="21229"/>
                  <a:pt x="10382" y="21474"/>
                  <a:pt x="10650" y="21507"/>
                </a:cubicBezTo>
                <a:cubicBezTo>
                  <a:pt x="10984" y="21549"/>
                  <a:pt x="11337" y="21580"/>
                  <a:pt x="11699" y="21600"/>
                </a:cubicBezTo>
                <a:cubicBezTo>
                  <a:pt x="11708" y="21600"/>
                  <a:pt x="11716" y="21600"/>
                  <a:pt x="11725" y="21600"/>
                </a:cubicBezTo>
                <a:cubicBezTo>
                  <a:pt x="11984" y="21600"/>
                  <a:pt x="12200" y="21397"/>
                  <a:pt x="12214" y="21135"/>
                </a:cubicBezTo>
                <a:cubicBezTo>
                  <a:pt x="12228" y="20863"/>
                  <a:pt x="12021" y="20632"/>
                  <a:pt x="11751" y="20618"/>
                </a:cubicBezTo>
                <a:moveTo>
                  <a:pt x="6840" y="18180"/>
                </a:moveTo>
                <a:cubicBezTo>
                  <a:pt x="6836" y="17912"/>
                  <a:pt x="6619" y="17696"/>
                  <a:pt x="6351" y="17696"/>
                </a:cubicBezTo>
                <a:cubicBezTo>
                  <a:pt x="6080" y="17696"/>
                  <a:pt x="5861" y="17916"/>
                  <a:pt x="5861" y="18188"/>
                </a:cubicBezTo>
                <a:cubicBezTo>
                  <a:pt x="5861" y="18234"/>
                  <a:pt x="5867" y="18484"/>
                  <a:pt x="5997" y="18834"/>
                </a:cubicBezTo>
                <a:cubicBezTo>
                  <a:pt x="6070" y="19033"/>
                  <a:pt x="6257" y="19155"/>
                  <a:pt x="6456" y="19155"/>
                </a:cubicBezTo>
                <a:cubicBezTo>
                  <a:pt x="6512" y="19155"/>
                  <a:pt x="6570" y="19145"/>
                  <a:pt x="6626" y="19124"/>
                </a:cubicBezTo>
                <a:cubicBezTo>
                  <a:pt x="6880" y="19030"/>
                  <a:pt x="7009" y="18748"/>
                  <a:pt x="6915" y="18493"/>
                </a:cubicBezTo>
                <a:cubicBezTo>
                  <a:pt x="6849" y="18314"/>
                  <a:pt x="6841" y="18191"/>
                  <a:pt x="6840" y="18180"/>
                </a:cubicBezTo>
                <a:moveTo>
                  <a:pt x="15760" y="10798"/>
                </a:moveTo>
                <a:cubicBezTo>
                  <a:pt x="15838" y="10844"/>
                  <a:pt x="15924" y="10866"/>
                  <a:pt x="16008" y="10866"/>
                </a:cubicBezTo>
                <a:cubicBezTo>
                  <a:pt x="16176" y="10866"/>
                  <a:pt x="16339" y="10780"/>
                  <a:pt x="16431" y="10625"/>
                </a:cubicBezTo>
                <a:cubicBezTo>
                  <a:pt x="16577" y="10376"/>
                  <a:pt x="16761" y="10120"/>
                  <a:pt x="16977" y="9861"/>
                </a:cubicBezTo>
                <a:cubicBezTo>
                  <a:pt x="17151" y="9653"/>
                  <a:pt x="17124" y="9343"/>
                  <a:pt x="16917" y="9169"/>
                </a:cubicBezTo>
                <a:cubicBezTo>
                  <a:pt x="16709" y="8994"/>
                  <a:pt x="16400" y="9022"/>
                  <a:pt x="16227" y="9230"/>
                </a:cubicBezTo>
                <a:cubicBezTo>
                  <a:pt x="15976" y="9529"/>
                  <a:pt x="15761" y="9832"/>
                  <a:pt x="15587" y="10125"/>
                </a:cubicBezTo>
                <a:cubicBezTo>
                  <a:pt x="15450" y="10359"/>
                  <a:pt x="15527" y="10659"/>
                  <a:pt x="15760" y="10798"/>
                </a:cubicBezTo>
                <a:moveTo>
                  <a:pt x="6366" y="8841"/>
                </a:moveTo>
                <a:cubicBezTo>
                  <a:pt x="5014" y="8841"/>
                  <a:pt x="3917" y="7741"/>
                  <a:pt x="3917" y="6384"/>
                </a:cubicBezTo>
                <a:cubicBezTo>
                  <a:pt x="3917" y="5027"/>
                  <a:pt x="5014" y="3927"/>
                  <a:pt x="6366" y="3927"/>
                </a:cubicBezTo>
                <a:cubicBezTo>
                  <a:pt x="7719" y="3927"/>
                  <a:pt x="8814" y="5027"/>
                  <a:pt x="8814" y="6384"/>
                </a:cubicBezTo>
                <a:cubicBezTo>
                  <a:pt x="8814" y="7741"/>
                  <a:pt x="7719" y="8841"/>
                  <a:pt x="6366" y="8841"/>
                </a:cubicBezTo>
                <a:moveTo>
                  <a:pt x="6366" y="2955"/>
                </a:moveTo>
                <a:cubicBezTo>
                  <a:pt x="4473" y="2955"/>
                  <a:pt x="2938" y="4494"/>
                  <a:pt x="2938" y="6392"/>
                </a:cubicBezTo>
                <a:cubicBezTo>
                  <a:pt x="2938" y="8291"/>
                  <a:pt x="4473" y="9831"/>
                  <a:pt x="6366" y="9831"/>
                </a:cubicBezTo>
                <a:cubicBezTo>
                  <a:pt x="8259" y="9831"/>
                  <a:pt x="9794" y="8291"/>
                  <a:pt x="9794" y="6392"/>
                </a:cubicBezTo>
                <a:cubicBezTo>
                  <a:pt x="9794" y="4494"/>
                  <a:pt x="8259" y="2955"/>
                  <a:pt x="6366" y="295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06" name="Shape 2779"/>
          <p:cNvSpPr/>
          <p:nvPr/>
        </p:nvSpPr>
        <p:spPr>
          <a:xfrm>
            <a:off x="2023181" y="2508771"/>
            <a:ext cx="126501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64"/>
                </a:moveTo>
                <a:cubicBezTo>
                  <a:pt x="10800" y="1964"/>
                  <a:pt x="4320" y="1964"/>
                  <a:pt x="4320" y="4909"/>
                </a:cubicBezTo>
                <a:cubicBezTo>
                  <a:pt x="4320" y="5180"/>
                  <a:pt x="4804" y="5400"/>
                  <a:pt x="5400" y="5400"/>
                </a:cubicBezTo>
                <a:cubicBezTo>
                  <a:pt x="5996" y="5400"/>
                  <a:pt x="6480" y="5180"/>
                  <a:pt x="6480" y="4909"/>
                </a:cubicBezTo>
                <a:cubicBezTo>
                  <a:pt x="6480" y="2945"/>
                  <a:pt x="10800" y="2945"/>
                  <a:pt x="10800" y="2945"/>
                </a:cubicBezTo>
                <a:cubicBezTo>
                  <a:pt x="11396" y="2945"/>
                  <a:pt x="11880" y="2726"/>
                  <a:pt x="11880" y="2455"/>
                </a:cubicBezTo>
                <a:cubicBezTo>
                  <a:pt x="11880" y="2183"/>
                  <a:pt x="11396" y="1964"/>
                  <a:pt x="10800" y="1964"/>
                </a:cubicBezTo>
                <a:moveTo>
                  <a:pt x="10800" y="8836"/>
                </a:moveTo>
                <a:cubicBezTo>
                  <a:pt x="6029" y="8836"/>
                  <a:pt x="2160" y="7078"/>
                  <a:pt x="2160" y="4909"/>
                </a:cubicBezTo>
                <a:cubicBezTo>
                  <a:pt x="2160" y="2740"/>
                  <a:pt x="6029" y="982"/>
                  <a:pt x="10800" y="982"/>
                </a:cubicBezTo>
                <a:cubicBezTo>
                  <a:pt x="15571" y="982"/>
                  <a:pt x="19440" y="2740"/>
                  <a:pt x="19440" y="4909"/>
                </a:cubicBezTo>
                <a:cubicBezTo>
                  <a:pt x="19440" y="7078"/>
                  <a:pt x="15571" y="8836"/>
                  <a:pt x="10800" y="8836"/>
                </a:cubicBezTo>
                <a:moveTo>
                  <a:pt x="10800" y="17182"/>
                </a:moveTo>
                <a:lnTo>
                  <a:pt x="8154" y="9664"/>
                </a:lnTo>
                <a:cubicBezTo>
                  <a:pt x="9002" y="9761"/>
                  <a:pt x="9885" y="9818"/>
                  <a:pt x="10800" y="9818"/>
                </a:cubicBezTo>
                <a:cubicBezTo>
                  <a:pt x="11715" y="9818"/>
                  <a:pt x="12598" y="9761"/>
                  <a:pt x="13446" y="9664"/>
                </a:cubicBezTo>
                <a:cubicBezTo>
                  <a:pt x="13446" y="9664"/>
                  <a:pt x="10800" y="17182"/>
                  <a:pt x="10800" y="17182"/>
                </a:cubicBezTo>
                <a:close/>
                <a:moveTo>
                  <a:pt x="10800" y="0"/>
                </a:moveTo>
                <a:cubicBezTo>
                  <a:pt x="4835" y="0"/>
                  <a:pt x="0" y="2199"/>
                  <a:pt x="0" y="4909"/>
                </a:cubicBezTo>
                <a:cubicBezTo>
                  <a:pt x="0" y="6830"/>
                  <a:pt x="2431" y="8487"/>
                  <a:pt x="5966" y="9295"/>
                </a:cubicBezTo>
                <a:lnTo>
                  <a:pt x="10800" y="21600"/>
                </a:lnTo>
                <a:lnTo>
                  <a:pt x="15635" y="9295"/>
                </a:lnTo>
                <a:cubicBezTo>
                  <a:pt x="19169" y="8487"/>
                  <a:pt x="21600" y="6830"/>
                  <a:pt x="21600" y="4909"/>
                </a:cubicBezTo>
                <a:cubicBezTo>
                  <a:pt x="21600" y="2199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07" name="Shape 2780"/>
          <p:cNvSpPr/>
          <p:nvPr/>
        </p:nvSpPr>
        <p:spPr>
          <a:xfrm>
            <a:off x="2479575" y="250877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20593"/>
                </a:moveTo>
                <a:lnTo>
                  <a:pt x="11291" y="19145"/>
                </a:lnTo>
                <a:cubicBezTo>
                  <a:pt x="11291" y="18875"/>
                  <a:pt x="11071" y="18655"/>
                  <a:pt x="10800" y="18655"/>
                </a:cubicBezTo>
                <a:cubicBezTo>
                  <a:pt x="10529" y="18655"/>
                  <a:pt x="10309" y="18875"/>
                  <a:pt x="10309" y="19145"/>
                </a:cubicBezTo>
                <a:lnTo>
                  <a:pt x="10309" y="20593"/>
                </a:lnTo>
                <a:cubicBezTo>
                  <a:pt x="5280" y="20344"/>
                  <a:pt x="1255" y="16319"/>
                  <a:pt x="1006" y="11291"/>
                </a:cubicBezTo>
                <a:lnTo>
                  <a:pt x="2455" y="11291"/>
                </a:lnTo>
                <a:cubicBezTo>
                  <a:pt x="2725" y="11291"/>
                  <a:pt x="2945" y="11071"/>
                  <a:pt x="2945" y="10800"/>
                </a:cubicBezTo>
                <a:cubicBezTo>
                  <a:pt x="2945" y="10529"/>
                  <a:pt x="2725" y="10309"/>
                  <a:pt x="2455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lnTo>
                  <a:pt x="10309" y="2455"/>
                </a:lnTo>
                <a:cubicBezTo>
                  <a:pt x="10309" y="2726"/>
                  <a:pt x="10529" y="2945"/>
                  <a:pt x="10800" y="2945"/>
                </a:cubicBezTo>
                <a:cubicBezTo>
                  <a:pt x="11071" y="2945"/>
                  <a:pt x="11291" y="2726"/>
                  <a:pt x="11291" y="2455"/>
                </a:cubicBezTo>
                <a:lnTo>
                  <a:pt x="11291" y="1007"/>
                </a:lnTo>
                <a:cubicBezTo>
                  <a:pt x="16320" y="1256"/>
                  <a:pt x="20345" y="5281"/>
                  <a:pt x="20594" y="10309"/>
                </a:cubicBezTo>
                <a:lnTo>
                  <a:pt x="19145" y="10309"/>
                </a:lnTo>
                <a:cubicBezTo>
                  <a:pt x="18875" y="10309"/>
                  <a:pt x="18655" y="10529"/>
                  <a:pt x="18655" y="10800"/>
                </a:cubicBezTo>
                <a:cubicBezTo>
                  <a:pt x="18655" y="11071"/>
                  <a:pt x="18875" y="11291"/>
                  <a:pt x="19145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965" y="6634"/>
                </a:moveTo>
                <a:lnTo>
                  <a:pt x="12189" y="12188"/>
                </a:lnTo>
                <a:lnTo>
                  <a:pt x="6635" y="14966"/>
                </a:lnTo>
                <a:lnTo>
                  <a:pt x="9411" y="9412"/>
                </a:lnTo>
                <a:cubicBezTo>
                  <a:pt x="9411" y="9412"/>
                  <a:pt x="14965" y="6634"/>
                  <a:pt x="14965" y="6634"/>
                </a:cubicBezTo>
                <a:close/>
                <a:moveTo>
                  <a:pt x="4552" y="17048"/>
                </a:moveTo>
                <a:lnTo>
                  <a:pt x="12883" y="12883"/>
                </a:lnTo>
                <a:lnTo>
                  <a:pt x="17048" y="4551"/>
                </a:lnTo>
                <a:lnTo>
                  <a:pt x="8717" y="8717"/>
                </a:lnTo>
                <a:cubicBezTo>
                  <a:pt x="8717" y="8717"/>
                  <a:pt x="4552" y="17048"/>
                  <a:pt x="4552" y="17048"/>
                </a:cubicBezTo>
                <a:close/>
                <a:moveTo>
                  <a:pt x="11494" y="11494"/>
                </a:moveTo>
                <a:cubicBezTo>
                  <a:pt x="11877" y="11111"/>
                  <a:pt x="11877" y="10489"/>
                  <a:pt x="11494" y="10106"/>
                </a:cubicBezTo>
                <a:cubicBezTo>
                  <a:pt x="11111" y="9722"/>
                  <a:pt x="10489" y="9722"/>
                  <a:pt x="10106" y="10106"/>
                </a:cubicBezTo>
                <a:cubicBezTo>
                  <a:pt x="9723" y="10489"/>
                  <a:pt x="9723" y="11111"/>
                  <a:pt x="10106" y="11494"/>
                </a:cubicBezTo>
                <a:cubicBezTo>
                  <a:pt x="10489" y="11878"/>
                  <a:pt x="11111" y="11878"/>
                  <a:pt x="11494" y="1149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08" name="Shape 2781"/>
          <p:cNvSpPr/>
          <p:nvPr/>
        </p:nvSpPr>
        <p:spPr>
          <a:xfrm>
            <a:off x="3013688" y="2508771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58"/>
                </a:moveTo>
                <a:lnTo>
                  <a:pt x="14727" y="18775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2" y="1990"/>
                </a:moveTo>
                <a:lnTo>
                  <a:pt x="21244" y="1983"/>
                </a:lnTo>
                <a:lnTo>
                  <a:pt x="14371" y="19"/>
                </a:lnTo>
                <a:lnTo>
                  <a:pt x="14369" y="27"/>
                </a:lnTo>
                <a:cubicBezTo>
                  <a:pt x="14326" y="14"/>
                  <a:pt x="14284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1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8" y="19610"/>
                </a:cubicBezTo>
                <a:lnTo>
                  <a:pt x="356" y="19618"/>
                </a:lnTo>
                <a:lnTo>
                  <a:pt x="7229" y="21581"/>
                </a:lnTo>
                <a:lnTo>
                  <a:pt x="7231" y="21573"/>
                </a:lnTo>
                <a:cubicBezTo>
                  <a:pt x="7274" y="21586"/>
                  <a:pt x="7316" y="21600"/>
                  <a:pt x="7364" y="21600"/>
                </a:cubicBezTo>
                <a:cubicBezTo>
                  <a:pt x="7411" y="21600"/>
                  <a:pt x="7454" y="21586"/>
                  <a:pt x="7496" y="21573"/>
                </a:cubicBezTo>
                <a:lnTo>
                  <a:pt x="7499" y="21581"/>
                </a:lnTo>
                <a:lnTo>
                  <a:pt x="14236" y="19656"/>
                </a:lnTo>
                <a:lnTo>
                  <a:pt x="20975" y="21581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2" y="199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09" name="Shape 2782"/>
          <p:cNvSpPr/>
          <p:nvPr/>
        </p:nvSpPr>
        <p:spPr>
          <a:xfrm>
            <a:off x="3546974" y="250877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47" y="12509"/>
                </a:moveTo>
                <a:lnTo>
                  <a:pt x="18520" y="12645"/>
                </a:lnTo>
                <a:cubicBezTo>
                  <a:pt x="18572" y="12276"/>
                  <a:pt x="18589" y="11922"/>
                  <a:pt x="18572" y="11593"/>
                </a:cubicBezTo>
                <a:lnTo>
                  <a:pt x="17592" y="11644"/>
                </a:lnTo>
                <a:cubicBezTo>
                  <a:pt x="17606" y="11910"/>
                  <a:pt x="17591" y="12201"/>
                  <a:pt x="17547" y="12509"/>
                </a:cubicBezTo>
                <a:moveTo>
                  <a:pt x="17444" y="10833"/>
                </a:moveTo>
                <a:lnTo>
                  <a:pt x="18374" y="10520"/>
                </a:lnTo>
                <a:cubicBezTo>
                  <a:pt x="18262" y="10187"/>
                  <a:pt x="18104" y="9869"/>
                  <a:pt x="17890" y="9546"/>
                </a:cubicBezTo>
                <a:lnTo>
                  <a:pt x="17072" y="10089"/>
                </a:lnTo>
                <a:cubicBezTo>
                  <a:pt x="17237" y="10339"/>
                  <a:pt x="17359" y="10582"/>
                  <a:pt x="17444" y="10833"/>
                </a:cubicBezTo>
                <a:moveTo>
                  <a:pt x="17529" y="13890"/>
                </a:moveTo>
                <a:cubicBezTo>
                  <a:pt x="17440" y="13801"/>
                  <a:pt x="17317" y="13745"/>
                  <a:pt x="17182" y="13745"/>
                </a:cubicBezTo>
                <a:cubicBezTo>
                  <a:pt x="16910" y="13745"/>
                  <a:pt x="16691" y="13965"/>
                  <a:pt x="16691" y="14236"/>
                </a:cubicBezTo>
                <a:cubicBezTo>
                  <a:pt x="16691" y="14372"/>
                  <a:pt x="16746" y="14495"/>
                  <a:pt x="16835" y="14583"/>
                </a:cubicBezTo>
                <a:lnTo>
                  <a:pt x="17469" y="15218"/>
                </a:lnTo>
                <a:lnTo>
                  <a:pt x="16835" y="15853"/>
                </a:lnTo>
                <a:cubicBezTo>
                  <a:pt x="16746" y="15942"/>
                  <a:pt x="16691" y="16064"/>
                  <a:pt x="16691" y="16200"/>
                </a:cubicBezTo>
                <a:cubicBezTo>
                  <a:pt x="16691" y="16471"/>
                  <a:pt x="16910" y="16691"/>
                  <a:pt x="17182" y="16691"/>
                </a:cubicBezTo>
                <a:cubicBezTo>
                  <a:pt x="17317" y="16691"/>
                  <a:pt x="17440" y="16636"/>
                  <a:pt x="17529" y="16547"/>
                </a:cubicBezTo>
                <a:lnTo>
                  <a:pt x="18164" y="15912"/>
                </a:lnTo>
                <a:lnTo>
                  <a:pt x="18798" y="16547"/>
                </a:lnTo>
                <a:cubicBezTo>
                  <a:pt x="18887" y="16636"/>
                  <a:pt x="19010" y="16691"/>
                  <a:pt x="19145" y="16691"/>
                </a:cubicBezTo>
                <a:cubicBezTo>
                  <a:pt x="19417" y="16691"/>
                  <a:pt x="19636" y="16471"/>
                  <a:pt x="19636" y="16200"/>
                </a:cubicBezTo>
                <a:cubicBezTo>
                  <a:pt x="19636" y="16064"/>
                  <a:pt x="19582" y="15942"/>
                  <a:pt x="19493" y="15853"/>
                </a:cubicBezTo>
                <a:lnTo>
                  <a:pt x="18858" y="15218"/>
                </a:lnTo>
                <a:lnTo>
                  <a:pt x="19493" y="14583"/>
                </a:lnTo>
                <a:cubicBezTo>
                  <a:pt x="19582" y="14495"/>
                  <a:pt x="19636" y="14372"/>
                  <a:pt x="19636" y="14236"/>
                </a:cubicBezTo>
                <a:cubicBezTo>
                  <a:pt x="19636" y="13965"/>
                  <a:pt x="19417" y="13745"/>
                  <a:pt x="19145" y="13745"/>
                </a:cubicBezTo>
                <a:cubicBezTo>
                  <a:pt x="19009" y="13745"/>
                  <a:pt x="18887" y="13801"/>
                  <a:pt x="18798" y="13890"/>
                </a:cubicBezTo>
                <a:lnTo>
                  <a:pt x="18164" y="14524"/>
                </a:lnTo>
                <a:cubicBezTo>
                  <a:pt x="18164" y="14524"/>
                  <a:pt x="17529" y="13890"/>
                  <a:pt x="17529" y="13890"/>
                </a:cubicBezTo>
                <a:close/>
                <a:moveTo>
                  <a:pt x="20618" y="20458"/>
                </a:moveTo>
                <a:lnTo>
                  <a:pt x="14727" y="18775"/>
                </a:lnTo>
                <a:lnTo>
                  <a:pt x="14727" y="7698"/>
                </a:lnTo>
                <a:cubicBezTo>
                  <a:pt x="14950" y="7802"/>
                  <a:pt x="15155" y="7914"/>
                  <a:pt x="15324" y="8034"/>
                </a:cubicBezTo>
                <a:lnTo>
                  <a:pt x="15893" y="7234"/>
                </a:lnTo>
                <a:cubicBezTo>
                  <a:pt x="15627" y="7044"/>
                  <a:pt x="15313" y="6872"/>
                  <a:pt x="14959" y="6721"/>
                </a:cubicBezTo>
                <a:lnTo>
                  <a:pt x="14727" y="7263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9347"/>
                </a:lnTo>
                <a:lnTo>
                  <a:pt x="8249" y="10199"/>
                </a:lnTo>
                <a:cubicBezTo>
                  <a:pt x="8580" y="10045"/>
                  <a:pt x="8881" y="9843"/>
                  <a:pt x="9168" y="9581"/>
                </a:cubicBezTo>
                <a:lnTo>
                  <a:pt x="8505" y="8857"/>
                </a:lnTo>
                <a:cubicBezTo>
                  <a:pt x="8297" y="9048"/>
                  <a:pt x="8088" y="9187"/>
                  <a:pt x="7855" y="9299"/>
                </a:cubicBez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1" y="1990"/>
                </a:moveTo>
                <a:lnTo>
                  <a:pt x="21244" y="1983"/>
                </a:lnTo>
                <a:lnTo>
                  <a:pt x="14372" y="19"/>
                </a:lnTo>
                <a:lnTo>
                  <a:pt x="14369" y="27"/>
                </a:lnTo>
                <a:cubicBezTo>
                  <a:pt x="14326" y="14"/>
                  <a:pt x="14283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0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9" y="19610"/>
                </a:cubicBezTo>
                <a:lnTo>
                  <a:pt x="356" y="19618"/>
                </a:lnTo>
                <a:lnTo>
                  <a:pt x="7228" y="21581"/>
                </a:lnTo>
                <a:lnTo>
                  <a:pt x="7231" y="21573"/>
                </a:lnTo>
                <a:cubicBezTo>
                  <a:pt x="7274" y="21586"/>
                  <a:pt x="7317" y="21600"/>
                  <a:pt x="7364" y="21600"/>
                </a:cubicBezTo>
                <a:cubicBezTo>
                  <a:pt x="7411" y="21600"/>
                  <a:pt x="7453" y="21586"/>
                  <a:pt x="7496" y="21573"/>
                </a:cubicBezTo>
                <a:lnTo>
                  <a:pt x="7499" y="21581"/>
                </a:lnTo>
                <a:lnTo>
                  <a:pt x="14236" y="19656"/>
                </a:lnTo>
                <a:lnTo>
                  <a:pt x="20975" y="21581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1" y="1990"/>
                </a:cubicBezTo>
                <a:moveTo>
                  <a:pt x="16435" y="9275"/>
                </a:moveTo>
                <a:lnTo>
                  <a:pt x="16518" y="9374"/>
                </a:lnTo>
                <a:lnTo>
                  <a:pt x="17269" y="8740"/>
                </a:lnTo>
                <a:lnTo>
                  <a:pt x="17184" y="8640"/>
                </a:lnTo>
                <a:cubicBezTo>
                  <a:pt x="17013" y="8438"/>
                  <a:pt x="16840" y="8236"/>
                  <a:pt x="16677" y="8019"/>
                </a:cubicBezTo>
                <a:lnTo>
                  <a:pt x="15891" y="8606"/>
                </a:lnTo>
                <a:cubicBezTo>
                  <a:pt x="16066" y="8840"/>
                  <a:pt x="16251" y="9059"/>
                  <a:pt x="16435" y="9275"/>
                </a:cubicBezTo>
                <a:moveTo>
                  <a:pt x="6270" y="11022"/>
                </a:moveTo>
                <a:lnTo>
                  <a:pt x="5739" y="10196"/>
                </a:lnTo>
                <a:cubicBezTo>
                  <a:pt x="5432" y="10394"/>
                  <a:pt x="5153" y="10605"/>
                  <a:pt x="4909" y="10825"/>
                </a:cubicBezTo>
                <a:lnTo>
                  <a:pt x="5568" y="11554"/>
                </a:lnTo>
                <a:cubicBezTo>
                  <a:pt x="5772" y="11370"/>
                  <a:pt x="6008" y="11191"/>
                  <a:pt x="6270" y="11022"/>
                </a:cubicBezTo>
                <a:moveTo>
                  <a:pt x="5004" y="12185"/>
                </a:moveTo>
                <a:lnTo>
                  <a:pt x="4196" y="11628"/>
                </a:lnTo>
                <a:cubicBezTo>
                  <a:pt x="3975" y="11949"/>
                  <a:pt x="3812" y="12288"/>
                  <a:pt x="3713" y="12634"/>
                </a:cubicBezTo>
                <a:lnTo>
                  <a:pt x="4656" y="12906"/>
                </a:lnTo>
                <a:cubicBezTo>
                  <a:pt x="4727" y="12661"/>
                  <a:pt x="4844" y="12418"/>
                  <a:pt x="5004" y="12185"/>
                </a:cubicBezTo>
                <a:moveTo>
                  <a:pt x="10467" y="8318"/>
                </a:moveTo>
                <a:lnTo>
                  <a:pt x="9972" y="7470"/>
                </a:lnTo>
                <a:cubicBezTo>
                  <a:pt x="9623" y="7674"/>
                  <a:pt x="9362" y="7936"/>
                  <a:pt x="9132" y="8189"/>
                </a:cubicBezTo>
                <a:lnTo>
                  <a:pt x="9857" y="8850"/>
                </a:lnTo>
                <a:cubicBezTo>
                  <a:pt x="10063" y="8624"/>
                  <a:pt x="10245" y="8448"/>
                  <a:pt x="10467" y="8318"/>
                </a:cubicBezTo>
                <a:moveTo>
                  <a:pt x="3927" y="15709"/>
                </a:moveTo>
                <a:cubicBezTo>
                  <a:pt x="4469" y="15709"/>
                  <a:pt x="4909" y="15270"/>
                  <a:pt x="4909" y="14727"/>
                </a:cubicBezTo>
                <a:cubicBezTo>
                  <a:pt x="4909" y="14185"/>
                  <a:pt x="4469" y="13745"/>
                  <a:pt x="3927" y="13745"/>
                </a:cubicBezTo>
                <a:cubicBezTo>
                  <a:pt x="3385" y="13745"/>
                  <a:pt x="2945" y="14185"/>
                  <a:pt x="2945" y="14727"/>
                </a:cubicBezTo>
                <a:cubicBezTo>
                  <a:pt x="2945" y="15270"/>
                  <a:pt x="3385" y="15709"/>
                  <a:pt x="3927" y="15709"/>
                </a:cubicBezTo>
                <a:moveTo>
                  <a:pt x="12273" y="7855"/>
                </a:moveTo>
                <a:cubicBezTo>
                  <a:pt x="12815" y="7855"/>
                  <a:pt x="13255" y="7415"/>
                  <a:pt x="13255" y="6873"/>
                </a:cubicBezTo>
                <a:cubicBezTo>
                  <a:pt x="13255" y="6331"/>
                  <a:pt x="12815" y="5891"/>
                  <a:pt x="12273" y="5891"/>
                </a:cubicBezTo>
                <a:cubicBezTo>
                  <a:pt x="11730" y="5891"/>
                  <a:pt x="11291" y="6331"/>
                  <a:pt x="11291" y="6873"/>
                </a:cubicBezTo>
                <a:cubicBezTo>
                  <a:pt x="11291" y="7415"/>
                  <a:pt x="11730" y="7855"/>
                  <a:pt x="12273" y="785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10" name="Shape 2783"/>
          <p:cNvSpPr/>
          <p:nvPr/>
        </p:nvSpPr>
        <p:spPr>
          <a:xfrm>
            <a:off x="4080261" y="250877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345"/>
                </a:moveTo>
                <a:cubicBezTo>
                  <a:pt x="9444" y="8345"/>
                  <a:pt x="8345" y="9444"/>
                  <a:pt x="8345" y="10800"/>
                </a:cubicBezTo>
                <a:cubicBezTo>
                  <a:pt x="8345" y="12156"/>
                  <a:pt x="9444" y="13255"/>
                  <a:pt x="10800" y="13255"/>
                </a:cubicBezTo>
                <a:cubicBezTo>
                  <a:pt x="12156" y="13255"/>
                  <a:pt x="13255" y="12156"/>
                  <a:pt x="13255" y="10800"/>
                </a:cubicBezTo>
                <a:cubicBezTo>
                  <a:pt x="13255" y="9444"/>
                  <a:pt x="12156" y="8345"/>
                  <a:pt x="10800" y="8345"/>
                </a:cubicBezTo>
                <a:moveTo>
                  <a:pt x="11291" y="20593"/>
                </a:moveTo>
                <a:lnTo>
                  <a:pt x="11291" y="17182"/>
                </a:lnTo>
                <a:cubicBezTo>
                  <a:pt x="11291" y="16910"/>
                  <a:pt x="11071" y="16691"/>
                  <a:pt x="10800" y="16691"/>
                </a:cubicBezTo>
                <a:cubicBezTo>
                  <a:pt x="10529" y="16691"/>
                  <a:pt x="10309" y="16910"/>
                  <a:pt x="10309" y="17182"/>
                </a:cubicBezTo>
                <a:lnTo>
                  <a:pt x="10309" y="20593"/>
                </a:lnTo>
                <a:cubicBezTo>
                  <a:pt x="5280" y="20344"/>
                  <a:pt x="1255" y="16319"/>
                  <a:pt x="1006" y="11291"/>
                </a:cubicBezTo>
                <a:lnTo>
                  <a:pt x="4418" y="11291"/>
                </a:lnTo>
                <a:cubicBezTo>
                  <a:pt x="4690" y="11291"/>
                  <a:pt x="4909" y="11071"/>
                  <a:pt x="4909" y="10800"/>
                </a:cubicBezTo>
                <a:cubicBezTo>
                  <a:pt x="4909" y="10529"/>
                  <a:pt x="4690" y="10309"/>
                  <a:pt x="4418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lnTo>
                  <a:pt x="10309" y="4418"/>
                </a:lnTo>
                <a:cubicBezTo>
                  <a:pt x="10309" y="4690"/>
                  <a:pt x="10529" y="4909"/>
                  <a:pt x="10800" y="4909"/>
                </a:cubicBezTo>
                <a:cubicBezTo>
                  <a:pt x="11071" y="4909"/>
                  <a:pt x="11291" y="4690"/>
                  <a:pt x="11291" y="4418"/>
                </a:cubicBezTo>
                <a:lnTo>
                  <a:pt x="11291" y="1007"/>
                </a:lnTo>
                <a:cubicBezTo>
                  <a:pt x="16320" y="1256"/>
                  <a:pt x="20345" y="5281"/>
                  <a:pt x="20594" y="10309"/>
                </a:cubicBezTo>
                <a:lnTo>
                  <a:pt x="17182" y="10309"/>
                </a:lnTo>
                <a:cubicBezTo>
                  <a:pt x="16910" y="10309"/>
                  <a:pt x="16691" y="10529"/>
                  <a:pt x="16691" y="10800"/>
                </a:cubicBezTo>
                <a:cubicBezTo>
                  <a:pt x="16691" y="11071"/>
                  <a:pt x="16910" y="11291"/>
                  <a:pt x="17182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0800" y="0"/>
                </a:moveTo>
                <a:cubicBezTo>
                  <a:pt x="10800" y="0"/>
                  <a:pt x="10800" y="0"/>
                  <a:pt x="10800" y="0"/>
                </a:cubicBezTo>
                <a:cubicBezTo>
                  <a:pt x="10800" y="0"/>
                  <a:pt x="10800" y="0"/>
                  <a:pt x="10800" y="0"/>
                </a:cubicBez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11" name="Shape 2784"/>
          <p:cNvSpPr/>
          <p:nvPr/>
        </p:nvSpPr>
        <p:spPr>
          <a:xfrm>
            <a:off x="4613547" y="2508771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20593"/>
                </a:moveTo>
                <a:lnTo>
                  <a:pt x="11291" y="17648"/>
                </a:lnTo>
                <a:cubicBezTo>
                  <a:pt x="14694" y="17407"/>
                  <a:pt x="17408" y="14693"/>
                  <a:pt x="17649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1291" y="13205"/>
                </a:moveTo>
                <a:cubicBezTo>
                  <a:pt x="12252" y="13010"/>
                  <a:pt x="13005" y="12252"/>
                  <a:pt x="13201" y="11291"/>
                </a:cubicBezTo>
                <a:lnTo>
                  <a:pt x="16667" y="11291"/>
                </a:lnTo>
                <a:cubicBezTo>
                  <a:pt x="16431" y="14152"/>
                  <a:pt x="14152" y="16429"/>
                  <a:pt x="11291" y="16666"/>
                </a:cubicBezTo>
                <a:cubicBezTo>
                  <a:pt x="11291" y="16666"/>
                  <a:pt x="11291" y="13205"/>
                  <a:pt x="11291" y="13205"/>
                </a:cubicBezTo>
                <a:close/>
                <a:moveTo>
                  <a:pt x="11291" y="4934"/>
                </a:moveTo>
                <a:cubicBezTo>
                  <a:pt x="12233" y="5012"/>
                  <a:pt x="13111" y="5315"/>
                  <a:pt x="13875" y="5784"/>
                </a:cubicBezTo>
                <a:cubicBezTo>
                  <a:pt x="13793" y="5967"/>
                  <a:pt x="13745" y="6168"/>
                  <a:pt x="13745" y="6382"/>
                </a:cubicBezTo>
                <a:cubicBezTo>
                  <a:pt x="13745" y="7195"/>
                  <a:pt x="14405" y="7855"/>
                  <a:pt x="15218" y="7855"/>
                </a:cubicBezTo>
                <a:cubicBezTo>
                  <a:pt x="15432" y="7855"/>
                  <a:pt x="15633" y="7807"/>
                  <a:pt x="15816" y="7725"/>
                </a:cubicBezTo>
                <a:cubicBezTo>
                  <a:pt x="16286" y="8489"/>
                  <a:pt x="16589" y="9367"/>
                  <a:pt x="16667" y="10309"/>
                </a:cubicBezTo>
                <a:lnTo>
                  <a:pt x="13201" y="10309"/>
                </a:lnTo>
                <a:cubicBezTo>
                  <a:pt x="13005" y="9348"/>
                  <a:pt x="12252" y="8590"/>
                  <a:pt x="11291" y="8395"/>
                </a:cubicBezTo>
                <a:cubicBezTo>
                  <a:pt x="11291" y="8395"/>
                  <a:pt x="11291" y="4934"/>
                  <a:pt x="11291" y="4934"/>
                </a:cubicBezTo>
                <a:close/>
                <a:moveTo>
                  <a:pt x="11291" y="1007"/>
                </a:moveTo>
                <a:cubicBezTo>
                  <a:pt x="16320" y="1256"/>
                  <a:pt x="20345" y="5281"/>
                  <a:pt x="20594" y="10309"/>
                </a:cubicBezTo>
                <a:lnTo>
                  <a:pt x="17649" y="10309"/>
                </a:lnTo>
                <a:cubicBezTo>
                  <a:pt x="17563" y="9102"/>
                  <a:pt x="17162" y="7985"/>
                  <a:pt x="16534" y="7031"/>
                </a:cubicBezTo>
                <a:cubicBezTo>
                  <a:pt x="16631" y="6835"/>
                  <a:pt x="16691" y="6616"/>
                  <a:pt x="16691" y="6382"/>
                </a:cubicBezTo>
                <a:cubicBezTo>
                  <a:pt x="16691" y="5569"/>
                  <a:pt x="16032" y="4909"/>
                  <a:pt x="15218" y="4909"/>
                </a:cubicBezTo>
                <a:cubicBezTo>
                  <a:pt x="14984" y="4909"/>
                  <a:pt x="14765" y="4969"/>
                  <a:pt x="14568" y="5066"/>
                </a:cubicBezTo>
                <a:cubicBezTo>
                  <a:pt x="13614" y="4439"/>
                  <a:pt x="12498" y="4038"/>
                  <a:pt x="11291" y="3952"/>
                </a:cubicBezTo>
                <a:cubicBezTo>
                  <a:pt x="11291" y="3952"/>
                  <a:pt x="11291" y="1007"/>
                  <a:pt x="11291" y="1007"/>
                </a:cubicBezTo>
                <a:close/>
                <a:moveTo>
                  <a:pt x="10309" y="3949"/>
                </a:moveTo>
                <a:cubicBezTo>
                  <a:pt x="7225" y="4167"/>
                  <a:pt x="4703" y="6417"/>
                  <a:pt x="4078" y="9370"/>
                </a:cubicBezTo>
                <a:cubicBezTo>
                  <a:pt x="3590" y="9486"/>
                  <a:pt x="3196" y="9843"/>
                  <a:pt x="3030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cubicBezTo>
                  <a:pt x="10309" y="1007"/>
                  <a:pt x="10309" y="3949"/>
                  <a:pt x="10309" y="3949"/>
                </a:cubicBezTo>
                <a:close/>
                <a:moveTo>
                  <a:pt x="10309" y="8395"/>
                </a:moveTo>
                <a:cubicBezTo>
                  <a:pt x="9348" y="8590"/>
                  <a:pt x="8595" y="9348"/>
                  <a:pt x="8399" y="10309"/>
                </a:cubicBezTo>
                <a:lnTo>
                  <a:pt x="5796" y="10309"/>
                </a:lnTo>
                <a:cubicBezTo>
                  <a:pt x="5666" y="9948"/>
                  <a:pt x="5405" y="9649"/>
                  <a:pt x="5062" y="9482"/>
                </a:cubicBezTo>
                <a:cubicBezTo>
                  <a:pt x="5626" y="7018"/>
                  <a:pt x="7730" y="5144"/>
                  <a:pt x="10309" y="4930"/>
                </a:cubicBezTo>
                <a:cubicBezTo>
                  <a:pt x="10309" y="4930"/>
                  <a:pt x="10309" y="8395"/>
                  <a:pt x="10309" y="8395"/>
                </a:cubicBezTo>
                <a:close/>
                <a:moveTo>
                  <a:pt x="10309" y="16670"/>
                </a:moveTo>
                <a:cubicBezTo>
                  <a:pt x="7730" y="16456"/>
                  <a:pt x="5626" y="14582"/>
                  <a:pt x="5062" y="12118"/>
                </a:cubicBezTo>
                <a:cubicBezTo>
                  <a:pt x="5405" y="11951"/>
                  <a:pt x="5666" y="11652"/>
                  <a:pt x="5796" y="11291"/>
                </a:cubicBezTo>
                <a:lnTo>
                  <a:pt x="8399" y="11291"/>
                </a:lnTo>
                <a:cubicBezTo>
                  <a:pt x="8595" y="12252"/>
                  <a:pt x="9348" y="13010"/>
                  <a:pt x="10309" y="13205"/>
                </a:cubicBezTo>
                <a:cubicBezTo>
                  <a:pt x="10309" y="13205"/>
                  <a:pt x="10309" y="16670"/>
                  <a:pt x="10309" y="16670"/>
                </a:cubicBezTo>
                <a:close/>
                <a:moveTo>
                  <a:pt x="10309" y="20593"/>
                </a:moveTo>
                <a:cubicBezTo>
                  <a:pt x="5280" y="20344"/>
                  <a:pt x="1255" y="16319"/>
                  <a:pt x="1006" y="11291"/>
                </a:cubicBezTo>
                <a:lnTo>
                  <a:pt x="3030" y="11291"/>
                </a:lnTo>
                <a:cubicBezTo>
                  <a:pt x="3196" y="11757"/>
                  <a:pt x="3590" y="12114"/>
                  <a:pt x="4078" y="12230"/>
                </a:cubicBezTo>
                <a:cubicBezTo>
                  <a:pt x="4703" y="15183"/>
                  <a:pt x="7225" y="17434"/>
                  <a:pt x="10309" y="17651"/>
                </a:cubicBezTo>
                <a:cubicBezTo>
                  <a:pt x="10309" y="17651"/>
                  <a:pt x="10309" y="20593"/>
                  <a:pt x="10309" y="20593"/>
                </a:cubicBezTo>
                <a:close/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12" name="Shape 2785"/>
          <p:cNvSpPr/>
          <p:nvPr/>
        </p:nvSpPr>
        <p:spPr>
          <a:xfrm>
            <a:off x="5172464" y="2508771"/>
            <a:ext cx="228197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2524"/>
                </a:moveTo>
                <a:cubicBezTo>
                  <a:pt x="19362" y="12218"/>
                  <a:pt x="17455" y="11782"/>
                  <a:pt x="15000" y="11782"/>
                </a:cubicBezTo>
                <a:cubicBezTo>
                  <a:pt x="12625" y="11782"/>
                  <a:pt x="11514" y="12089"/>
                  <a:pt x="10534" y="12360"/>
                </a:cubicBezTo>
                <a:cubicBezTo>
                  <a:pt x="9751" y="12577"/>
                  <a:pt x="9076" y="12764"/>
                  <a:pt x="7800" y="12764"/>
                </a:cubicBezTo>
                <a:cubicBezTo>
                  <a:pt x="6097" y="12764"/>
                  <a:pt x="5268" y="12537"/>
                  <a:pt x="4390" y="12298"/>
                </a:cubicBezTo>
                <a:cubicBezTo>
                  <a:pt x="3564" y="12073"/>
                  <a:pt x="2709" y="11842"/>
                  <a:pt x="1200" y="11792"/>
                </a:cubicBezTo>
                <a:lnTo>
                  <a:pt x="1200" y="992"/>
                </a:lnTo>
                <a:cubicBezTo>
                  <a:pt x="2511" y="1038"/>
                  <a:pt x="3242" y="1238"/>
                  <a:pt x="4010" y="1448"/>
                </a:cubicBezTo>
                <a:cubicBezTo>
                  <a:pt x="4941" y="1701"/>
                  <a:pt x="5903" y="1964"/>
                  <a:pt x="7800" y="1964"/>
                </a:cubicBezTo>
                <a:cubicBezTo>
                  <a:pt x="9273" y="1964"/>
                  <a:pt x="10109" y="1733"/>
                  <a:pt x="10918" y="1508"/>
                </a:cubicBezTo>
                <a:cubicBezTo>
                  <a:pt x="11854" y="1250"/>
                  <a:pt x="12823" y="982"/>
                  <a:pt x="15000" y="982"/>
                </a:cubicBezTo>
                <a:cubicBezTo>
                  <a:pt x="17661" y="982"/>
                  <a:pt x="19648" y="1545"/>
                  <a:pt x="20400" y="1794"/>
                </a:cubicBezTo>
                <a:cubicBezTo>
                  <a:pt x="20400" y="1794"/>
                  <a:pt x="20400" y="12524"/>
                  <a:pt x="20400" y="12524"/>
                </a:cubicBezTo>
                <a:close/>
                <a:moveTo>
                  <a:pt x="21594" y="1473"/>
                </a:moveTo>
                <a:cubicBezTo>
                  <a:pt x="21594" y="1293"/>
                  <a:pt x="21478" y="1120"/>
                  <a:pt x="21268" y="1034"/>
                </a:cubicBezTo>
                <a:cubicBezTo>
                  <a:pt x="21165" y="991"/>
                  <a:pt x="18699" y="0"/>
                  <a:pt x="15000" y="0"/>
                </a:cubicBezTo>
                <a:cubicBezTo>
                  <a:pt x="12625" y="0"/>
                  <a:pt x="11514" y="308"/>
                  <a:pt x="10534" y="579"/>
                </a:cubicBezTo>
                <a:cubicBezTo>
                  <a:pt x="9751" y="795"/>
                  <a:pt x="9076" y="982"/>
                  <a:pt x="7800" y="982"/>
                </a:cubicBezTo>
                <a:cubicBezTo>
                  <a:pt x="6097" y="982"/>
                  <a:pt x="5268" y="756"/>
                  <a:pt x="4390" y="516"/>
                </a:cubicBezTo>
                <a:cubicBezTo>
                  <a:pt x="3459" y="263"/>
                  <a:pt x="2497" y="0"/>
                  <a:pt x="600" y="0"/>
                </a:cubicBezTo>
                <a:cubicBezTo>
                  <a:pt x="268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932" y="21600"/>
                  <a:pt x="1200" y="21380"/>
                  <a:pt x="1200" y="21109"/>
                </a:cubicBezTo>
                <a:lnTo>
                  <a:pt x="1200" y="12774"/>
                </a:lnTo>
                <a:cubicBezTo>
                  <a:pt x="2511" y="12820"/>
                  <a:pt x="3242" y="13020"/>
                  <a:pt x="4010" y="13230"/>
                </a:cubicBezTo>
                <a:cubicBezTo>
                  <a:pt x="4941" y="13483"/>
                  <a:pt x="5903" y="13745"/>
                  <a:pt x="7800" y="13745"/>
                </a:cubicBezTo>
                <a:cubicBezTo>
                  <a:pt x="9273" y="13745"/>
                  <a:pt x="10109" y="13514"/>
                  <a:pt x="10918" y="13291"/>
                </a:cubicBezTo>
                <a:cubicBezTo>
                  <a:pt x="11854" y="13031"/>
                  <a:pt x="12823" y="12764"/>
                  <a:pt x="15000" y="12764"/>
                </a:cubicBezTo>
                <a:cubicBezTo>
                  <a:pt x="18400" y="12764"/>
                  <a:pt x="20709" y="13685"/>
                  <a:pt x="20733" y="13694"/>
                </a:cubicBezTo>
                <a:cubicBezTo>
                  <a:pt x="21029" y="13814"/>
                  <a:pt x="21389" y="13716"/>
                  <a:pt x="21537" y="13473"/>
                </a:cubicBezTo>
                <a:cubicBezTo>
                  <a:pt x="21580" y="13403"/>
                  <a:pt x="21594" y="13328"/>
                  <a:pt x="21594" y="13255"/>
                </a:cubicBezTo>
                <a:lnTo>
                  <a:pt x="21600" y="13255"/>
                </a:lnTo>
                <a:lnTo>
                  <a:pt x="21600" y="1473"/>
                </a:lnTo>
                <a:cubicBezTo>
                  <a:pt x="21600" y="1473"/>
                  <a:pt x="21594" y="1473"/>
                  <a:pt x="21594" y="1473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13" name="Shape 2786"/>
          <p:cNvSpPr/>
          <p:nvPr/>
        </p:nvSpPr>
        <p:spPr>
          <a:xfrm>
            <a:off x="5705751" y="2508771"/>
            <a:ext cx="228197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00" y="11782"/>
                </a:moveTo>
                <a:lnTo>
                  <a:pt x="9600" y="10800"/>
                </a:lnTo>
                <a:lnTo>
                  <a:pt x="11400" y="10800"/>
                </a:lnTo>
                <a:cubicBezTo>
                  <a:pt x="11732" y="10800"/>
                  <a:pt x="12000" y="10580"/>
                  <a:pt x="12000" y="10309"/>
                </a:cubicBezTo>
                <a:lnTo>
                  <a:pt x="12000" y="2945"/>
                </a:lnTo>
                <a:lnTo>
                  <a:pt x="19940" y="2945"/>
                </a:lnTo>
                <a:lnTo>
                  <a:pt x="16886" y="7111"/>
                </a:lnTo>
                <a:lnTo>
                  <a:pt x="16894" y="7115"/>
                </a:lnTo>
                <a:cubicBezTo>
                  <a:pt x="16840" y="7189"/>
                  <a:pt x="16800" y="7272"/>
                  <a:pt x="16800" y="7364"/>
                </a:cubicBezTo>
                <a:cubicBezTo>
                  <a:pt x="16800" y="7457"/>
                  <a:pt x="16840" y="7538"/>
                  <a:pt x="16894" y="7612"/>
                </a:cubicBezTo>
                <a:lnTo>
                  <a:pt x="16886" y="7616"/>
                </a:lnTo>
                <a:lnTo>
                  <a:pt x="19940" y="11782"/>
                </a:lnTo>
                <a:cubicBezTo>
                  <a:pt x="19940" y="11782"/>
                  <a:pt x="9600" y="11782"/>
                  <a:pt x="9600" y="11782"/>
                </a:cubicBezTo>
                <a:close/>
                <a:moveTo>
                  <a:pt x="1200" y="982"/>
                </a:moveTo>
                <a:lnTo>
                  <a:pt x="10800" y="982"/>
                </a:lnTo>
                <a:lnTo>
                  <a:pt x="10800" y="9818"/>
                </a:lnTo>
                <a:lnTo>
                  <a:pt x="1200" y="9818"/>
                </a:lnTo>
                <a:cubicBezTo>
                  <a:pt x="1200" y="9818"/>
                  <a:pt x="1200" y="982"/>
                  <a:pt x="1200" y="982"/>
                </a:cubicBezTo>
                <a:close/>
                <a:moveTo>
                  <a:pt x="21514" y="12020"/>
                </a:moveTo>
                <a:lnTo>
                  <a:pt x="18100" y="7364"/>
                </a:lnTo>
                <a:lnTo>
                  <a:pt x="21514" y="2707"/>
                </a:lnTo>
                <a:lnTo>
                  <a:pt x="21506" y="2703"/>
                </a:lnTo>
                <a:cubicBezTo>
                  <a:pt x="21560" y="2629"/>
                  <a:pt x="21600" y="2547"/>
                  <a:pt x="21600" y="2455"/>
                </a:cubicBezTo>
                <a:cubicBezTo>
                  <a:pt x="21600" y="2183"/>
                  <a:pt x="21332" y="1964"/>
                  <a:pt x="21000" y="1964"/>
                </a:cubicBezTo>
                <a:lnTo>
                  <a:pt x="12000" y="1964"/>
                </a:lnTo>
                <a:lnTo>
                  <a:pt x="12000" y="491"/>
                </a:lnTo>
                <a:cubicBezTo>
                  <a:pt x="12000" y="220"/>
                  <a:pt x="11732" y="0"/>
                  <a:pt x="11400" y="0"/>
                </a:cubicBezTo>
                <a:lnTo>
                  <a:pt x="600" y="0"/>
                </a:lnTo>
                <a:cubicBezTo>
                  <a:pt x="268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932" y="21600"/>
                  <a:pt x="1200" y="21380"/>
                  <a:pt x="1200" y="21109"/>
                </a:cubicBezTo>
                <a:lnTo>
                  <a:pt x="1200" y="10800"/>
                </a:lnTo>
                <a:lnTo>
                  <a:pt x="8400" y="10800"/>
                </a:lnTo>
                <a:lnTo>
                  <a:pt x="8400" y="12273"/>
                </a:lnTo>
                <a:cubicBezTo>
                  <a:pt x="8400" y="12544"/>
                  <a:pt x="8668" y="12764"/>
                  <a:pt x="9000" y="12764"/>
                </a:cubicBezTo>
                <a:lnTo>
                  <a:pt x="21000" y="12764"/>
                </a:lnTo>
                <a:cubicBezTo>
                  <a:pt x="21332" y="12764"/>
                  <a:pt x="21600" y="12544"/>
                  <a:pt x="21600" y="12273"/>
                </a:cubicBezTo>
                <a:cubicBezTo>
                  <a:pt x="21600" y="12181"/>
                  <a:pt x="21560" y="12098"/>
                  <a:pt x="21506" y="12024"/>
                </a:cubicBezTo>
                <a:cubicBezTo>
                  <a:pt x="21506" y="12024"/>
                  <a:pt x="21514" y="12020"/>
                  <a:pt x="21514" y="12020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14" name="Shape 2787"/>
          <p:cNvSpPr/>
          <p:nvPr/>
        </p:nvSpPr>
        <p:spPr>
          <a:xfrm>
            <a:off x="6251439" y="250298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15" name="Shape 2788"/>
          <p:cNvSpPr/>
          <p:nvPr/>
        </p:nvSpPr>
        <p:spPr>
          <a:xfrm>
            <a:off x="6784725" y="250298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58" y="8342"/>
                </a:moveTo>
                <a:cubicBezTo>
                  <a:pt x="17614" y="6914"/>
                  <a:pt x="17383" y="5576"/>
                  <a:pt x="17008" y="4408"/>
                </a:cubicBezTo>
                <a:cubicBezTo>
                  <a:pt x="17543" y="4130"/>
                  <a:pt x="18018" y="3797"/>
                  <a:pt x="18435" y="3427"/>
                </a:cubicBezTo>
                <a:cubicBezTo>
                  <a:pt x="19673" y="4722"/>
                  <a:pt x="20474" y="6437"/>
                  <a:pt x="20593" y="8342"/>
                </a:cubicBezTo>
                <a:cubicBezTo>
                  <a:pt x="20593" y="8342"/>
                  <a:pt x="17658" y="8342"/>
                  <a:pt x="17658" y="8342"/>
                </a:cubicBezTo>
                <a:close/>
                <a:moveTo>
                  <a:pt x="15485" y="1482"/>
                </a:moveTo>
                <a:cubicBezTo>
                  <a:pt x="16306" y="1786"/>
                  <a:pt x="17058" y="2226"/>
                  <a:pt x="17723" y="2769"/>
                </a:cubicBezTo>
                <a:cubicBezTo>
                  <a:pt x="17412" y="3036"/>
                  <a:pt x="17056" y="3275"/>
                  <a:pt x="16666" y="3486"/>
                </a:cubicBezTo>
                <a:cubicBezTo>
                  <a:pt x="16337" y="2707"/>
                  <a:pt x="15939" y="2026"/>
                  <a:pt x="15485" y="1482"/>
                </a:cubicBezTo>
                <a:moveTo>
                  <a:pt x="12764" y="0"/>
                </a:moveTo>
                <a:cubicBezTo>
                  <a:pt x="9919" y="0"/>
                  <a:pt x="7396" y="1350"/>
                  <a:pt x="5780" y="3437"/>
                </a:cubicBezTo>
                <a:cubicBezTo>
                  <a:pt x="6514" y="3197"/>
                  <a:pt x="7287" y="3044"/>
                  <a:pt x="8086" y="2983"/>
                </a:cubicBezTo>
                <a:cubicBezTo>
                  <a:pt x="7991" y="2912"/>
                  <a:pt x="7892" y="2844"/>
                  <a:pt x="7804" y="2769"/>
                </a:cubicBezTo>
                <a:cubicBezTo>
                  <a:pt x="8469" y="2226"/>
                  <a:pt x="9222" y="1786"/>
                  <a:pt x="10042" y="1482"/>
                </a:cubicBezTo>
                <a:cubicBezTo>
                  <a:pt x="9694" y="1899"/>
                  <a:pt x="9380" y="2398"/>
                  <a:pt x="9104" y="2959"/>
                </a:cubicBezTo>
                <a:cubicBezTo>
                  <a:pt x="9451" y="2968"/>
                  <a:pt x="9793" y="2996"/>
                  <a:pt x="10131" y="3040"/>
                </a:cubicBezTo>
                <a:cubicBezTo>
                  <a:pt x="10712" y="1983"/>
                  <a:pt x="11449" y="1263"/>
                  <a:pt x="12269" y="1056"/>
                </a:cubicBezTo>
                <a:lnTo>
                  <a:pt x="12269" y="3575"/>
                </a:lnTo>
                <a:cubicBezTo>
                  <a:pt x="12608" y="3701"/>
                  <a:pt x="12938" y="3844"/>
                  <a:pt x="13258" y="4006"/>
                </a:cubicBezTo>
                <a:lnTo>
                  <a:pt x="13258" y="1056"/>
                </a:lnTo>
                <a:cubicBezTo>
                  <a:pt x="14282" y="1315"/>
                  <a:pt x="15181" y="2363"/>
                  <a:pt x="15801" y="3883"/>
                </a:cubicBezTo>
                <a:cubicBezTo>
                  <a:pt x="15207" y="4107"/>
                  <a:pt x="14555" y="4261"/>
                  <a:pt x="13865" y="4342"/>
                </a:cubicBezTo>
                <a:cubicBezTo>
                  <a:pt x="14263" y="4581"/>
                  <a:pt x="14647" y="4840"/>
                  <a:pt x="15006" y="5131"/>
                </a:cubicBezTo>
                <a:cubicBezTo>
                  <a:pt x="15391" y="5041"/>
                  <a:pt x="15767" y="4935"/>
                  <a:pt x="16122" y="4801"/>
                </a:cubicBezTo>
                <a:cubicBezTo>
                  <a:pt x="16296" y="5379"/>
                  <a:pt x="16430" y="6009"/>
                  <a:pt x="16526" y="6670"/>
                </a:cubicBezTo>
                <a:cubicBezTo>
                  <a:pt x="17157" y="7466"/>
                  <a:pt x="17663" y="8363"/>
                  <a:pt x="18025" y="9331"/>
                </a:cubicBezTo>
                <a:lnTo>
                  <a:pt x="20593" y="9331"/>
                </a:lnTo>
                <a:cubicBezTo>
                  <a:pt x="20478" y="11173"/>
                  <a:pt x="19721" y="12834"/>
                  <a:pt x="18551" y="14114"/>
                </a:cubicBezTo>
                <a:cubicBezTo>
                  <a:pt x="18470" y="14700"/>
                  <a:pt x="18342" y="15272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13731" y="12269"/>
                </a:moveTo>
                <a:cubicBezTo>
                  <a:pt x="13687" y="10842"/>
                  <a:pt x="13456" y="9504"/>
                  <a:pt x="13081" y="8335"/>
                </a:cubicBezTo>
                <a:cubicBezTo>
                  <a:pt x="13616" y="8057"/>
                  <a:pt x="14091" y="7725"/>
                  <a:pt x="14507" y="7354"/>
                </a:cubicBezTo>
                <a:cubicBezTo>
                  <a:pt x="15746" y="8649"/>
                  <a:pt x="16547" y="10365"/>
                  <a:pt x="16666" y="12269"/>
                </a:cubicBezTo>
                <a:cubicBezTo>
                  <a:pt x="16666" y="12269"/>
                  <a:pt x="13731" y="12269"/>
                  <a:pt x="13731" y="12269"/>
                </a:cubicBezTo>
                <a:close/>
                <a:moveTo>
                  <a:pt x="14507" y="18173"/>
                </a:moveTo>
                <a:cubicBezTo>
                  <a:pt x="14091" y="17803"/>
                  <a:pt x="13616" y="17470"/>
                  <a:pt x="13081" y="17192"/>
                </a:cubicBezTo>
                <a:cubicBezTo>
                  <a:pt x="13456" y="16024"/>
                  <a:pt x="13687" y="14686"/>
                  <a:pt x="13731" y="13258"/>
                </a:cubicBezTo>
                <a:lnTo>
                  <a:pt x="16666" y="13258"/>
                </a:lnTo>
                <a:cubicBezTo>
                  <a:pt x="16547" y="15163"/>
                  <a:pt x="15746" y="16878"/>
                  <a:pt x="14507" y="18173"/>
                </a:cubicBezTo>
                <a:moveTo>
                  <a:pt x="11558" y="20118"/>
                </a:moveTo>
                <a:cubicBezTo>
                  <a:pt x="12012" y="19574"/>
                  <a:pt x="12409" y="18893"/>
                  <a:pt x="12738" y="18114"/>
                </a:cubicBezTo>
                <a:cubicBezTo>
                  <a:pt x="13129" y="18325"/>
                  <a:pt x="13485" y="18564"/>
                  <a:pt x="13796" y="18831"/>
                </a:cubicBezTo>
                <a:cubicBezTo>
                  <a:pt x="13131" y="19374"/>
                  <a:pt x="12378" y="19814"/>
                  <a:pt x="11558" y="20118"/>
                </a:cubicBezTo>
                <a:moveTo>
                  <a:pt x="9331" y="20544"/>
                </a:moveTo>
                <a:lnTo>
                  <a:pt x="9331" y="17204"/>
                </a:lnTo>
                <a:cubicBezTo>
                  <a:pt x="10246" y="17253"/>
                  <a:pt x="11108" y="17428"/>
                  <a:pt x="11874" y="17717"/>
                </a:cubicBezTo>
                <a:cubicBezTo>
                  <a:pt x="11254" y="19237"/>
                  <a:pt x="10355" y="20286"/>
                  <a:pt x="9331" y="20544"/>
                </a:cubicBezTo>
                <a:moveTo>
                  <a:pt x="9331" y="13258"/>
                </a:moveTo>
                <a:lnTo>
                  <a:pt x="12749" y="13258"/>
                </a:lnTo>
                <a:cubicBezTo>
                  <a:pt x="12709" y="14550"/>
                  <a:pt x="12510" y="15752"/>
                  <a:pt x="12195" y="16799"/>
                </a:cubicBezTo>
                <a:cubicBezTo>
                  <a:pt x="11327" y="16471"/>
                  <a:pt x="10357" y="16273"/>
                  <a:pt x="9331" y="16223"/>
                </a:cubicBezTo>
                <a:cubicBezTo>
                  <a:pt x="9331" y="16223"/>
                  <a:pt x="9331" y="13258"/>
                  <a:pt x="9331" y="13258"/>
                </a:cubicBezTo>
                <a:close/>
                <a:moveTo>
                  <a:pt x="9331" y="9305"/>
                </a:moveTo>
                <a:cubicBezTo>
                  <a:pt x="10357" y="9254"/>
                  <a:pt x="11327" y="9056"/>
                  <a:pt x="12195" y="8728"/>
                </a:cubicBezTo>
                <a:cubicBezTo>
                  <a:pt x="12510" y="9775"/>
                  <a:pt x="12709" y="10977"/>
                  <a:pt x="12749" y="12269"/>
                </a:cubicBezTo>
                <a:lnTo>
                  <a:pt x="9331" y="12269"/>
                </a:lnTo>
                <a:cubicBezTo>
                  <a:pt x="9331" y="12269"/>
                  <a:pt x="9331" y="9305"/>
                  <a:pt x="9331" y="9305"/>
                </a:cubicBezTo>
                <a:close/>
                <a:moveTo>
                  <a:pt x="9331" y="4983"/>
                </a:moveTo>
                <a:cubicBezTo>
                  <a:pt x="10355" y="5242"/>
                  <a:pt x="11254" y="6290"/>
                  <a:pt x="11874" y="7810"/>
                </a:cubicBezTo>
                <a:cubicBezTo>
                  <a:pt x="11108" y="8099"/>
                  <a:pt x="10246" y="8275"/>
                  <a:pt x="9331" y="8323"/>
                </a:cubicBezTo>
                <a:cubicBezTo>
                  <a:pt x="9331" y="8323"/>
                  <a:pt x="9331" y="4983"/>
                  <a:pt x="9331" y="4983"/>
                </a:cubicBezTo>
                <a:close/>
                <a:moveTo>
                  <a:pt x="13796" y="6696"/>
                </a:moveTo>
                <a:cubicBezTo>
                  <a:pt x="13485" y="6963"/>
                  <a:pt x="13129" y="7203"/>
                  <a:pt x="12738" y="7413"/>
                </a:cubicBezTo>
                <a:cubicBezTo>
                  <a:pt x="12409" y="6634"/>
                  <a:pt x="12012" y="5954"/>
                  <a:pt x="11557" y="5410"/>
                </a:cubicBezTo>
                <a:cubicBezTo>
                  <a:pt x="12378" y="5714"/>
                  <a:pt x="13131" y="6153"/>
                  <a:pt x="13796" y="6696"/>
                </a:cubicBezTo>
                <a:moveTo>
                  <a:pt x="8342" y="8323"/>
                </a:moveTo>
                <a:cubicBezTo>
                  <a:pt x="7427" y="8275"/>
                  <a:pt x="6564" y="8099"/>
                  <a:pt x="5799" y="7810"/>
                </a:cubicBezTo>
                <a:cubicBezTo>
                  <a:pt x="6419" y="6290"/>
                  <a:pt x="7318" y="5242"/>
                  <a:pt x="8342" y="4983"/>
                </a:cubicBezTo>
                <a:cubicBezTo>
                  <a:pt x="8342" y="4983"/>
                  <a:pt x="8342" y="8323"/>
                  <a:pt x="8342" y="8323"/>
                </a:cubicBezTo>
                <a:close/>
                <a:moveTo>
                  <a:pt x="8342" y="12269"/>
                </a:moveTo>
                <a:lnTo>
                  <a:pt x="4923" y="12269"/>
                </a:lnTo>
                <a:cubicBezTo>
                  <a:pt x="4964" y="10977"/>
                  <a:pt x="5163" y="9775"/>
                  <a:pt x="5478" y="8728"/>
                </a:cubicBezTo>
                <a:cubicBezTo>
                  <a:pt x="6346" y="9056"/>
                  <a:pt x="7316" y="9254"/>
                  <a:pt x="8342" y="9305"/>
                </a:cubicBezTo>
                <a:cubicBezTo>
                  <a:pt x="8342" y="9305"/>
                  <a:pt x="8342" y="12269"/>
                  <a:pt x="8342" y="12269"/>
                </a:cubicBezTo>
                <a:close/>
                <a:moveTo>
                  <a:pt x="8342" y="16223"/>
                </a:moveTo>
                <a:cubicBezTo>
                  <a:pt x="7316" y="16273"/>
                  <a:pt x="6346" y="16471"/>
                  <a:pt x="5478" y="16799"/>
                </a:cubicBezTo>
                <a:cubicBezTo>
                  <a:pt x="5163" y="15752"/>
                  <a:pt x="4964" y="14550"/>
                  <a:pt x="4923" y="13258"/>
                </a:cubicBezTo>
                <a:lnTo>
                  <a:pt x="8342" y="13258"/>
                </a:lnTo>
                <a:cubicBezTo>
                  <a:pt x="8342" y="13258"/>
                  <a:pt x="8342" y="16223"/>
                  <a:pt x="8342" y="16223"/>
                </a:cubicBezTo>
                <a:close/>
                <a:moveTo>
                  <a:pt x="8342" y="20544"/>
                </a:moveTo>
                <a:cubicBezTo>
                  <a:pt x="7318" y="20286"/>
                  <a:pt x="6419" y="19237"/>
                  <a:pt x="5799" y="17717"/>
                </a:cubicBezTo>
                <a:cubicBezTo>
                  <a:pt x="6564" y="17428"/>
                  <a:pt x="7427" y="17253"/>
                  <a:pt x="8342" y="17204"/>
                </a:cubicBezTo>
                <a:cubicBezTo>
                  <a:pt x="8342" y="17204"/>
                  <a:pt x="8342" y="20544"/>
                  <a:pt x="8342" y="20544"/>
                </a:cubicBezTo>
                <a:close/>
                <a:moveTo>
                  <a:pt x="3877" y="18831"/>
                </a:moveTo>
                <a:cubicBezTo>
                  <a:pt x="4188" y="18564"/>
                  <a:pt x="4544" y="18325"/>
                  <a:pt x="4935" y="18114"/>
                </a:cubicBezTo>
                <a:cubicBezTo>
                  <a:pt x="5264" y="18893"/>
                  <a:pt x="5661" y="19574"/>
                  <a:pt x="6115" y="20118"/>
                </a:cubicBezTo>
                <a:cubicBezTo>
                  <a:pt x="5295" y="19814"/>
                  <a:pt x="4541" y="19374"/>
                  <a:pt x="3877" y="18831"/>
                </a:cubicBezTo>
                <a:moveTo>
                  <a:pt x="1007" y="13258"/>
                </a:moveTo>
                <a:lnTo>
                  <a:pt x="3942" y="13258"/>
                </a:lnTo>
                <a:cubicBezTo>
                  <a:pt x="3986" y="14686"/>
                  <a:pt x="4217" y="16024"/>
                  <a:pt x="4591" y="17192"/>
                </a:cubicBezTo>
                <a:cubicBezTo>
                  <a:pt x="4057" y="17470"/>
                  <a:pt x="3582" y="17803"/>
                  <a:pt x="3166" y="18173"/>
                </a:cubicBezTo>
                <a:cubicBezTo>
                  <a:pt x="1927" y="16878"/>
                  <a:pt x="1126" y="15163"/>
                  <a:pt x="1007" y="13258"/>
                </a:cubicBezTo>
                <a:moveTo>
                  <a:pt x="3166" y="7354"/>
                </a:moveTo>
                <a:cubicBezTo>
                  <a:pt x="3582" y="7725"/>
                  <a:pt x="4057" y="8057"/>
                  <a:pt x="4591" y="8335"/>
                </a:cubicBezTo>
                <a:cubicBezTo>
                  <a:pt x="4217" y="9504"/>
                  <a:pt x="3986" y="10842"/>
                  <a:pt x="3942" y="12269"/>
                </a:cubicBezTo>
                <a:lnTo>
                  <a:pt x="1007" y="12269"/>
                </a:lnTo>
                <a:cubicBezTo>
                  <a:pt x="1126" y="10365"/>
                  <a:pt x="1927" y="8649"/>
                  <a:pt x="3166" y="7354"/>
                </a:cubicBezTo>
                <a:moveTo>
                  <a:pt x="6115" y="5410"/>
                </a:moveTo>
                <a:cubicBezTo>
                  <a:pt x="5661" y="5954"/>
                  <a:pt x="5264" y="6634"/>
                  <a:pt x="4935" y="7413"/>
                </a:cubicBezTo>
                <a:cubicBezTo>
                  <a:pt x="4544" y="7203"/>
                  <a:pt x="4188" y="6963"/>
                  <a:pt x="3877" y="6696"/>
                </a:cubicBezTo>
                <a:cubicBezTo>
                  <a:pt x="4542" y="6153"/>
                  <a:pt x="5295" y="5714"/>
                  <a:pt x="6115" y="5410"/>
                </a:cubicBezTo>
                <a:moveTo>
                  <a:pt x="8836" y="3927"/>
                </a:moveTo>
                <a:cubicBezTo>
                  <a:pt x="3956" y="3927"/>
                  <a:pt x="0" y="7883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3"/>
                  <a:pt x="13717" y="3927"/>
                  <a:pt x="8836" y="3927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16" name="Shape 2789"/>
          <p:cNvSpPr/>
          <p:nvPr/>
        </p:nvSpPr>
        <p:spPr>
          <a:xfrm>
            <a:off x="7318012" y="250298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95" y="9980"/>
                </a:moveTo>
                <a:cubicBezTo>
                  <a:pt x="19587" y="9894"/>
                  <a:pt x="19575" y="9811"/>
                  <a:pt x="19565" y="9726"/>
                </a:cubicBezTo>
                <a:cubicBezTo>
                  <a:pt x="19542" y="9539"/>
                  <a:pt x="19514" y="9355"/>
                  <a:pt x="19480" y="9172"/>
                </a:cubicBezTo>
                <a:cubicBezTo>
                  <a:pt x="19463" y="9078"/>
                  <a:pt x="19444" y="8986"/>
                  <a:pt x="19424" y="8893"/>
                </a:cubicBezTo>
                <a:cubicBezTo>
                  <a:pt x="19384" y="8712"/>
                  <a:pt x="19337" y="8533"/>
                  <a:pt x="19286" y="8356"/>
                </a:cubicBezTo>
                <a:cubicBezTo>
                  <a:pt x="19263" y="8276"/>
                  <a:pt x="19244" y="8195"/>
                  <a:pt x="19218" y="8116"/>
                </a:cubicBezTo>
                <a:cubicBezTo>
                  <a:pt x="19143" y="7879"/>
                  <a:pt x="19057" y="7646"/>
                  <a:pt x="18963" y="7418"/>
                </a:cubicBezTo>
                <a:cubicBezTo>
                  <a:pt x="18923" y="7321"/>
                  <a:pt x="18876" y="7229"/>
                  <a:pt x="18833" y="7134"/>
                </a:cubicBezTo>
                <a:cubicBezTo>
                  <a:pt x="18771" y="6999"/>
                  <a:pt x="18708" y="6865"/>
                  <a:pt x="18640" y="6734"/>
                </a:cubicBezTo>
                <a:cubicBezTo>
                  <a:pt x="18580" y="6618"/>
                  <a:pt x="18516" y="6504"/>
                  <a:pt x="18450" y="6391"/>
                </a:cubicBezTo>
                <a:cubicBezTo>
                  <a:pt x="18392" y="6291"/>
                  <a:pt x="18331" y="6192"/>
                  <a:pt x="18269" y="6094"/>
                </a:cubicBezTo>
                <a:cubicBezTo>
                  <a:pt x="18192" y="5971"/>
                  <a:pt x="18114" y="5849"/>
                  <a:pt x="18031" y="5731"/>
                </a:cubicBezTo>
                <a:cubicBezTo>
                  <a:pt x="17986" y="5667"/>
                  <a:pt x="17936" y="5605"/>
                  <a:pt x="17889" y="5541"/>
                </a:cubicBezTo>
                <a:cubicBezTo>
                  <a:pt x="17544" y="5080"/>
                  <a:pt x="17159" y="4651"/>
                  <a:pt x="16732" y="4265"/>
                </a:cubicBezTo>
                <a:cubicBezTo>
                  <a:pt x="16705" y="4241"/>
                  <a:pt x="16679" y="4216"/>
                  <a:pt x="16652" y="4192"/>
                </a:cubicBezTo>
                <a:cubicBezTo>
                  <a:pt x="16499" y="4058"/>
                  <a:pt x="16343" y="3927"/>
                  <a:pt x="16181" y="3803"/>
                </a:cubicBezTo>
                <a:cubicBezTo>
                  <a:pt x="16173" y="3796"/>
                  <a:pt x="16165" y="3790"/>
                  <a:pt x="16156" y="3784"/>
                </a:cubicBezTo>
                <a:cubicBezTo>
                  <a:pt x="15459" y="3252"/>
                  <a:pt x="14680" y="2821"/>
                  <a:pt x="13842" y="2513"/>
                </a:cubicBezTo>
                <a:cubicBezTo>
                  <a:pt x="13592" y="2912"/>
                  <a:pt x="13337" y="3420"/>
                  <a:pt x="13040" y="3590"/>
                </a:cubicBezTo>
                <a:cubicBezTo>
                  <a:pt x="12610" y="3835"/>
                  <a:pt x="12641" y="4817"/>
                  <a:pt x="13469" y="4725"/>
                </a:cubicBezTo>
                <a:cubicBezTo>
                  <a:pt x="13469" y="4725"/>
                  <a:pt x="13224" y="4970"/>
                  <a:pt x="13469" y="5860"/>
                </a:cubicBezTo>
                <a:cubicBezTo>
                  <a:pt x="13715" y="6750"/>
                  <a:pt x="14126" y="6943"/>
                  <a:pt x="15341" y="6443"/>
                </a:cubicBezTo>
                <a:cubicBezTo>
                  <a:pt x="15862" y="6228"/>
                  <a:pt x="16258" y="6340"/>
                  <a:pt x="16200" y="6873"/>
                </a:cubicBezTo>
                <a:cubicBezTo>
                  <a:pt x="16077" y="8008"/>
                  <a:pt x="15202" y="7960"/>
                  <a:pt x="15862" y="9788"/>
                </a:cubicBezTo>
                <a:cubicBezTo>
                  <a:pt x="16261" y="10892"/>
                  <a:pt x="17243" y="11322"/>
                  <a:pt x="17611" y="12181"/>
                </a:cubicBezTo>
                <a:cubicBezTo>
                  <a:pt x="17814" y="12653"/>
                  <a:pt x="18591" y="13088"/>
                  <a:pt x="19250" y="13384"/>
                </a:cubicBezTo>
                <a:cubicBezTo>
                  <a:pt x="19321" y="13153"/>
                  <a:pt x="19380" y="12917"/>
                  <a:pt x="19432" y="12677"/>
                </a:cubicBezTo>
                <a:cubicBezTo>
                  <a:pt x="19452" y="12587"/>
                  <a:pt x="19467" y="12494"/>
                  <a:pt x="19484" y="12402"/>
                </a:cubicBezTo>
                <a:cubicBezTo>
                  <a:pt x="19517" y="12224"/>
                  <a:pt x="19545" y="12044"/>
                  <a:pt x="19566" y="11862"/>
                </a:cubicBezTo>
                <a:cubicBezTo>
                  <a:pt x="19576" y="11776"/>
                  <a:pt x="19588" y="11691"/>
                  <a:pt x="19596" y="11604"/>
                </a:cubicBezTo>
                <a:cubicBezTo>
                  <a:pt x="19620" y="11340"/>
                  <a:pt x="19636" y="11072"/>
                  <a:pt x="19636" y="10800"/>
                </a:cubicBezTo>
                <a:cubicBezTo>
                  <a:pt x="19636" y="10523"/>
                  <a:pt x="19620" y="10250"/>
                  <a:pt x="19595" y="998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8407" y="9726"/>
                </a:moveTo>
                <a:cubicBezTo>
                  <a:pt x="8468" y="9020"/>
                  <a:pt x="9603" y="8284"/>
                  <a:pt x="10370" y="7947"/>
                </a:cubicBezTo>
                <a:cubicBezTo>
                  <a:pt x="11137" y="7609"/>
                  <a:pt x="11843" y="7486"/>
                  <a:pt x="11751" y="6903"/>
                </a:cubicBezTo>
                <a:cubicBezTo>
                  <a:pt x="11659" y="6320"/>
                  <a:pt x="11444" y="5891"/>
                  <a:pt x="10248" y="5891"/>
                </a:cubicBezTo>
                <a:cubicBezTo>
                  <a:pt x="9051" y="5891"/>
                  <a:pt x="9573" y="7486"/>
                  <a:pt x="8591" y="6535"/>
                </a:cubicBezTo>
                <a:cubicBezTo>
                  <a:pt x="7609" y="5584"/>
                  <a:pt x="8805" y="5830"/>
                  <a:pt x="9296" y="5615"/>
                </a:cubicBezTo>
                <a:cubicBezTo>
                  <a:pt x="9787" y="5400"/>
                  <a:pt x="10278" y="4510"/>
                  <a:pt x="9419" y="4449"/>
                </a:cubicBezTo>
                <a:cubicBezTo>
                  <a:pt x="8560" y="4388"/>
                  <a:pt x="8744" y="4817"/>
                  <a:pt x="8069" y="4572"/>
                </a:cubicBezTo>
                <a:cubicBezTo>
                  <a:pt x="7394" y="4326"/>
                  <a:pt x="7087" y="5431"/>
                  <a:pt x="6658" y="5277"/>
                </a:cubicBezTo>
                <a:cubicBezTo>
                  <a:pt x="6373" y="5176"/>
                  <a:pt x="5613" y="4605"/>
                  <a:pt x="5110" y="4044"/>
                </a:cubicBezTo>
                <a:cubicBezTo>
                  <a:pt x="4094" y="4900"/>
                  <a:pt x="3277" y="5982"/>
                  <a:pt x="2729" y="7212"/>
                </a:cubicBezTo>
                <a:cubicBezTo>
                  <a:pt x="2875" y="8862"/>
                  <a:pt x="3774" y="9726"/>
                  <a:pt x="3774" y="9726"/>
                </a:cubicBezTo>
                <a:cubicBezTo>
                  <a:pt x="3774" y="9726"/>
                  <a:pt x="4234" y="10800"/>
                  <a:pt x="6995" y="12119"/>
                </a:cubicBezTo>
                <a:cubicBezTo>
                  <a:pt x="6995" y="12119"/>
                  <a:pt x="7517" y="12150"/>
                  <a:pt x="6903" y="11536"/>
                </a:cubicBezTo>
                <a:cubicBezTo>
                  <a:pt x="6290" y="10923"/>
                  <a:pt x="5615" y="10156"/>
                  <a:pt x="6382" y="9757"/>
                </a:cubicBezTo>
                <a:cubicBezTo>
                  <a:pt x="7149" y="9358"/>
                  <a:pt x="7364" y="9389"/>
                  <a:pt x="7548" y="10125"/>
                </a:cubicBezTo>
                <a:cubicBezTo>
                  <a:pt x="7732" y="10861"/>
                  <a:pt x="8345" y="10432"/>
                  <a:pt x="8407" y="9726"/>
                </a:cubicBezTo>
                <a:moveTo>
                  <a:pt x="16246" y="12871"/>
                </a:moveTo>
                <a:cubicBezTo>
                  <a:pt x="15893" y="13086"/>
                  <a:pt x="15908" y="13561"/>
                  <a:pt x="16200" y="13822"/>
                </a:cubicBezTo>
                <a:cubicBezTo>
                  <a:pt x="16491" y="14083"/>
                  <a:pt x="17074" y="14420"/>
                  <a:pt x="17258" y="13822"/>
                </a:cubicBezTo>
                <a:cubicBezTo>
                  <a:pt x="17442" y="13224"/>
                  <a:pt x="16599" y="12656"/>
                  <a:pt x="16246" y="12871"/>
                </a:cubicBezTo>
                <a:moveTo>
                  <a:pt x="12027" y="12948"/>
                </a:moveTo>
                <a:cubicBezTo>
                  <a:pt x="10984" y="12058"/>
                  <a:pt x="11107" y="11659"/>
                  <a:pt x="9787" y="11659"/>
                </a:cubicBezTo>
                <a:cubicBezTo>
                  <a:pt x="8468" y="11659"/>
                  <a:pt x="7640" y="11966"/>
                  <a:pt x="7977" y="13807"/>
                </a:cubicBezTo>
                <a:cubicBezTo>
                  <a:pt x="8315" y="15648"/>
                  <a:pt x="9296" y="14819"/>
                  <a:pt x="9205" y="16231"/>
                </a:cubicBezTo>
                <a:cubicBezTo>
                  <a:pt x="9112" y="17642"/>
                  <a:pt x="9450" y="17949"/>
                  <a:pt x="9665" y="18286"/>
                </a:cubicBezTo>
                <a:cubicBezTo>
                  <a:pt x="9880" y="18624"/>
                  <a:pt x="10524" y="19606"/>
                  <a:pt x="10769" y="18225"/>
                </a:cubicBezTo>
                <a:cubicBezTo>
                  <a:pt x="11015" y="16844"/>
                  <a:pt x="11475" y="16077"/>
                  <a:pt x="11996" y="15402"/>
                </a:cubicBezTo>
                <a:cubicBezTo>
                  <a:pt x="12518" y="14727"/>
                  <a:pt x="13070" y="13837"/>
                  <a:pt x="12027" y="12948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17" name="Shape 2790"/>
          <p:cNvSpPr/>
          <p:nvPr/>
        </p:nvSpPr>
        <p:spPr>
          <a:xfrm>
            <a:off x="7851298" y="250298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67" y="17673"/>
                </a:moveTo>
                <a:lnTo>
                  <a:pt x="20127" y="17673"/>
                </a:lnTo>
                <a:cubicBezTo>
                  <a:pt x="20398" y="17673"/>
                  <a:pt x="20618" y="17453"/>
                  <a:pt x="20618" y="17182"/>
                </a:cubicBezTo>
                <a:cubicBezTo>
                  <a:pt x="20618" y="16910"/>
                  <a:pt x="20398" y="16691"/>
                  <a:pt x="20127" y="16691"/>
                </a:cubicBezTo>
                <a:lnTo>
                  <a:pt x="17182" y="16691"/>
                </a:lnTo>
                <a:cubicBezTo>
                  <a:pt x="16911" y="16691"/>
                  <a:pt x="16691" y="16910"/>
                  <a:pt x="16691" y="17182"/>
                </a:cubicBezTo>
                <a:lnTo>
                  <a:pt x="16691" y="20127"/>
                </a:lnTo>
                <a:cubicBezTo>
                  <a:pt x="16691" y="20399"/>
                  <a:pt x="16911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8367"/>
                </a:lnTo>
                <a:lnTo>
                  <a:pt x="20762" y="21456"/>
                </a:lnTo>
                <a:cubicBezTo>
                  <a:pt x="20851" y="21545"/>
                  <a:pt x="20974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8367" y="17673"/>
                  <a:pt x="18367" y="17673"/>
                </a:cubicBezTo>
                <a:close/>
                <a:moveTo>
                  <a:pt x="4418" y="16691"/>
                </a:moveTo>
                <a:lnTo>
                  <a:pt x="1473" y="16691"/>
                </a:lnTo>
                <a:cubicBezTo>
                  <a:pt x="1202" y="16691"/>
                  <a:pt x="982" y="16910"/>
                  <a:pt x="982" y="17182"/>
                </a:cubicBezTo>
                <a:cubicBezTo>
                  <a:pt x="982" y="17453"/>
                  <a:pt x="1202" y="17673"/>
                  <a:pt x="1473" y="17673"/>
                </a:cubicBezTo>
                <a:lnTo>
                  <a:pt x="3233" y="17673"/>
                </a:lnTo>
                <a:lnTo>
                  <a:pt x="144" y="20762"/>
                </a:lnTo>
                <a:cubicBezTo>
                  <a:pt x="55" y="20851"/>
                  <a:pt x="0" y="20974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626" y="21600"/>
                  <a:pt x="749" y="21545"/>
                  <a:pt x="838" y="21456"/>
                </a:cubicBezTo>
                <a:lnTo>
                  <a:pt x="3927" y="18367"/>
                </a:lnTo>
                <a:lnTo>
                  <a:pt x="3927" y="20127"/>
                </a:lnTo>
                <a:cubicBezTo>
                  <a:pt x="3927" y="20399"/>
                  <a:pt x="4147" y="20618"/>
                  <a:pt x="4418" y="20618"/>
                </a:cubicBezTo>
                <a:cubicBezTo>
                  <a:pt x="4689" y="20618"/>
                  <a:pt x="4909" y="20399"/>
                  <a:pt x="4909" y="20127"/>
                </a:cubicBezTo>
                <a:lnTo>
                  <a:pt x="4909" y="17182"/>
                </a:lnTo>
                <a:cubicBezTo>
                  <a:pt x="4909" y="16910"/>
                  <a:pt x="4689" y="16691"/>
                  <a:pt x="4418" y="16691"/>
                </a:cubicBezTo>
                <a:moveTo>
                  <a:pt x="14578" y="13923"/>
                </a:moveTo>
                <a:cubicBezTo>
                  <a:pt x="14366" y="13756"/>
                  <a:pt x="14123" y="13606"/>
                  <a:pt x="13863" y="13470"/>
                </a:cubicBezTo>
                <a:cubicBezTo>
                  <a:pt x="14060" y="12810"/>
                  <a:pt x="14189" y="12080"/>
                  <a:pt x="14228" y="11304"/>
                </a:cubicBezTo>
                <a:lnTo>
                  <a:pt x="15676" y="11304"/>
                </a:lnTo>
                <a:cubicBezTo>
                  <a:pt x="15574" y="12295"/>
                  <a:pt x="15177" y="13195"/>
                  <a:pt x="14578" y="13923"/>
                </a:cubicBezTo>
                <a:moveTo>
                  <a:pt x="13136" y="15120"/>
                </a:moveTo>
                <a:cubicBezTo>
                  <a:pt x="13280" y="14892"/>
                  <a:pt x="13410" y="14641"/>
                  <a:pt x="13529" y="14374"/>
                </a:cubicBezTo>
                <a:cubicBezTo>
                  <a:pt x="13660" y="14445"/>
                  <a:pt x="13781" y="14521"/>
                  <a:pt x="13893" y="14602"/>
                </a:cubicBezTo>
                <a:cubicBezTo>
                  <a:pt x="13656" y="14795"/>
                  <a:pt x="13407" y="14973"/>
                  <a:pt x="13136" y="15120"/>
                </a:cubicBezTo>
                <a:moveTo>
                  <a:pt x="11304" y="12785"/>
                </a:moveTo>
                <a:lnTo>
                  <a:pt x="11304" y="11304"/>
                </a:lnTo>
                <a:lnTo>
                  <a:pt x="13226" y="11304"/>
                </a:lnTo>
                <a:cubicBezTo>
                  <a:pt x="13193" y="11948"/>
                  <a:pt x="13093" y="12547"/>
                  <a:pt x="12949" y="13093"/>
                </a:cubicBezTo>
                <a:cubicBezTo>
                  <a:pt x="12443" y="12931"/>
                  <a:pt x="11890" y="12824"/>
                  <a:pt x="11304" y="12785"/>
                </a:cubicBezTo>
                <a:moveTo>
                  <a:pt x="11304" y="15605"/>
                </a:moveTo>
                <a:lnTo>
                  <a:pt x="11304" y="13766"/>
                </a:lnTo>
                <a:cubicBezTo>
                  <a:pt x="11784" y="13800"/>
                  <a:pt x="12233" y="13886"/>
                  <a:pt x="12642" y="14009"/>
                </a:cubicBezTo>
                <a:cubicBezTo>
                  <a:pt x="12301" y="14805"/>
                  <a:pt x="11837" y="15382"/>
                  <a:pt x="11304" y="15605"/>
                </a:cubicBezTo>
                <a:moveTo>
                  <a:pt x="11304" y="8815"/>
                </a:moveTo>
                <a:cubicBezTo>
                  <a:pt x="11890" y="8776"/>
                  <a:pt x="12443" y="8669"/>
                  <a:pt x="12949" y="8507"/>
                </a:cubicBezTo>
                <a:cubicBezTo>
                  <a:pt x="13093" y="9053"/>
                  <a:pt x="13193" y="9652"/>
                  <a:pt x="13226" y="10297"/>
                </a:cubicBezTo>
                <a:lnTo>
                  <a:pt x="11304" y="10297"/>
                </a:lnTo>
                <a:cubicBezTo>
                  <a:pt x="11304" y="10297"/>
                  <a:pt x="11304" y="8815"/>
                  <a:pt x="11304" y="8815"/>
                </a:cubicBezTo>
                <a:close/>
                <a:moveTo>
                  <a:pt x="11304" y="5995"/>
                </a:moveTo>
                <a:cubicBezTo>
                  <a:pt x="11837" y="6218"/>
                  <a:pt x="12301" y="6795"/>
                  <a:pt x="12642" y="7591"/>
                </a:cubicBezTo>
                <a:cubicBezTo>
                  <a:pt x="12233" y="7714"/>
                  <a:pt x="11784" y="7800"/>
                  <a:pt x="11304" y="7835"/>
                </a:cubicBezTo>
                <a:cubicBezTo>
                  <a:pt x="11304" y="7835"/>
                  <a:pt x="11304" y="5995"/>
                  <a:pt x="11304" y="5995"/>
                </a:cubicBezTo>
                <a:close/>
                <a:moveTo>
                  <a:pt x="13893" y="6998"/>
                </a:moveTo>
                <a:cubicBezTo>
                  <a:pt x="13781" y="7079"/>
                  <a:pt x="13660" y="7155"/>
                  <a:pt x="13529" y="7227"/>
                </a:cubicBezTo>
                <a:cubicBezTo>
                  <a:pt x="13410" y="6960"/>
                  <a:pt x="13280" y="6708"/>
                  <a:pt x="13136" y="6480"/>
                </a:cubicBezTo>
                <a:cubicBezTo>
                  <a:pt x="13407" y="6627"/>
                  <a:pt x="13656" y="6805"/>
                  <a:pt x="13893" y="6998"/>
                </a:cubicBezTo>
                <a:moveTo>
                  <a:pt x="15676" y="10297"/>
                </a:moveTo>
                <a:lnTo>
                  <a:pt x="14228" y="10297"/>
                </a:lnTo>
                <a:cubicBezTo>
                  <a:pt x="14189" y="9520"/>
                  <a:pt x="14060" y="8790"/>
                  <a:pt x="13863" y="8130"/>
                </a:cubicBezTo>
                <a:cubicBezTo>
                  <a:pt x="14123" y="7994"/>
                  <a:pt x="14366" y="7844"/>
                  <a:pt x="14578" y="7677"/>
                </a:cubicBezTo>
                <a:cubicBezTo>
                  <a:pt x="15177" y="8405"/>
                  <a:pt x="15574" y="9305"/>
                  <a:pt x="15676" y="10297"/>
                </a:cubicBezTo>
                <a:moveTo>
                  <a:pt x="10296" y="7835"/>
                </a:moveTo>
                <a:cubicBezTo>
                  <a:pt x="9816" y="7800"/>
                  <a:pt x="9367" y="7714"/>
                  <a:pt x="8958" y="7591"/>
                </a:cubicBezTo>
                <a:cubicBezTo>
                  <a:pt x="9299" y="6795"/>
                  <a:pt x="9764" y="6218"/>
                  <a:pt x="10296" y="5995"/>
                </a:cubicBezTo>
                <a:cubicBezTo>
                  <a:pt x="10296" y="5995"/>
                  <a:pt x="10296" y="7835"/>
                  <a:pt x="10296" y="7835"/>
                </a:cubicBezTo>
                <a:close/>
                <a:moveTo>
                  <a:pt x="10296" y="10297"/>
                </a:moveTo>
                <a:lnTo>
                  <a:pt x="8374" y="10297"/>
                </a:lnTo>
                <a:cubicBezTo>
                  <a:pt x="8407" y="9652"/>
                  <a:pt x="8507" y="9053"/>
                  <a:pt x="8651" y="8507"/>
                </a:cubicBezTo>
                <a:cubicBezTo>
                  <a:pt x="9158" y="8669"/>
                  <a:pt x="9710" y="8776"/>
                  <a:pt x="10296" y="8815"/>
                </a:cubicBezTo>
                <a:cubicBezTo>
                  <a:pt x="10296" y="8815"/>
                  <a:pt x="10296" y="10297"/>
                  <a:pt x="10296" y="10297"/>
                </a:cubicBezTo>
                <a:close/>
                <a:moveTo>
                  <a:pt x="10296" y="12785"/>
                </a:moveTo>
                <a:cubicBezTo>
                  <a:pt x="9710" y="12824"/>
                  <a:pt x="9158" y="12931"/>
                  <a:pt x="8651" y="13093"/>
                </a:cubicBezTo>
                <a:cubicBezTo>
                  <a:pt x="8507" y="12547"/>
                  <a:pt x="8407" y="11948"/>
                  <a:pt x="8374" y="11304"/>
                </a:cubicBezTo>
                <a:lnTo>
                  <a:pt x="10296" y="11304"/>
                </a:lnTo>
                <a:cubicBezTo>
                  <a:pt x="10296" y="11304"/>
                  <a:pt x="10296" y="12785"/>
                  <a:pt x="10296" y="12785"/>
                </a:cubicBezTo>
                <a:close/>
                <a:moveTo>
                  <a:pt x="10296" y="15605"/>
                </a:moveTo>
                <a:cubicBezTo>
                  <a:pt x="9764" y="15382"/>
                  <a:pt x="9299" y="14805"/>
                  <a:pt x="8958" y="14009"/>
                </a:cubicBezTo>
                <a:cubicBezTo>
                  <a:pt x="9367" y="13886"/>
                  <a:pt x="9816" y="13800"/>
                  <a:pt x="10296" y="13766"/>
                </a:cubicBezTo>
                <a:cubicBezTo>
                  <a:pt x="10296" y="13766"/>
                  <a:pt x="10296" y="15605"/>
                  <a:pt x="10296" y="15605"/>
                </a:cubicBezTo>
                <a:close/>
                <a:moveTo>
                  <a:pt x="7707" y="14602"/>
                </a:moveTo>
                <a:cubicBezTo>
                  <a:pt x="7819" y="14521"/>
                  <a:pt x="7941" y="14445"/>
                  <a:pt x="8071" y="14374"/>
                </a:cubicBezTo>
                <a:cubicBezTo>
                  <a:pt x="8190" y="14641"/>
                  <a:pt x="8321" y="14892"/>
                  <a:pt x="8464" y="15120"/>
                </a:cubicBezTo>
                <a:cubicBezTo>
                  <a:pt x="8193" y="14973"/>
                  <a:pt x="7944" y="14795"/>
                  <a:pt x="7707" y="14602"/>
                </a:cubicBezTo>
                <a:moveTo>
                  <a:pt x="5925" y="11304"/>
                </a:moveTo>
                <a:lnTo>
                  <a:pt x="7372" y="11304"/>
                </a:lnTo>
                <a:cubicBezTo>
                  <a:pt x="7411" y="12080"/>
                  <a:pt x="7540" y="12810"/>
                  <a:pt x="7737" y="13470"/>
                </a:cubicBezTo>
                <a:cubicBezTo>
                  <a:pt x="7477" y="13606"/>
                  <a:pt x="7235" y="13756"/>
                  <a:pt x="7022" y="13923"/>
                </a:cubicBezTo>
                <a:cubicBezTo>
                  <a:pt x="6423" y="13195"/>
                  <a:pt x="6026" y="12295"/>
                  <a:pt x="5925" y="11304"/>
                </a:cubicBezTo>
                <a:moveTo>
                  <a:pt x="7022" y="7677"/>
                </a:moveTo>
                <a:cubicBezTo>
                  <a:pt x="7235" y="7844"/>
                  <a:pt x="7477" y="7994"/>
                  <a:pt x="7737" y="8130"/>
                </a:cubicBezTo>
                <a:cubicBezTo>
                  <a:pt x="7540" y="8790"/>
                  <a:pt x="7411" y="9520"/>
                  <a:pt x="7372" y="10297"/>
                </a:cubicBezTo>
                <a:lnTo>
                  <a:pt x="5925" y="10297"/>
                </a:lnTo>
                <a:cubicBezTo>
                  <a:pt x="6026" y="9305"/>
                  <a:pt x="6423" y="8405"/>
                  <a:pt x="7022" y="7677"/>
                </a:cubicBezTo>
                <a:moveTo>
                  <a:pt x="8464" y="6480"/>
                </a:moveTo>
                <a:cubicBezTo>
                  <a:pt x="8321" y="6708"/>
                  <a:pt x="8190" y="6960"/>
                  <a:pt x="8071" y="7227"/>
                </a:cubicBezTo>
                <a:cubicBezTo>
                  <a:pt x="7941" y="7155"/>
                  <a:pt x="7819" y="7079"/>
                  <a:pt x="7707" y="6998"/>
                </a:cubicBezTo>
                <a:cubicBezTo>
                  <a:pt x="7944" y="6805"/>
                  <a:pt x="8193" y="6627"/>
                  <a:pt x="8464" y="6480"/>
                </a:cubicBezTo>
                <a:moveTo>
                  <a:pt x="10800" y="4909"/>
                </a:moveTo>
                <a:cubicBezTo>
                  <a:pt x="7546" y="4909"/>
                  <a:pt x="4909" y="7546"/>
                  <a:pt x="4909" y="10800"/>
                </a:cubicBezTo>
                <a:cubicBezTo>
                  <a:pt x="4909" y="14053"/>
                  <a:pt x="7546" y="16691"/>
                  <a:pt x="10800" y="16691"/>
                </a:cubicBezTo>
                <a:cubicBezTo>
                  <a:pt x="14053" y="16691"/>
                  <a:pt x="16691" y="14053"/>
                  <a:pt x="16691" y="10800"/>
                </a:cubicBezTo>
                <a:cubicBezTo>
                  <a:pt x="16691" y="7546"/>
                  <a:pt x="14053" y="4909"/>
                  <a:pt x="10800" y="4909"/>
                </a:cubicBezTo>
                <a:moveTo>
                  <a:pt x="3233" y="3927"/>
                </a:moveTo>
                <a:lnTo>
                  <a:pt x="1473" y="3927"/>
                </a:lnTo>
                <a:cubicBezTo>
                  <a:pt x="1202" y="3927"/>
                  <a:pt x="982" y="4147"/>
                  <a:pt x="982" y="4418"/>
                </a:cubicBezTo>
                <a:cubicBezTo>
                  <a:pt x="982" y="4690"/>
                  <a:pt x="1202" y="4909"/>
                  <a:pt x="1473" y="4909"/>
                </a:cubicBezTo>
                <a:lnTo>
                  <a:pt x="4418" y="4909"/>
                </a:lnTo>
                <a:cubicBezTo>
                  <a:pt x="4689" y="4909"/>
                  <a:pt x="4909" y="4690"/>
                  <a:pt x="4909" y="4418"/>
                </a:cubicBezTo>
                <a:lnTo>
                  <a:pt x="4909" y="1473"/>
                </a:lnTo>
                <a:cubicBezTo>
                  <a:pt x="4909" y="1201"/>
                  <a:pt x="4689" y="982"/>
                  <a:pt x="4418" y="982"/>
                </a:cubicBezTo>
                <a:cubicBezTo>
                  <a:pt x="4147" y="982"/>
                  <a:pt x="3927" y="1201"/>
                  <a:pt x="3927" y="1473"/>
                </a:cubicBezTo>
                <a:lnTo>
                  <a:pt x="3927" y="3233"/>
                </a:lnTo>
                <a:lnTo>
                  <a:pt x="838" y="144"/>
                </a:lnTo>
                <a:cubicBezTo>
                  <a:pt x="749" y="55"/>
                  <a:pt x="626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cubicBezTo>
                  <a:pt x="0" y="627"/>
                  <a:pt x="55" y="749"/>
                  <a:pt x="144" y="838"/>
                </a:cubicBezTo>
                <a:cubicBezTo>
                  <a:pt x="144" y="838"/>
                  <a:pt x="3233" y="3927"/>
                  <a:pt x="3233" y="3927"/>
                </a:cubicBezTo>
                <a:close/>
                <a:moveTo>
                  <a:pt x="17182" y="4909"/>
                </a:moveTo>
                <a:lnTo>
                  <a:pt x="20127" y="4909"/>
                </a:lnTo>
                <a:cubicBezTo>
                  <a:pt x="20398" y="4909"/>
                  <a:pt x="20618" y="4690"/>
                  <a:pt x="20618" y="4418"/>
                </a:cubicBezTo>
                <a:cubicBezTo>
                  <a:pt x="20618" y="4147"/>
                  <a:pt x="20398" y="3927"/>
                  <a:pt x="20127" y="3927"/>
                </a:cubicBezTo>
                <a:lnTo>
                  <a:pt x="18367" y="3927"/>
                </a:lnTo>
                <a:lnTo>
                  <a:pt x="21456" y="838"/>
                </a:lnTo>
                <a:cubicBezTo>
                  <a:pt x="21545" y="749"/>
                  <a:pt x="21600" y="627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cubicBezTo>
                  <a:pt x="20974" y="0"/>
                  <a:pt x="20851" y="55"/>
                  <a:pt x="20762" y="144"/>
                </a:cubicBezTo>
                <a:lnTo>
                  <a:pt x="17673" y="3233"/>
                </a:lnTo>
                <a:lnTo>
                  <a:pt x="17673" y="1473"/>
                </a:lnTo>
                <a:cubicBezTo>
                  <a:pt x="17673" y="1201"/>
                  <a:pt x="17453" y="982"/>
                  <a:pt x="17182" y="982"/>
                </a:cubicBezTo>
                <a:cubicBezTo>
                  <a:pt x="16911" y="982"/>
                  <a:pt x="16691" y="1201"/>
                  <a:pt x="16691" y="1473"/>
                </a:cubicBezTo>
                <a:lnTo>
                  <a:pt x="16691" y="4418"/>
                </a:lnTo>
                <a:cubicBezTo>
                  <a:pt x="16691" y="4690"/>
                  <a:pt x="16911" y="4909"/>
                  <a:pt x="17182" y="4909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18" name="Shape 2791"/>
          <p:cNvSpPr/>
          <p:nvPr/>
        </p:nvSpPr>
        <p:spPr>
          <a:xfrm>
            <a:off x="8423444" y="2502984"/>
            <a:ext cx="202566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275" y="6273"/>
                </a:moveTo>
                <a:cubicBezTo>
                  <a:pt x="6275" y="6273"/>
                  <a:pt x="6661" y="6914"/>
                  <a:pt x="8976" y="7703"/>
                </a:cubicBezTo>
                <a:cubicBezTo>
                  <a:pt x="8976" y="7703"/>
                  <a:pt x="9413" y="7721"/>
                  <a:pt x="8899" y="7354"/>
                </a:cubicBezTo>
                <a:cubicBezTo>
                  <a:pt x="8384" y="6987"/>
                  <a:pt x="7819" y="6529"/>
                  <a:pt x="8462" y="6291"/>
                </a:cubicBezTo>
                <a:cubicBezTo>
                  <a:pt x="9104" y="6052"/>
                  <a:pt x="9285" y="6071"/>
                  <a:pt x="9439" y="6511"/>
                </a:cubicBezTo>
                <a:cubicBezTo>
                  <a:pt x="9594" y="6950"/>
                  <a:pt x="10108" y="6694"/>
                  <a:pt x="10159" y="6273"/>
                </a:cubicBezTo>
                <a:cubicBezTo>
                  <a:pt x="10211" y="5851"/>
                  <a:pt x="11163" y="5411"/>
                  <a:pt x="11806" y="5209"/>
                </a:cubicBezTo>
                <a:cubicBezTo>
                  <a:pt x="12449" y="5007"/>
                  <a:pt x="13040" y="4934"/>
                  <a:pt x="12963" y="4585"/>
                </a:cubicBezTo>
                <a:cubicBezTo>
                  <a:pt x="12886" y="4237"/>
                  <a:pt x="12706" y="3980"/>
                  <a:pt x="11703" y="3980"/>
                </a:cubicBezTo>
                <a:cubicBezTo>
                  <a:pt x="10699" y="3980"/>
                  <a:pt x="11137" y="4934"/>
                  <a:pt x="10314" y="4365"/>
                </a:cubicBezTo>
                <a:cubicBezTo>
                  <a:pt x="9491" y="3797"/>
                  <a:pt x="10493" y="3944"/>
                  <a:pt x="10905" y="3816"/>
                </a:cubicBezTo>
                <a:cubicBezTo>
                  <a:pt x="11317" y="3687"/>
                  <a:pt x="11729" y="3155"/>
                  <a:pt x="11009" y="3119"/>
                </a:cubicBezTo>
                <a:cubicBezTo>
                  <a:pt x="10287" y="3082"/>
                  <a:pt x="10442" y="3339"/>
                  <a:pt x="9876" y="3192"/>
                </a:cubicBezTo>
                <a:cubicBezTo>
                  <a:pt x="9310" y="3045"/>
                  <a:pt x="9053" y="3706"/>
                  <a:pt x="8693" y="3614"/>
                </a:cubicBezTo>
                <a:cubicBezTo>
                  <a:pt x="8519" y="3570"/>
                  <a:pt x="8131" y="3374"/>
                  <a:pt x="7770" y="3142"/>
                </a:cubicBezTo>
                <a:cubicBezTo>
                  <a:pt x="6767" y="3765"/>
                  <a:pt x="6022" y="4597"/>
                  <a:pt x="5656" y="5546"/>
                </a:cubicBezTo>
                <a:cubicBezTo>
                  <a:pt x="5919" y="6021"/>
                  <a:pt x="6275" y="6273"/>
                  <a:pt x="6275" y="6273"/>
                </a:cubicBezTo>
                <a:moveTo>
                  <a:pt x="20588" y="12027"/>
                </a:moveTo>
                <a:cubicBezTo>
                  <a:pt x="20407" y="12027"/>
                  <a:pt x="20245" y="12080"/>
                  <a:pt x="20124" y="12164"/>
                </a:cubicBezTo>
                <a:lnTo>
                  <a:pt x="20119" y="12161"/>
                </a:lnTo>
                <a:cubicBezTo>
                  <a:pt x="18145" y="13734"/>
                  <a:pt x="15310" y="14727"/>
                  <a:pt x="12150" y="14727"/>
                </a:cubicBezTo>
                <a:cubicBezTo>
                  <a:pt x="6186" y="14727"/>
                  <a:pt x="1350" y="11211"/>
                  <a:pt x="1350" y="6873"/>
                </a:cubicBezTo>
                <a:cubicBezTo>
                  <a:pt x="1350" y="4606"/>
                  <a:pt x="2678" y="2571"/>
                  <a:pt x="4788" y="1137"/>
                </a:cubicBezTo>
                <a:lnTo>
                  <a:pt x="4777" y="1127"/>
                </a:lnTo>
                <a:cubicBezTo>
                  <a:pt x="4945" y="1037"/>
                  <a:pt x="5062" y="900"/>
                  <a:pt x="5062" y="736"/>
                </a:cubicBezTo>
                <a:cubicBezTo>
                  <a:pt x="5062" y="465"/>
                  <a:pt x="4760" y="245"/>
                  <a:pt x="4388" y="245"/>
                </a:cubicBezTo>
                <a:cubicBezTo>
                  <a:pt x="4192" y="245"/>
                  <a:pt x="4020" y="308"/>
                  <a:pt x="3897" y="405"/>
                </a:cubicBezTo>
                <a:lnTo>
                  <a:pt x="3895" y="403"/>
                </a:lnTo>
                <a:cubicBezTo>
                  <a:pt x="1505" y="2016"/>
                  <a:pt x="0" y="4314"/>
                  <a:pt x="0" y="6873"/>
                </a:cubicBezTo>
                <a:cubicBezTo>
                  <a:pt x="0" y="11587"/>
                  <a:pt x="5081" y="15428"/>
                  <a:pt x="11475" y="15684"/>
                </a:cubicBezTo>
                <a:lnTo>
                  <a:pt x="11475" y="20618"/>
                </a:lnTo>
                <a:lnTo>
                  <a:pt x="7425" y="20618"/>
                </a:lnTo>
                <a:cubicBezTo>
                  <a:pt x="7052" y="20618"/>
                  <a:pt x="6750" y="20838"/>
                  <a:pt x="6750" y="21109"/>
                </a:cubicBezTo>
                <a:cubicBezTo>
                  <a:pt x="6750" y="21380"/>
                  <a:pt x="7052" y="21600"/>
                  <a:pt x="7425" y="21600"/>
                </a:cubicBezTo>
                <a:lnTo>
                  <a:pt x="16875" y="21600"/>
                </a:lnTo>
                <a:cubicBezTo>
                  <a:pt x="17247" y="21600"/>
                  <a:pt x="17550" y="21380"/>
                  <a:pt x="17550" y="21109"/>
                </a:cubicBezTo>
                <a:cubicBezTo>
                  <a:pt x="17550" y="20838"/>
                  <a:pt x="17247" y="20618"/>
                  <a:pt x="16875" y="20618"/>
                </a:cubicBezTo>
                <a:lnTo>
                  <a:pt x="12825" y="20618"/>
                </a:lnTo>
                <a:lnTo>
                  <a:pt x="12825" y="15684"/>
                </a:lnTo>
                <a:cubicBezTo>
                  <a:pt x="16068" y="15554"/>
                  <a:pt x="18970" y="14500"/>
                  <a:pt x="21045" y="12880"/>
                </a:cubicBezTo>
                <a:lnTo>
                  <a:pt x="21041" y="12877"/>
                </a:lnTo>
                <a:cubicBezTo>
                  <a:pt x="21175" y="12788"/>
                  <a:pt x="21262" y="12661"/>
                  <a:pt x="21262" y="12518"/>
                </a:cubicBezTo>
                <a:cubicBezTo>
                  <a:pt x="21262" y="12247"/>
                  <a:pt x="20960" y="12027"/>
                  <a:pt x="20588" y="12027"/>
                </a:cubicBezTo>
                <a:moveTo>
                  <a:pt x="12150" y="982"/>
                </a:moveTo>
                <a:cubicBezTo>
                  <a:pt x="16623" y="982"/>
                  <a:pt x="20250" y="3619"/>
                  <a:pt x="20250" y="6873"/>
                </a:cubicBezTo>
                <a:cubicBezTo>
                  <a:pt x="20250" y="10127"/>
                  <a:pt x="16623" y="12764"/>
                  <a:pt x="12150" y="12764"/>
                </a:cubicBezTo>
                <a:cubicBezTo>
                  <a:pt x="7677" y="12764"/>
                  <a:pt x="4050" y="10127"/>
                  <a:pt x="4050" y="6873"/>
                </a:cubicBezTo>
                <a:cubicBezTo>
                  <a:pt x="4050" y="3619"/>
                  <a:pt x="7677" y="982"/>
                  <a:pt x="12150" y="982"/>
                </a:cubicBezTo>
                <a:moveTo>
                  <a:pt x="12150" y="13745"/>
                </a:moveTo>
                <a:cubicBezTo>
                  <a:pt x="17369" y="13745"/>
                  <a:pt x="21600" y="10669"/>
                  <a:pt x="21600" y="6873"/>
                </a:cubicBezTo>
                <a:cubicBezTo>
                  <a:pt x="21600" y="3077"/>
                  <a:pt x="17369" y="0"/>
                  <a:pt x="12150" y="0"/>
                </a:cubicBezTo>
                <a:cubicBezTo>
                  <a:pt x="6931" y="0"/>
                  <a:pt x="2700" y="3077"/>
                  <a:pt x="2700" y="6873"/>
                </a:cubicBezTo>
                <a:cubicBezTo>
                  <a:pt x="2700" y="10669"/>
                  <a:pt x="6931" y="13745"/>
                  <a:pt x="12150" y="13745"/>
                </a:cubicBezTo>
                <a:moveTo>
                  <a:pt x="16733" y="8152"/>
                </a:moveTo>
                <a:cubicBezTo>
                  <a:pt x="16437" y="8280"/>
                  <a:pt x="16449" y="8564"/>
                  <a:pt x="16693" y="8720"/>
                </a:cubicBezTo>
                <a:cubicBezTo>
                  <a:pt x="16938" y="8876"/>
                  <a:pt x="17427" y="9078"/>
                  <a:pt x="17581" y="8720"/>
                </a:cubicBezTo>
                <a:cubicBezTo>
                  <a:pt x="17736" y="8362"/>
                  <a:pt x="17028" y="8023"/>
                  <a:pt x="16733" y="8152"/>
                </a:cubicBezTo>
                <a:moveTo>
                  <a:pt x="11317" y="7428"/>
                </a:moveTo>
                <a:cubicBezTo>
                  <a:pt x="10211" y="7428"/>
                  <a:pt x="9516" y="7611"/>
                  <a:pt x="9800" y="8711"/>
                </a:cubicBezTo>
                <a:cubicBezTo>
                  <a:pt x="10082" y="9811"/>
                  <a:pt x="10905" y="9316"/>
                  <a:pt x="10828" y="10160"/>
                </a:cubicBezTo>
                <a:cubicBezTo>
                  <a:pt x="10751" y="11003"/>
                  <a:pt x="11034" y="11186"/>
                  <a:pt x="11214" y="11388"/>
                </a:cubicBezTo>
                <a:cubicBezTo>
                  <a:pt x="11315" y="11501"/>
                  <a:pt x="11532" y="11731"/>
                  <a:pt x="11738" y="11767"/>
                </a:cubicBezTo>
                <a:cubicBezTo>
                  <a:pt x="11768" y="11768"/>
                  <a:pt x="11798" y="11769"/>
                  <a:pt x="11828" y="11770"/>
                </a:cubicBezTo>
                <a:cubicBezTo>
                  <a:pt x="11954" y="11751"/>
                  <a:pt x="12068" y="11642"/>
                  <a:pt x="12140" y="11351"/>
                </a:cubicBezTo>
                <a:cubicBezTo>
                  <a:pt x="12346" y="10526"/>
                  <a:pt x="12732" y="10067"/>
                  <a:pt x="13169" y="9664"/>
                </a:cubicBezTo>
                <a:cubicBezTo>
                  <a:pt x="13606" y="9261"/>
                  <a:pt x="14070" y="8729"/>
                  <a:pt x="13195" y="8197"/>
                </a:cubicBezTo>
                <a:cubicBezTo>
                  <a:pt x="12320" y="7666"/>
                  <a:pt x="12423" y="7428"/>
                  <a:pt x="11317" y="7428"/>
                </a:cubicBezTo>
                <a:moveTo>
                  <a:pt x="14404" y="3284"/>
                </a:moveTo>
                <a:cubicBezTo>
                  <a:pt x="14404" y="3284"/>
                  <a:pt x="14198" y="3431"/>
                  <a:pt x="14404" y="3962"/>
                </a:cubicBezTo>
                <a:cubicBezTo>
                  <a:pt x="14610" y="4494"/>
                  <a:pt x="14955" y="4609"/>
                  <a:pt x="15974" y="4311"/>
                </a:cubicBezTo>
                <a:cubicBezTo>
                  <a:pt x="16411" y="4182"/>
                  <a:pt x="16742" y="4248"/>
                  <a:pt x="16693" y="4567"/>
                </a:cubicBezTo>
                <a:cubicBezTo>
                  <a:pt x="16591" y="5246"/>
                  <a:pt x="15858" y="5217"/>
                  <a:pt x="16411" y="6309"/>
                </a:cubicBezTo>
                <a:cubicBezTo>
                  <a:pt x="16745" y="6969"/>
                  <a:pt x="17568" y="7226"/>
                  <a:pt x="17877" y="7739"/>
                </a:cubicBezTo>
                <a:cubicBezTo>
                  <a:pt x="17984" y="7918"/>
                  <a:pt x="18288" y="8083"/>
                  <a:pt x="18633" y="8228"/>
                </a:cubicBezTo>
                <a:cubicBezTo>
                  <a:pt x="18803" y="7797"/>
                  <a:pt x="18900" y="7344"/>
                  <a:pt x="18900" y="6873"/>
                </a:cubicBezTo>
                <a:cubicBezTo>
                  <a:pt x="18900" y="4752"/>
                  <a:pt x="17047" y="2950"/>
                  <a:pt x="14457" y="2264"/>
                </a:cubicBezTo>
                <a:cubicBezTo>
                  <a:pt x="14328" y="2411"/>
                  <a:pt x="14192" y="2545"/>
                  <a:pt x="14044" y="2605"/>
                </a:cubicBezTo>
                <a:cubicBezTo>
                  <a:pt x="13684" y="2752"/>
                  <a:pt x="13710" y="3339"/>
                  <a:pt x="14404" y="328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19" name="Shape 2792"/>
          <p:cNvSpPr/>
          <p:nvPr/>
        </p:nvSpPr>
        <p:spPr>
          <a:xfrm>
            <a:off x="8943501" y="2502984"/>
            <a:ext cx="229024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52" y="16691"/>
                </a:moveTo>
                <a:lnTo>
                  <a:pt x="3600" y="16691"/>
                </a:lnTo>
                <a:lnTo>
                  <a:pt x="3600" y="11782"/>
                </a:lnTo>
                <a:lnTo>
                  <a:pt x="17152" y="11782"/>
                </a:lnTo>
                <a:lnTo>
                  <a:pt x="20152" y="14236"/>
                </a:lnTo>
                <a:cubicBezTo>
                  <a:pt x="20152" y="14236"/>
                  <a:pt x="17152" y="16691"/>
                  <a:pt x="17152" y="16691"/>
                </a:cubicBezTo>
                <a:close/>
                <a:moveTo>
                  <a:pt x="11400" y="20618"/>
                </a:moveTo>
                <a:lnTo>
                  <a:pt x="10200" y="20618"/>
                </a:lnTo>
                <a:lnTo>
                  <a:pt x="10200" y="17673"/>
                </a:lnTo>
                <a:lnTo>
                  <a:pt x="11400" y="17673"/>
                </a:lnTo>
                <a:cubicBezTo>
                  <a:pt x="11400" y="17673"/>
                  <a:pt x="11400" y="20618"/>
                  <a:pt x="11400" y="20618"/>
                </a:cubicBezTo>
                <a:close/>
                <a:moveTo>
                  <a:pt x="11400" y="10800"/>
                </a:moveTo>
                <a:lnTo>
                  <a:pt x="10200" y="10800"/>
                </a:lnTo>
                <a:lnTo>
                  <a:pt x="10200" y="8836"/>
                </a:lnTo>
                <a:lnTo>
                  <a:pt x="11400" y="8836"/>
                </a:lnTo>
                <a:cubicBezTo>
                  <a:pt x="11400" y="8836"/>
                  <a:pt x="11400" y="10800"/>
                  <a:pt x="11400" y="10800"/>
                </a:cubicBezTo>
                <a:close/>
                <a:moveTo>
                  <a:pt x="4448" y="7855"/>
                </a:moveTo>
                <a:lnTo>
                  <a:pt x="1448" y="5400"/>
                </a:lnTo>
                <a:lnTo>
                  <a:pt x="4448" y="2945"/>
                </a:lnTo>
                <a:lnTo>
                  <a:pt x="18000" y="2945"/>
                </a:lnTo>
                <a:lnTo>
                  <a:pt x="18000" y="7855"/>
                </a:lnTo>
                <a:cubicBezTo>
                  <a:pt x="18000" y="7855"/>
                  <a:pt x="4448" y="7855"/>
                  <a:pt x="4448" y="7855"/>
                </a:cubicBezTo>
                <a:close/>
                <a:moveTo>
                  <a:pt x="10200" y="982"/>
                </a:moveTo>
                <a:lnTo>
                  <a:pt x="11400" y="982"/>
                </a:lnTo>
                <a:lnTo>
                  <a:pt x="11400" y="1964"/>
                </a:lnTo>
                <a:lnTo>
                  <a:pt x="10200" y="1964"/>
                </a:lnTo>
                <a:cubicBezTo>
                  <a:pt x="10200" y="1964"/>
                  <a:pt x="10200" y="982"/>
                  <a:pt x="10200" y="982"/>
                </a:cubicBezTo>
                <a:close/>
                <a:moveTo>
                  <a:pt x="21424" y="13889"/>
                </a:moveTo>
                <a:lnTo>
                  <a:pt x="17824" y="10944"/>
                </a:lnTo>
                <a:cubicBezTo>
                  <a:pt x="17715" y="10855"/>
                  <a:pt x="17565" y="10800"/>
                  <a:pt x="17400" y="10800"/>
                </a:cubicBezTo>
                <a:lnTo>
                  <a:pt x="12600" y="10800"/>
                </a:lnTo>
                <a:lnTo>
                  <a:pt x="12600" y="8836"/>
                </a:lnTo>
                <a:lnTo>
                  <a:pt x="18600" y="8836"/>
                </a:lnTo>
                <a:cubicBezTo>
                  <a:pt x="18932" y="8836"/>
                  <a:pt x="19200" y="8616"/>
                  <a:pt x="19200" y="8345"/>
                </a:cubicBezTo>
                <a:lnTo>
                  <a:pt x="19200" y="2455"/>
                </a:lnTo>
                <a:cubicBezTo>
                  <a:pt x="19200" y="2184"/>
                  <a:pt x="18932" y="1964"/>
                  <a:pt x="18600" y="1964"/>
                </a:cubicBezTo>
                <a:lnTo>
                  <a:pt x="12600" y="1964"/>
                </a:lnTo>
                <a:lnTo>
                  <a:pt x="12600" y="982"/>
                </a:lnTo>
                <a:cubicBezTo>
                  <a:pt x="12600" y="440"/>
                  <a:pt x="12063" y="0"/>
                  <a:pt x="11400" y="0"/>
                </a:cubicBezTo>
                <a:lnTo>
                  <a:pt x="10200" y="0"/>
                </a:lnTo>
                <a:cubicBezTo>
                  <a:pt x="9537" y="0"/>
                  <a:pt x="9000" y="440"/>
                  <a:pt x="9000" y="982"/>
                </a:cubicBezTo>
                <a:lnTo>
                  <a:pt x="9000" y="1964"/>
                </a:lnTo>
                <a:lnTo>
                  <a:pt x="4200" y="1964"/>
                </a:lnTo>
                <a:cubicBezTo>
                  <a:pt x="4034" y="1964"/>
                  <a:pt x="3885" y="2019"/>
                  <a:pt x="3776" y="2107"/>
                </a:cubicBezTo>
                <a:lnTo>
                  <a:pt x="176" y="5053"/>
                </a:lnTo>
                <a:cubicBezTo>
                  <a:pt x="67" y="5142"/>
                  <a:pt x="0" y="5265"/>
                  <a:pt x="0" y="5400"/>
                </a:cubicBezTo>
                <a:cubicBezTo>
                  <a:pt x="0" y="5536"/>
                  <a:pt x="67" y="5658"/>
                  <a:pt x="176" y="5747"/>
                </a:cubicBezTo>
                <a:lnTo>
                  <a:pt x="3776" y="8693"/>
                </a:lnTo>
                <a:cubicBezTo>
                  <a:pt x="3885" y="8782"/>
                  <a:pt x="4034" y="8836"/>
                  <a:pt x="4200" y="8836"/>
                </a:cubicBezTo>
                <a:lnTo>
                  <a:pt x="9000" y="8836"/>
                </a:lnTo>
                <a:lnTo>
                  <a:pt x="9000" y="10800"/>
                </a:lnTo>
                <a:lnTo>
                  <a:pt x="3000" y="10800"/>
                </a:lnTo>
                <a:cubicBezTo>
                  <a:pt x="2668" y="10800"/>
                  <a:pt x="2400" y="11020"/>
                  <a:pt x="2400" y="11291"/>
                </a:cubicBezTo>
                <a:lnTo>
                  <a:pt x="2400" y="17182"/>
                </a:lnTo>
                <a:cubicBezTo>
                  <a:pt x="2400" y="17453"/>
                  <a:pt x="2668" y="17673"/>
                  <a:pt x="3000" y="17673"/>
                </a:cubicBezTo>
                <a:lnTo>
                  <a:pt x="9000" y="17673"/>
                </a:lnTo>
                <a:lnTo>
                  <a:pt x="9000" y="20618"/>
                </a:lnTo>
                <a:cubicBezTo>
                  <a:pt x="9000" y="21160"/>
                  <a:pt x="9537" y="21600"/>
                  <a:pt x="10200" y="21600"/>
                </a:cubicBezTo>
                <a:lnTo>
                  <a:pt x="11400" y="21600"/>
                </a:lnTo>
                <a:cubicBezTo>
                  <a:pt x="12063" y="21600"/>
                  <a:pt x="12600" y="21160"/>
                  <a:pt x="12600" y="20618"/>
                </a:cubicBezTo>
                <a:lnTo>
                  <a:pt x="12600" y="17673"/>
                </a:lnTo>
                <a:lnTo>
                  <a:pt x="17400" y="17673"/>
                </a:lnTo>
                <a:cubicBezTo>
                  <a:pt x="17565" y="17673"/>
                  <a:pt x="17715" y="17618"/>
                  <a:pt x="17824" y="17529"/>
                </a:cubicBezTo>
                <a:lnTo>
                  <a:pt x="21424" y="14583"/>
                </a:lnTo>
                <a:cubicBezTo>
                  <a:pt x="21533" y="14495"/>
                  <a:pt x="21600" y="14372"/>
                  <a:pt x="21600" y="14236"/>
                </a:cubicBezTo>
                <a:cubicBezTo>
                  <a:pt x="21600" y="14101"/>
                  <a:pt x="21533" y="13978"/>
                  <a:pt x="21424" y="13889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20" name="Shape 2793"/>
          <p:cNvSpPr/>
          <p:nvPr/>
        </p:nvSpPr>
        <p:spPr>
          <a:xfrm>
            <a:off x="9476787" y="2502984"/>
            <a:ext cx="229024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00" y="7855"/>
                </a:moveTo>
                <a:lnTo>
                  <a:pt x="7800" y="7855"/>
                </a:lnTo>
                <a:cubicBezTo>
                  <a:pt x="8132" y="7855"/>
                  <a:pt x="8400" y="7635"/>
                  <a:pt x="8400" y="7364"/>
                </a:cubicBezTo>
                <a:cubicBezTo>
                  <a:pt x="8400" y="7092"/>
                  <a:pt x="8132" y="6873"/>
                  <a:pt x="7800" y="6873"/>
                </a:cubicBezTo>
                <a:lnTo>
                  <a:pt x="4200" y="6873"/>
                </a:lnTo>
                <a:cubicBezTo>
                  <a:pt x="3868" y="6873"/>
                  <a:pt x="3600" y="7092"/>
                  <a:pt x="3600" y="7364"/>
                </a:cubicBezTo>
                <a:cubicBezTo>
                  <a:pt x="3600" y="7635"/>
                  <a:pt x="3868" y="7855"/>
                  <a:pt x="4200" y="7855"/>
                </a:cubicBezTo>
                <a:moveTo>
                  <a:pt x="4200" y="11782"/>
                </a:moveTo>
                <a:lnTo>
                  <a:pt x="16200" y="11782"/>
                </a:lnTo>
                <a:cubicBezTo>
                  <a:pt x="16532" y="11782"/>
                  <a:pt x="16800" y="11562"/>
                  <a:pt x="16800" y="11291"/>
                </a:cubicBezTo>
                <a:cubicBezTo>
                  <a:pt x="16800" y="11020"/>
                  <a:pt x="16532" y="10800"/>
                  <a:pt x="16200" y="10800"/>
                </a:cubicBezTo>
                <a:lnTo>
                  <a:pt x="4200" y="10800"/>
                </a:lnTo>
                <a:cubicBezTo>
                  <a:pt x="3868" y="10800"/>
                  <a:pt x="3600" y="11020"/>
                  <a:pt x="3600" y="11291"/>
                </a:cubicBezTo>
                <a:cubicBezTo>
                  <a:pt x="3600" y="11562"/>
                  <a:pt x="3868" y="11782"/>
                  <a:pt x="4200" y="11782"/>
                </a:cubicBezTo>
                <a:moveTo>
                  <a:pt x="4200" y="9818"/>
                </a:moveTo>
                <a:lnTo>
                  <a:pt x="11400" y="9818"/>
                </a:lnTo>
                <a:cubicBezTo>
                  <a:pt x="11732" y="9818"/>
                  <a:pt x="12000" y="9599"/>
                  <a:pt x="12000" y="9327"/>
                </a:cubicBezTo>
                <a:cubicBezTo>
                  <a:pt x="12000" y="9056"/>
                  <a:pt x="11732" y="8836"/>
                  <a:pt x="114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4200" y="5891"/>
                </a:moveTo>
                <a:lnTo>
                  <a:pt x="15000" y="5891"/>
                </a:lnTo>
                <a:cubicBezTo>
                  <a:pt x="15332" y="5891"/>
                  <a:pt x="15600" y="5671"/>
                  <a:pt x="15600" y="5400"/>
                </a:cubicBezTo>
                <a:cubicBezTo>
                  <a:pt x="15600" y="5129"/>
                  <a:pt x="15332" y="4909"/>
                  <a:pt x="15000" y="4909"/>
                </a:cubicBezTo>
                <a:lnTo>
                  <a:pt x="4200" y="4909"/>
                </a:lnTo>
                <a:cubicBezTo>
                  <a:pt x="3868" y="4909"/>
                  <a:pt x="3600" y="5129"/>
                  <a:pt x="3600" y="5400"/>
                </a:cubicBezTo>
                <a:cubicBezTo>
                  <a:pt x="3600" y="5671"/>
                  <a:pt x="3868" y="5891"/>
                  <a:pt x="4200" y="5891"/>
                </a:cubicBezTo>
                <a:moveTo>
                  <a:pt x="20400" y="13745"/>
                </a:moveTo>
                <a:lnTo>
                  <a:pt x="1200" y="13745"/>
                </a:lnTo>
                <a:lnTo>
                  <a:pt x="1200" y="2945"/>
                </a:lnTo>
                <a:lnTo>
                  <a:pt x="20400" y="2945"/>
                </a:lnTo>
                <a:cubicBezTo>
                  <a:pt x="20400" y="2945"/>
                  <a:pt x="20400" y="13745"/>
                  <a:pt x="20400" y="13745"/>
                </a:cubicBezTo>
                <a:close/>
                <a:moveTo>
                  <a:pt x="11400" y="20618"/>
                </a:moveTo>
                <a:lnTo>
                  <a:pt x="10200" y="20618"/>
                </a:lnTo>
                <a:lnTo>
                  <a:pt x="10200" y="14727"/>
                </a:lnTo>
                <a:lnTo>
                  <a:pt x="11400" y="14727"/>
                </a:lnTo>
                <a:cubicBezTo>
                  <a:pt x="11400" y="14727"/>
                  <a:pt x="11400" y="20618"/>
                  <a:pt x="11400" y="20618"/>
                </a:cubicBezTo>
                <a:close/>
                <a:moveTo>
                  <a:pt x="10200" y="982"/>
                </a:moveTo>
                <a:lnTo>
                  <a:pt x="11400" y="982"/>
                </a:lnTo>
                <a:lnTo>
                  <a:pt x="11400" y="1964"/>
                </a:lnTo>
                <a:lnTo>
                  <a:pt x="10200" y="1964"/>
                </a:lnTo>
                <a:cubicBezTo>
                  <a:pt x="10200" y="1964"/>
                  <a:pt x="10200" y="982"/>
                  <a:pt x="10200" y="982"/>
                </a:cubicBezTo>
                <a:close/>
                <a:moveTo>
                  <a:pt x="20400" y="1964"/>
                </a:moveTo>
                <a:lnTo>
                  <a:pt x="12600" y="1964"/>
                </a:lnTo>
                <a:lnTo>
                  <a:pt x="12600" y="982"/>
                </a:lnTo>
                <a:cubicBezTo>
                  <a:pt x="12600" y="440"/>
                  <a:pt x="12062" y="0"/>
                  <a:pt x="11400" y="0"/>
                </a:cubicBezTo>
                <a:lnTo>
                  <a:pt x="10200" y="0"/>
                </a:lnTo>
                <a:cubicBezTo>
                  <a:pt x="9537" y="0"/>
                  <a:pt x="9000" y="440"/>
                  <a:pt x="9000" y="982"/>
                </a:cubicBezTo>
                <a:lnTo>
                  <a:pt x="9000" y="1964"/>
                </a:lnTo>
                <a:lnTo>
                  <a:pt x="1200" y="1964"/>
                </a:lnTo>
                <a:cubicBezTo>
                  <a:pt x="537" y="1964"/>
                  <a:pt x="0" y="2404"/>
                  <a:pt x="0" y="2945"/>
                </a:cubicBezTo>
                <a:lnTo>
                  <a:pt x="0" y="13745"/>
                </a:lnTo>
                <a:cubicBezTo>
                  <a:pt x="0" y="14287"/>
                  <a:pt x="537" y="14727"/>
                  <a:pt x="1200" y="14727"/>
                </a:cubicBezTo>
                <a:lnTo>
                  <a:pt x="9000" y="14727"/>
                </a:lnTo>
                <a:lnTo>
                  <a:pt x="9000" y="20618"/>
                </a:lnTo>
                <a:cubicBezTo>
                  <a:pt x="9000" y="21160"/>
                  <a:pt x="9537" y="21600"/>
                  <a:pt x="10200" y="21600"/>
                </a:cubicBezTo>
                <a:lnTo>
                  <a:pt x="11400" y="21600"/>
                </a:lnTo>
                <a:cubicBezTo>
                  <a:pt x="12062" y="21600"/>
                  <a:pt x="12600" y="21160"/>
                  <a:pt x="12600" y="20618"/>
                </a:cubicBezTo>
                <a:lnTo>
                  <a:pt x="12600" y="14727"/>
                </a:lnTo>
                <a:lnTo>
                  <a:pt x="20400" y="14727"/>
                </a:lnTo>
                <a:cubicBezTo>
                  <a:pt x="21062" y="14727"/>
                  <a:pt x="21600" y="14287"/>
                  <a:pt x="21600" y="13745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17400" y="8836"/>
                </a:moveTo>
                <a:lnTo>
                  <a:pt x="13800" y="8836"/>
                </a:lnTo>
                <a:cubicBezTo>
                  <a:pt x="13468" y="8836"/>
                  <a:pt x="13200" y="9056"/>
                  <a:pt x="13200" y="9327"/>
                </a:cubicBezTo>
                <a:cubicBezTo>
                  <a:pt x="13200" y="9599"/>
                  <a:pt x="13468" y="9818"/>
                  <a:pt x="13800" y="9818"/>
                </a:cubicBezTo>
                <a:lnTo>
                  <a:pt x="17400" y="9818"/>
                </a:lnTo>
                <a:cubicBezTo>
                  <a:pt x="17732" y="9818"/>
                  <a:pt x="18000" y="9599"/>
                  <a:pt x="18000" y="9327"/>
                </a:cubicBezTo>
                <a:cubicBezTo>
                  <a:pt x="18000" y="9056"/>
                  <a:pt x="17732" y="8836"/>
                  <a:pt x="17400" y="8836"/>
                </a:cubicBezTo>
                <a:moveTo>
                  <a:pt x="9600" y="7364"/>
                </a:moveTo>
                <a:cubicBezTo>
                  <a:pt x="9600" y="7635"/>
                  <a:pt x="9868" y="7855"/>
                  <a:pt x="10200" y="7855"/>
                </a:cubicBezTo>
                <a:lnTo>
                  <a:pt x="17400" y="7855"/>
                </a:lnTo>
                <a:cubicBezTo>
                  <a:pt x="17732" y="7855"/>
                  <a:pt x="18000" y="7635"/>
                  <a:pt x="18000" y="7364"/>
                </a:cubicBezTo>
                <a:cubicBezTo>
                  <a:pt x="18000" y="7092"/>
                  <a:pt x="17732" y="6873"/>
                  <a:pt x="17400" y="6873"/>
                </a:cubicBezTo>
                <a:lnTo>
                  <a:pt x="10200" y="6873"/>
                </a:lnTo>
                <a:cubicBezTo>
                  <a:pt x="9868" y="6873"/>
                  <a:pt x="9600" y="7092"/>
                  <a:pt x="9600" y="736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21" name="Shape 2794"/>
          <p:cNvSpPr/>
          <p:nvPr/>
        </p:nvSpPr>
        <p:spPr>
          <a:xfrm>
            <a:off x="9985270" y="2527788"/>
            <a:ext cx="279459" cy="229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6" y="18796"/>
                  <a:pt x="1048" y="18735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5" y="1873"/>
                </a:lnTo>
                <a:cubicBezTo>
                  <a:pt x="9929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5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3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7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3255" y="8400"/>
                </a:moveTo>
                <a:lnTo>
                  <a:pt x="10309" y="8400"/>
                </a:lnTo>
                <a:cubicBezTo>
                  <a:pt x="10038" y="8400"/>
                  <a:pt x="9818" y="8668"/>
                  <a:pt x="9818" y="9000"/>
                </a:cubicBezTo>
                <a:cubicBezTo>
                  <a:pt x="9818" y="9332"/>
                  <a:pt x="10038" y="9600"/>
                  <a:pt x="10309" y="9600"/>
                </a:cubicBezTo>
                <a:lnTo>
                  <a:pt x="11821" y="9600"/>
                </a:lnTo>
                <a:cubicBezTo>
                  <a:pt x="10310" y="11177"/>
                  <a:pt x="7852" y="14224"/>
                  <a:pt x="7852" y="17384"/>
                </a:cubicBezTo>
                <a:lnTo>
                  <a:pt x="7857" y="17384"/>
                </a:lnTo>
                <a:cubicBezTo>
                  <a:pt x="7857" y="17389"/>
                  <a:pt x="7855" y="17394"/>
                  <a:pt x="7855" y="17400"/>
                </a:cubicBezTo>
                <a:cubicBezTo>
                  <a:pt x="7855" y="17732"/>
                  <a:pt x="8074" y="18000"/>
                  <a:pt x="8345" y="18000"/>
                </a:cubicBezTo>
                <a:cubicBezTo>
                  <a:pt x="8617" y="18000"/>
                  <a:pt x="8836" y="17732"/>
                  <a:pt x="8836" y="17400"/>
                </a:cubicBezTo>
                <a:cubicBezTo>
                  <a:pt x="8836" y="17394"/>
                  <a:pt x="8833" y="17389"/>
                  <a:pt x="8833" y="17384"/>
                </a:cubicBezTo>
                <a:cubicBezTo>
                  <a:pt x="8833" y="14516"/>
                  <a:pt x="11431" y="11542"/>
                  <a:pt x="12764" y="10204"/>
                </a:cubicBezTo>
                <a:lnTo>
                  <a:pt x="12764" y="12600"/>
                </a:lnTo>
                <a:cubicBezTo>
                  <a:pt x="12764" y="12932"/>
                  <a:pt x="12983" y="13200"/>
                  <a:pt x="13255" y="13200"/>
                </a:cubicBezTo>
                <a:cubicBezTo>
                  <a:pt x="13526" y="13200"/>
                  <a:pt x="13745" y="12932"/>
                  <a:pt x="13745" y="12600"/>
                </a:cubicBezTo>
                <a:lnTo>
                  <a:pt x="13745" y="9000"/>
                </a:lnTo>
                <a:cubicBezTo>
                  <a:pt x="13745" y="8668"/>
                  <a:pt x="13526" y="8400"/>
                  <a:pt x="13255" y="84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22" name="Shape 2795"/>
          <p:cNvSpPr/>
          <p:nvPr/>
        </p:nvSpPr>
        <p:spPr>
          <a:xfrm>
            <a:off x="10518556" y="250298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3745"/>
                </a:moveTo>
                <a:lnTo>
                  <a:pt x="982" y="13745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3745"/>
                  <a:pt x="20618" y="13745"/>
                </a:cubicBezTo>
                <a:close/>
                <a:moveTo>
                  <a:pt x="17673" y="15015"/>
                </a:moveTo>
                <a:lnTo>
                  <a:pt x="16691" y="15997"/>
                </a:lnTo>
                <a:lnTo>
                  <a:pt x="16691" y="14727"/>
                </a:lnTo>
                <a:lnTo>
                  <a:pt x="17673" y="14727"/>
                </a:lnTo>
                <a:cubicBezTo>
                  <a:pt x="17673" y="14727"/>
                  <a:pt x="17673" y="15015"/>
                  <a:pt x="17673" y="15015"/>
                </a:cubicBezTo>
                <a:close/>
                <a:moveTo>
                  <a:pt x="17673" y="17960"/>
                </a:moveTo>
                <a:lnTo>
                  <a:pt x="16894" y="17182"/>
                </a:lnTo>
                <a:lnTo>
                  <a:pt x="17673" y="16403"/>
                </a:lnTo>
                <a:cubicBezTo>
                  <a:pt x="17673" y="16403"/>
                  <a:pt x="17673" y="17960"/>
                  <a:pt x="17673" y="17960"/>
                </a:cubicBezTo>
                <a:close/>
                <a:moveTo>
                  <a:pt x="16691" y="19924"/>
                </a:moveTo>
                <a:lnTo>
                  <a:pt x="16691" y="18367"/>
                </a:lnTo>
                <a:lnTo>
                  <a:pt x="17469" y="19145"/>
                </a:lnTo>
                <a:cubicBezTo>
                  <a:pt x="17469" y="19145"/>
                  <a:pt x="16691" y="19924"/>
                  <a:pt x="16691" y="19924"/>
                </a:cubicBezTo>
                <a:close/>
                <a:moveTo>
                  <a:pt x="4909" y="15997"/>
                </a:moveTo>
                <a:lnTo>
                  <a:pt x="3927" y="15015"/>
                </a:lnTo>
                <a:lnTo>
                  <a:pt x="3927" y="14727"/>
                </a:lnTo>
                <a:lnTo>
                  <a:pt x="4909" y="14727"/>
                </a:lnTo>
                <a:cubicBezTo>
                  <a:pt x="4909" y="14727"/>
                  <a:pt x="4909" y="15997"/>
                  <a:pt x="4909" y="15997"/>
                </a:cubicBezTo>
                <a:close/>
                <a:moveTo>
                  <a:pt x="3927" y="17960"/>
                </a:moveTo>
                <a:lnTo>
                  <a:pt x="3927" y="16403"/>
                </a:lnTo>
                <a:lnTo>
                  <a:pt x="4706" y="17182"/>
                </a:lnTo>
                <a:cubicBezTo>
                  <a:pt x="4706" y="17182"/>
                  <a:pt x="3927" y="17960"/>
                  <a:pt x="3927" y="17960"/>
                </a:cubicBezTo>
                <a:close/>
                <a:moveTo>
                  <a:pt x="4909" y="19924"/>
                </a:moveTo>
                <a:lnTo>
                  <a:pt x="4131" y="19145"/>
                </a:lnTo>
                <a:lnTo>
                  <a:pt x="4909" y="18367"/>
                </a:lnTo>
                <a:cubicBezTo>
                  <a:pt x="4909" y="18367"/>
                  <a:pt x="4909" y="19924"/>
                  <a:pt x="4909" y="19924"/>
                </a:cubicBezTo>
                <a:close/>
                <a:moveTo>
                  <a:pt x="1964" y="1964"/>
                </a:moveTo>
                <a:lnTo>
                  <a:pt x="19636" y="1964"/>
                </a:lnTo>
                <a:lnTo>
                  <a:pt x="19636" y="11782"/>
                </a:lnTo>
                <a:lnTo>
                  <a:pt x="1964" y="11782"/>
                </a:lnTo>
                <a:cubicBezTo>
                  <a:pt x="1964" y="11782"/>
                  <a:pt x="1964" y="1964"/>
                  <a:pt x="1964" y="1964"/>
                </a:cubicBezTo>
                <a:close/>
                <a:moveTo>
                  <a:pt x="20618" y="11782"/>
                </a:moveTo>
                <a:lnTo>
                  <a:pt x="20618" y="1964"/>
                </a:lnTo>
                <a:cubicBezTo>
                  <a:pt x="20618" y="1422"/>
                  <a:pt x="20178" y="982"/>
                  <a:pt x="19636" y="982"/>
                </a:cubicBezTo>
                <a:lnTo>
                  <a:pt x="17673" y="982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982"/>
                </a:lnTo>
                <a:lnTo>
                  <a:pt x="4909" y="982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982"/>
                </a:lnTo>
                <a:lnTo>
                  <a:pt x="1964" y="982"/>
                </a:lnTo>
                <a:cubicBezTo>
                  <a:pt x="1422" y="982"/>
                  <a:pt x="982" y="1422"/>
                  <a:pt x="982" y="1964"/>
                </a:cubicBez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3745"/>
                </a:lnTo>
                <a:cubicBezTo>
                  <a:pt x="0" y="14287"/>
                  <a:pt x="440" y="14727"/>
                  <a:pt x="982" y="14727"/>
                </a:cubicBezTo>
                <a:lnTo>
                  <a:pt x="2945" y="14727"/>
                </a:lnTo>
                <a:lnTo>
                  <a:pt x="2945" y="21109"/>
                </a:lnTo>
                <a:cubicBezTo>
                  <a:pt x="2945" y="21380"/>
                  <a:pt x="3165" y="21600"/>
                  <a:pt x="3436" y="21600"/>
                </a:cubicBezTo>
                <a:cubicBezTo>
                  <a:pt x="3708" y="21600"/>
                  <a:pt x="3927" y="21380"/>
                  <a:pt x="3927" y="21109"/>
                </a:cubicBezTo>
                <a:lnTo>
                  <a:pt x="3927" y="20331"/>
                </a:lnTo>
                <a:lnTo>
                  <a:pt x="5053" y="21456"/>
                </a:lnTo>
                <a:cubicBezTo>
                  <a:pt x="5141" y="21545"/>
                  <a:pt x="5264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4727"/>
                </a:lnTo>
                <a:lnTo>
                  <a:pt x="15709" y="14727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336" y="21600"/>
                  <a:pt x="16459" y="21545"/>
                  <a:pt x="16548" y="21456"/>
                </a:cubicBezTo>
                <a:lnTo>
                  <a:pt x="17673" y="20331"/>
                </a:lnTo>
                <a:lnTo>
                  <a:pt x="17673" y="21109"/>
                </a:lnTo>
                <a:cubicBezTo>
                  <a:pt x="17673" y="21380"/>
                  <a:pt x="17892" y="21600"/>
                  <a:pt x="18164" y="21600"/>
                </a:cubicBezTo>
                <a:cubicBezTo>
                  <a:pt x="18435" y="21600"/>
                  <a:pt x="18655" y="21380"/>
                  <a:pt x="18655" y="21109"/>
                </a:cubicBezTo>
                <a:lnTo>
                  <a:pt x="18655" y="14727"/>
                </a:lnTo>
                <a:lnTo>
                  <a:pt x="20618" y="14727"/>
                </a:lnTo>
                <a:cubicBezTo>
                  <a:pt x="21160" y="14727"/>
                  <a:pt x="21600" y="14287"/>
                  <a:pt x="21600" y="13745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23" name="Shape 2796"/>
          <p:cNvSpPr/>
          <p:nvPr/>
        </p:nvSpPr>
        <p:spPr>
          <a:xfrm>
            <a:off x="11051843" y="2502984"/>
            <a:ext cx="279459" cy="27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3745"/>
                </a:moveTo>
                <a:lnTo>
                  <a:pt x="982" y="13745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3745"/>
                  <a:pt x="20618" y="13745"/>
                </a:cubicBezTo>
                <a:close/>
                <a:moveTo>
                  <a:pt x="17673" y="15015"/>
                </a:moveTo>
                <a:lnTo>
                  <a:pt x="16691" y="15997"/>
                </a:lnTo>
                <a:lnTo>
                  <a:pt x="16691" y="14727"/>
                </a:lnTo>
                <a:lnTo>
                  <a:pt x="17673" y="14727"/>
                </a:lnTo>
                <a:cubicBezTo>
                  <a:pt x="17673" y="14727"/>
                  <a:pt x="17673" y="15015"/>
                  <a:pt x="17673" y="15015"/>
                </a:cubicBezTo>
                <a:close/>
                <a:moveTo>
                  <a:pt x="17673" y="17960"/>
                </a:moveTo>
                <a:lnTo>
                  <a:pt x="16894" y="17182"/>
                </a:lnTo>
                <a:lnTo>
                  <a:pt x="17673" y="16403"/>
                </a:lnTo>
                <a:cubicBezTo>
                  <a:pt x="17673" y="16403"/>
                  <a:pt x="17673" y="17960"/>
                  <a:pt x="17673" y="17960"/>
                </a:cubicBezTo>
                <a:close/>
                <a:moveTo>
                  <a:pt x="16691" y="19924"/>
                </a:moveTo>
                <a:lnTo>
                  <a:pt x="16691" y="18367"/>
                </a:lnTo>
                <a:lnTo>
                  <a:pt x="17469" y="19145"/>
                </a:lnTo>
                <a:cubicBezTo>
                  <a:pt x="17469" y="19145"/>
                  <a:pt x="16691" y="19924"/>
                  <a:pt x="16691" y="19924"/>
                </a:cubicBezTo>
                <a:close/>
                <a:moveTo>
                  <a:pt x="4909" y="15997"/>
                </a:moveTo>
                <a:lnTo>
                  <a:pt x="3927" y="15015"/>
                </a:lnTo>
                <a:lnTo>
                  <a:pt x="3927" y="14727"/>
                </a:lnTo>
                <a:lnTo>
                  <a:pt x="4909" y="14727"/>
                </a:lnTo>
                <a:cubicBezTo>
                  <a:pt x="4909" y="14727"/>
                  <a:pt x="4909" y="15997"/>
                  <a:pt x="4909" y="15997"/>
                </a:cubicBezTo>
                <a:close/>
                <a:moveTo>
                  <a:pt x="3927" y="17960"/>
                </a:moveTo>
                <a:lnTo>
                  <a:pt x="3927" y="16403"/>
                </a:lnTo>
                <a:lnTo>
                  <a:pt x="4706" y="17182"/>
                </a:lnTo>
                <a:cubicBezTo>
                  <a:pt x="4706" y="17182"/>
                  <a:pt x="3927" y="17960"/>
                  <a:pt x="3927" y="17960"/>
                </a:cubicBezTo>
                <a:close/>
                <a:moveTo>
                  <a:pt x="4909" y="19924"/>
                </a:moveTo>
                <a:lnTo>
                  <a:pt x="4131" y="19145"/>
                </a:lnTo>
                <a:lnTo>
                  <a:pt x="4909" y="18367"/>
                </a:lnTo>
                <a:cubicBezTo>
                  <a:pt x="4909" y="18367"/>
                  <a:pt x="4909" y="19924"/>
                  <a:pt x="4909" y="19924"/>
                </a:cubicBezTo>
                <a:close/>
                <a:moveTo>
                  <a:pt x="1964" y="1964"/>
                </a:moveTo>
                <a:lnTo>
                  <a:pt x="19636" y="1964"/>
                </a:lnTo>
                <a:lnTo>
                  <a:pt x="19636" y="11782"/>
                </a:lnTo>
                <a:lnTo>
                  <a:pt x="1964" y="11782"/>
                </a:lnTo>
                <a:cubicBezTo>
                  <a:pt x="1964" y="11782"/>
                  <a:pt x="1964" y="1964"/>
                  <a:pt x="1964" y="1964"/>
                </a:cubicBezTo>
                <a:close/>
                <a:moveTo>
                  <a:pt x="20618" y="11782"/>
                </a:moveTo>
                <a:lnTo>
                  <a:pt x="20618" y="1964"/>
                </a:lnTo>
                <a:cubicBezTo>
                  <a:pt x="20618" y="1422"/>
                  <a:pt x="20178" y="982"/>
                  <a:pt x="19636" y="982"/>
                </a:cubicBezTo>
                <a:lnTo>
                  <a:pt x="17673" y="982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982"/>
                </a:lnTo>
                <a:lnTo>
                  <a:pt x="4909" y="982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982"/>
                </a:lnTo>
                <a:lnTo>
                  <a:pt x="1964" y="982"/>
                </a:lnTo>
                <a:cubicBezTo>
                  <a:pt x="1422" y="982"/>
                  <a:pt x="982" y="1422"/>
                  <a:pt x="982" y="1964"/>
                </a:cubicBez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3745"/>
                </a:lnTo>
                <a:cubicBezTo>
                  <a:pt x="0" y="14287"/>
                  <a:pt x="440" y="14727"/>
                  <a:pt x="982" y="14727"/>
                </a:cubicBezTo>
                <a:lnTo>
                  <a:pt x="2945" y="14727"/>
                </a:lnTo>
                <a:lnTo>
                  <a:pt x="2945" y="21109"/>
                </a:lnTo>
                <a:cubicBezTo>
                  <a:pt x="2945" y="21380"/>
                  <a:pt x="3165" y="21600"/>
                  <a:pt x="3436" y="21600"/>
                </a:cubicBezTo>
                <a:cubicBezTo>
                  <a:pt x="3708" y="21600"/>
                  <a:pt x="3927" y="21380"/>
                  <a:pt x="3927" y="21109"/>
                </a:cubicBezTo>
                <a:lnTo>
                  <a:pt x="3927" y="20331"/>
                </a:lnTo>
                <a:lnTo>
                  <a:pt x="5053" y="21456"/>
                </a:lnTo>
                <a:cubicBezTo>
                  <a:pt x="5141" y="21545"/>
                  <a:pt x="5264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4727"/>
                </a:lnTo>
                <a:lnTo>
                  <a:pt x="15709" y="14727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336" y="21600"/>
                  <a:pt x="16458" y="21545"/>
                  <a:pt x="16548" y="21456"/>
                </a:cubicBezTo>
                <a:lnTo>
                  <a:pt x="17673" y="20331"/>
                </a:lnTo>
                <a:lnTo>
                  <a:pt x="17673" y="21109"/>
                </a:lnTo>
                <a:cubicBezTo>
                  <a:pt x="17673" y="21380"/>
                  <a:pt x="17892" y="21600"/>
                  <a:pt x="18164" y="21600"/>
                </a:cubicBezTo>
                <a:cubicBezTo>
                  <a:pt x="18435" y="21600"/>
                  <a:pt x="18655" y="21380"/>
                  <a:pt x="18655" y="21109"/>
                </a:cubicBezTo>
                <a:lnTo>
                  <a:pt x="18655" y="14727"/>
                </a:lnTo>
                <a:lnTo>
                  <a:pt x="20618" y="14727"/>
                </a:lnTo>
                <a:cubicBezTo>
                  <a:pt x="21160" y="14727"/>
                  <a:pt x="21600" y="14287"/>
                  <a:pt x="21600" y="13745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12620" y="4072"/>
                </a:moveTo>
                <a:cubicBezTo>
                  <a:pt x="12531" y="3982"/>
                  <a:pt x="12408" y="3927"/>
                  <a:pt x="12273" y="3927"/>
                </a:cubicBezTo>
                <a:cubicBezTo>
                  <a:pt x="12001" y="3927"/>
                  <a:pt x="11782" y="4147"/>
                  <a:pt x="11782" y="4418"/>
                </a:cubicBezTo>
                <a:cubicBezTo>
                  <a:pt x="11782" y="4554"/>
                  <a:pt x="11837" y="4677"/>
                  <a:pt x="11926" y="4765"/>
                </a:cubicBezTo>
                <a:lnTo>
                  <a:pt x="13542" y="6382"/>
                </a:lnTo>
                <a:lnTo>
                  <a:pt x="6873" y="6382"/>
                </a:lnTo>
                <a:cubicBezTo>
                  <a:pt x="6601" y="6382"/>
                  <a:pt x="6382" y="6602"/>
                  <a:pt x="6382" y="6873"/>
                </a:cubicBezTo>
                <a:cubicBezTo>
                  <a:pt x="6382" y="7144"/>
                  <a:pt x="6601" y="7364"/>
                  <a:pt x="6873" y="7364"/>
                </a:cubicBezTo>
                <a:lnTo>
                  <a:pt x="13542" y="7364"/>
                </a:lnTo>
                <a:lnTo>
                  <a:pt x="11926" y="8980"/>
                </a:lnTo>
                <a:cubicBezTo>
                  <a:pt x="11837" y="9069"/>
                  <a:pt x="11782" y="9192"/>
                  <a:pt x="11782" y="9327"/>
                </a:cubicBezTo>
                <a:cubicBezTo>
                  <a:pt x="11782" y="9599"/>
                  <a:pt x="12001" y="9818"/>
                  <a:pt x="12273" y="9818"/>
                </a:cubicBezTo>
                <a:cubicBezTo>
                  <a:pt x="12408" y="9818"/>
                  <a:pt x="12531" y="9764"/>
                  <a:pt x="12620" y="9674"/>
                </a:cubicBezTo>
                <a:lnTo>
                  <a:pt x="15074" y="7220"/>
                </a:lnTo>
                <a:cubicBezTo>
                  <a:pt x="15163" y="7131"/>
                  <a:pt x="15218" y="7008"/>
                  <a:pt x="15218" y="6873"/>
                </a:cubicBezTo>
                <a:cubicBezTo>
                  <a:pt x="15218" y="6738"/>
                  <a:pt x="15163" y="6614"/>
                  <a:pt x="15074" y="6526"/>
                </a:cubicBezTo>
                <a:cubicBezTo>
                  <a:pt x="15074" y="6526"/>
                  <a:pt x="12620" y="4072"/>
                  <a:pt x="12620" y="4072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24" name="Shape 2736"/>
          <p:cNvSpPr/>
          <p:nvPr/>
        </p:nvSpPr>
        <p:spPr>
          <a:xfrm>
            <a:off x="879716" y="515370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07" y="14380"/>
                </a:moveTo>
                <a:cubicBezTo>
                  <a:pt x="12819" y="14469"/>
                  <a:pt x="12764" y="14592"/>
                  <a:pt x="12764" y="14727"/>
                </a:cubicBezTo>
                <a:cubicBezTo>
                  <a:pt x="12764" y="14999"/>
                  <a:pt x="12984" y="15218"/>
                  <a:pt x="13255" y="15218"/>
                </a:cubicBezTo>
                <a:cubicBezTo>
                  <a:pt x="13390" y="15218"/>
                  <a:pt x="13513" y="15164"/>
                  <a:pt x="13602" y="15074"/>
                </a:cubicBezTo>
                <a:lnTo>
                  <a:pt x="17529" y="11147"/>
                </a:lnTo>
                <a:cubicBezTo>
                  <a:pt x="17618" y="11058"/>
                  <a:pt x="17673" y="10936"/>
                  <a:pt x="17673" y="10800"/>
                </a:cubicBezTo>
                <a:cubicBezTo>
                  <a:pt x="17673" y="10665"/>
                  <a:pt x="17618" y="10542"/>
                  <a:pt x="17529" y="10453"/>
                </a:cubicBezTo>
                <a:lnTo>
                  <a:pt x="13602" y="6526"/>
                </a:lnTo>
                <a:cubicBezTo>
                  <a:pt x="13513" y="6437"/>
                  <a:pt x="13390" y="6382"/>
                  <a:pt x="13255" y="6382"/>
                </a:cubicBezTo>
                <a:cubicBezTo>
                  <a:pt x="12984" y="6382"/>
                  <a:pt x="12764" y="6601"/>
                  <a:pt x="12764" y="6873"/>
                </a:cubicBezTo>
                <a:cubicBezTo>
                  <a:pt x="12764" y="7008"/>
                  <a:pt x="12819" y="7131"/>
                  <a:pt x="12907" y="7220"/>
                </a:cubicBezTo>
                <a:lnTo>
                  <a:pt x="15997" y="10309"/>
                </a:lnTo>
                <a:lnTo>
                  <a:pt x="491" y="10309"/>
                </a:lnTo>
                <a:cubicBezTo>
                  <a:pt x="220" y="10309"/>
                  <a:pt x="0" y="10529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lnTo>
                  <a:pt x="15997" y="11291"/>
                </a:lnTo>
                <a:cubicBezTo>
                  <a:pt x="15997" y="11291"/>
                  <a:pt x="12907" y="14380"/>
                  <a:pt x="12907" y="14380"/>
                </a:cubicBezTo>
                <a:close/>
                <a:moveTo>
                  <a:pt x="21109" y="0"/>
                </a:moveTo>
                <a:lnTo>
                  <a:pt x="3436" y="0"/>
                </a:lnTo>
                <a:cubicBezTo>
                  <a:pt x="3166" y="0"/>
                  <a:pt x="2945" y="220"/>
                  <a:pt x="2945" y="491"/>
                </a:cubicBezTo>
                <a:lnTo>
                  <a:pt x="2945" y="7855"/>
                </a:lnTo>
                <a:cubicBezTo>
                  <a:pt x="2945" y="8126"/>
                  <a:pt x="3166" y="8345"/>
                  <a:pt x="3436" y="8345"/>
                </a:cubicBezTo>
                <a:cubicBezTo>
                  <a:pt x="3707" y="8345"/>
                  <a:pt x="3927" y="8126"/>
                  <a:pt x="3927" y="7855"/>
                </a:cubicBezTo>
                <a:lnTo>
                  <a:pt x="3927" y="982"/>
                </a:lnTo>
                <a:lnTo>
                  <a:pt x="20618" y="982"/>
                </a:lnTo>
                <a:lnTo>
                  <a:pt x="20618" y="20618"/>
                </a:lnTo>
                <a:lnTo>
                  <a:pt x="3927" y="20618"/>
                </a:lnTo>
                <a:lnTo>
                  <a:pt x="3927" y="13745"/>
                </a:lnTo>
                <a:cubicBezTo>
                  <a:pt x="3927" y="13475"/>
                  <a:pt x="3707" y="13255"/>
                  <a:pt x="3436" y="13255"/>
                </a:cubicBezTo>
                <a:cubicBezTo>
                  <a:pt x="3166" y="13255"/>
                  <a:pt x="2945" y="13475"/>
                  <a:pt x="2945" y="13745"/>
                </a:cubicBezTo>
                <a:lnTo>
                  <a:pt x="2945" y="21109"/>
                </a:lnTo>
                <a:cubicBezTo>
                  <a:pt x="2945" y="21380"/>
                  <a:pt x="3166" y="21600"/>
                  <a:pt x="3436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25" name="Shape 2737"/>
          <p:cNvSpPr/>
          <p:nvPr/>
        </p:nvSpPr>
        <p:spPr>
          <a:xfrm>
            <a:off x="1413003" y="515370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0309"/>
                </a:moveTo>
                <a:lnTo>
                  <a:pt x="5604" y="10309"/>
                </a:lnTo>
                <a:lnTo>
                  <a:pt x="8693" y="7220"/>
                </a:lnTo>
                <a:cubicBezTo>
                  <a:pt x="8781" y="7131"/>
                  <a:pt x="8836" y="7008"/>
                  <a:pt x="8836" y="6873"/>
                </a:cubicBezTo>
                <a:cubicBezTo>
                  <a:pt x="8836" y="6601"/>
                  <a:pt x="8616" y="6382"/>
                  <a:pt x="8345" y="6382"/>
                </a:cubicBezTo>
                <a:cubicBezTo>
                  <a:pt x="8210" y="6382"/>
                  <a:pt x="8087" y="6437"/>
                  <a:pt x="7998" y="6526"/>
                </a:cubicBezTo>
                <a:lnTo>
                  <a:pt x="4071" y="10453"/>
                </a:lnTo>
                <a:cubicBezTo>
                  <a:pt x="3982" y="10542"/>
                  <a:pt x="3927" y="10665"/>
                  <a:pt x="3927" y="10800"/>
                </a:cubicBezTo>
                <a:cubicBezTo>
                  <a:pt x="3927" y="10936"/>
                  <a:pt x="3982" y="11058"/>
                  <a:pt x="4071" y="11147"/>
                </a:cubicBezTo>
                <a:lnTo>
                  <a:pt x="7998" y="15074"/>
                </a:lnTo>
                <a:cubicBezTo>
                  <a:pt x="8087" y="15164"/>
                  <a:pt x="8210" y="15218"/>
                  <a:pt x="8345" y="15218"/>
                </a:cubicBezTo>
                <a:cubicBezTo>
                  <a:pt x="8616" y="15218"/>
                  <a:pt x="8836" y="14999"/>
                  <a:pt x="8836" y="14727"/>
                </a:cubicBezTo>
                <a:cubicBezTo>
                  <a:pt x="8836" y="14592"/>
                  <a:pt x="8781" y="14469"/>
                  <a:pt x="8693" y="14380"/>
                </a:cubicBezTo>
                <a:lnTo>
                  <a:pt x="5604" y="11291"/>
                </a:lnTo>
                <a:lnTo>
                  <a:pt x="21109" y="11291"/>
                </a:lnTo>
                <a:cubicBezTo>
                  <a:pt x="21380" y="11291"/>
                  <a:pt x="21600" y="11071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  <a:moveTo>
                  <a:pt x="18164" y="13255"/>
                </a:moveTo>
                <a:cubicBezTo>
                  <a:pt x="17893" y="13255"/>
                  <a:pt x="17673" y="13475"/>
                  <a:pt x="17673" y="13745"/>
                </a:cubicBezTo>
                <a:lnTo>
                  <a:pt x="17673" y="20618"/>
                </a:lnTo>
                <a:lnTo>
                  <a:pt x="982" y="20618"/>
                </a:lnTo>
                <a:lnTo>
                  <a:pt x="982" y="982"/>
                </a:lnTo>
                <a:lnTo>
                  <a:pt x="17673" y="982"/>
                </a:lnTo>
                <a:lnTo>
                  <a:pt x="17673" y="7855"/>
                </a:lnTo>
                <a:cubicBezTo>
                  <a:pt x="17673" y="8126"/>
                  <a:pt x="17893" y="8345"/>
                  <a:pt x="18164" y="8345"/>
                </a:cubicBezTo>
                <a:cubicBezTo>
                  <a:pt x="18434" y="8345"/>
                  <a:pt x="18655" y="8126"/>
                  <a:pt x="18655" y="7855"/>
                </a:cubicBezTo>
                <a:lnTo>
                  <a:pt x="18655" y="491"/>
                </a:lnTo>
                <a:cubicBezTo>
                  <a:pt x="18655" y="220"/>
                  <a:pt x="18434" y="0"/>
                  <a:pt x="18164" y="0"/>
                </a:cubicBez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18164" y="21600"/>
                </a:lnTo>
                <a:cubicBezTo>
                  <a:pt x="18434" y="21600"/>
                  <a:pt x="18655" y="21380"/>
                  <a:pt x="18655" y="21109"/>
                </a:cubicBezTo>
                <a:lnTo>
                  <a:pt x="18655" y="13745"/>
                </a:lnTo>
                <a:cubicBezTo>
                  <a:pt x="18655" y="13475"/>
                  <a:pt x="18434" y="13255"/>
                  <a:pt x="18164" y="1325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26" name="Shape 2738"/>
          <p:cNvSpPr/>
          <p:nvPr/>
        </p:nvSpPr>
        <p:spPr>
          <a:xfrm>
            <a:off x="2016567" y="5153706"/>
            <a:ext cx="139730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5709"/>
                </a:moveTo>
                <a:cubicBezTo>
                  <a:pt x="20347" y="15709"/>
                  <a:pt x="20102" y="15764"/>
                  <a:pt x="19924" y="15853"/>
                </a:cubicBezTo>
                <a:lnTo>
                  <a:pt x="11782" y="19924"/>
                </a:lnTo>
                <a:lnTo>
                  <a:pt x="11782" y="491"/>
                </a:lnTo>
                <a:cubicBezTo>
                  <a:pt x="11782" y="220"/>
                  <a:pt x="11342" y="0"/>
                  <a:pt x="10800" y="0"/>
                </a:cubicBezTo>
                <a:cubicBezTo>
                  <a:pt x="10258" y="0"/>
                  <a:pt x="9818" y="220"/>
                  <a:pt x="9818" y="491"/>
                </a:cubicBezTo>
                <a:lnTo>
                  <a:pt x="9818" y="19924"/>
                </a:lnTo>
                <a:lnTo>
                  <a:pt x="1676" y="15853"/>
                </a:lnTo>
                <a:cubicBezTo>
                  <a:pt x="1498" y="15764"/>
                  <a:pt x="1253" y="15709"/>
                  <a:pt x="982" y="15709"/>
                </a:cubicBezTo>
                <a:cubicBezTo>
                  <a:pt x="440" y="15709"/>
                  <a:pt x="0" y="15929"/>
                  <a:pt x="0" y="16200"/>
                </a:cubicBezTo>
                <a:cubicBezTo>
                  <a:pt x="0" y="16336"/>
                  <a:pt x="110" y="16458"/>
                  <a:pt x="288" y="16547"/>
                </a:cubicBezTo>
                <a:lnTo>
                  <a:pt x="10106" y="21456"/>
                </a:lnTo>
                <a:cubicBezTo>
                  <a:pt x="10284" y="21545"/>
                  <a:pt x="10529" y="21600"/>
                  <a:pt x="10800" y="21600"/>
                </a:cubicBezTo>
                <a:cubicBezTo>
                  <a:pt x="11071" y="21600"/>
                  <a:pt x="11316" y="21545"/>
                  <a:pt x="11494" y="21456"/>
                </a:cubicBezTo>
                <a:lnTo>
                  <a:pt x="21312" y="16547"/>
                </a:lnTo>
                <a:cubicBezTo>
                  <a:pt x="21490" y="16458"/>
                  <a:pt x="21600" y="16336"/>
                  <a:pt x="21600" y="16200"/>
                </a:cubicBezTo>
                <a:cubicBezTo>
                  <a:pt x="21600" y="15929"/>
                  <a:pt x="21160" y="15709"/>
                  <a:pt x="20618" y="15709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27" name="Shape 2739"/>
          <p:cNvSpPr/>
          <p:nvPr/>
        </p:nvSpPr>
        <p:spPr>
          <a:xfrm>
            <a:off x="2549853" y="5153706"/>
            <a:ext cx="139730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12" y="5053"/>
                </a:moveTo>
                <a:lnTo>
                  <a:pt x="11494" y="144"/>
                </a:lnTo>
                <a:cubicBezTo>
                  <a:pt x="11316" y="55"/>
                  <a:pt x="11071" y="0"/>
                  <a:pt x="10800" y="0"/>
                </a:cubicBezTo>
                <a:cubicBezTo>
                  <a:pt x="10529" y="0"/>
                  <a:pt x="10284" y="55"/>
                  <a:pt x="10106" y="144"/>
                </a:cubicBezTo>
                <a:lnTo>
                  <a:pt x="288" y="5053"/>
                </a:lnTo>
                <a:cubicBezTo>
                  <a:pt x="110" y="5142"/>
                  <a:pt x="0" y="5264"/>
                  <a:pt x="0" y="5400"/>
                </a:cubicBezTo>
                <a:cubicBezTo>
                  <a:pt x="0" y="5671"/>
                  <a:pt x="440" y="5891"/>
                  <a:pt x="982" y="5891"/>
                </a:cubicBezTo>
                <a:cubicBezTo>
                  <a:pt x="1253" y="5891"/>
                  <a:pt x="1498" y="5836"/>
                  <a:pt x="1676" y="5747"/>
                </a:cubicBezTo>
                <a:lnTo>
                  <a:pt x="9818" y="1676"/>
                </a:lnTo>
                <a:lnTo>
                  <a:pt x="9818" y="21109"/>
                </a:lnTo>
                <a:cubicBezTo>
                  <a:pt x="9818" y="21380"/>
                  <a:pt x="10258" y="21600"/>
                  <a:pt x="10800" y="21600"/>
                </a:cubicBezTo>
                <a:cubicBezTo>
                  <a:pt x="11342" y="21600"/>
                  <a:pt x="11782" y="21380"/>
                  <a:pt x="11782" y="21109"/>
                </a:cubicBezTo>
                <a:lnTo>
                  <a:pt x="11782" y="1676"/>
                </a:lnTo>
                <a:lnTo>
                  <a:pt x="19924" y="5747"/>
                </a:lnTo>
                <a:cubicBezTo>
                  <a:pt x="20102" y="5836"/>
                  <a:pt x="20347" y="5891"/>
                  <a:pt x="20618" y="5891"/>
                </a:cubicBezTo>
                <a:cubicBezTo>
                  <a:pt x="21160" y="5891"/>
                  <a:pt x="21600" y="5671"/>
                  <a:pt x="21600" y="5400"/>
                </a:cubicBezTo>
                <a:cubicBezTo>
                  <a:pt x="21600" y="5264"/>
                  <a:pt x="21490" y="5142"/>
                  <a:pt x="21312" y="505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28" name="Shape 2740"/>
          <p:cNvSpPr/>
          <p:nvPr/>
        </p:nvSpPr>
        <p:spPr>
          <a:xfrm>
            <a:off x="3013688" y="5223984"/>
            <a:ext cx="278632" cy="139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9818"/>
                </a:moveTo>
                <a:lnTo>
                  <a:pt x="1676" y="9818"/>
                </a:lnTo>
                <a:lnTo>
                  <a:pt x="5747" y="1676"/>
                </a:lnTo>
                <a:cubicBezTo>
                  <a:pt x="5836" y="1499"/>
                  <a:pt x="5891" y="1253"/>
                  <a:pt x="5891" y="982"/>
                </a:cubicBezTo>
                <a:cubicBezTo>
                  <a:pt x="5891" y="439"/>
                  <a:pt x="5671" y="0"/>
                  <a:pt x="5400" y="0"/>
                </a:cubicBezTo>
                <a:cubicBezTo>
                  <a:pt x="5265" y="0"/>
                  <a:pt x="5142" y="110"/>
                  <a:pt x="5053" y="288"/>
                </a:cubicBezTo>
                <a:lnTo>
                  <a:pt x="144" y="10106"/>
                </a:lnTo>
                <a:cubicBezTo>
                  <a:pt x="55" y="10284"/>
                  <a:pt x="0" y="10530"/>
                  <a:pt x="0" y="10800"/>
                </a:cubicBezTo>
                <a:cubicBezTo>
                  <a:pt x="0" y="11071"/>
                  <a:pt x="55" y="11317"/>
                  <a:pt x="144" y="11494"/>
                </a:cubicBezTo>
                <a:lnTo>
                  <a:pt x="5053" y="21312"/>
                </a:lnTo>
                <a:cubicBezTo>
                  <a:pt x="5142" y="21491"/>
                  <a:pt x="5265" y="21600"/>
                  <a:pt x="5400" y="21600"/>
                </a:cubicBezTo>
                <a:cubicBezTo>
                  <a:pt x="5671" y="21600"/>
                  <a:pt x="5891" y="21161"/>
                  <a:pt x="5891" y="20618"/>
                </a:cubicBezTo>
                <a:cubicBezTo>
                  <a:pt x="5891" y="20348"/>
                  <a:pt x="5836" y="20102"/>
                  <a:pt x="5747" y="19924"/>
                </a:cubicBezTo>
                <a:lnTo>
                  <a:pt x="1676" y="11782"/>
                </a:lnTo>
                <a:lnTo>
                  <a:pt x="21109" y="11782"/>
                </a:lnTo>
                <a:cubicBezTo>
                  <a:pt x="21380" y="11782"/>
                  <a:pt x="21600" y="11343"/>
                  <a:pt x="21600" y="10800"/>
                </a:cubicBezTo>
                <a:cubicBezTo>
                  <a:pt x="21600" y="10257"/>
                  <a:pt x="21380" y="9818"/>
                  <a:pt x="21109" y="9818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29" name="Shape 2741"/>
          <p:cNvSpPr/>
          <p:nvPr/>
        </p:nvSpPr>
        <p:spPr>
          <a:xfrm>
            <a:off x="3546974" y="5223984"/>
            <a:ext cx="279459" cy="139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56" y="10106"/>
                </a:moveTo>
                <a:lnTo>
                  <a:pt x="16547" y="288"/>
                </a:lnTo>
                <a:cubicBezTo>
                  <a:pt x="16458" y="110"/>
                  <a:pt x="16336" y="0"/>
                  <a:pt x="16200" y="0"/>
                </a:cubicBezTo>
                <a:cubicBezTo>
                  <a:pt x="15929" y="0"/>
                  <a:pt x="15709" y="439"/>
                  <a:pt x="15709" y="982"/>
                </a:cubicBezTo>
                <a:cubicBezTo>
                  <a:pt x="15709" y="1253"/>
                  <a:pt x="15764" y="1499"/>
                  <a:pt x="15853" y="1676"/>
                </a:cubicBezTo>
                <a:lnTo>
                  <a:pt x="19924" y="9818"/>
                </a:lnTo>
                <a:lnTo>
                  <a:pt x="491" y="9818"/>
                </a:lnTo>
                <a:cubicBezTo>
                  <a:pt x="220" y="9818"/>
                  <a:pt x="0" y="10257"/>
                  <a:pt x="0" y="10800"/>
                </a:cubicBezTo>
                <a:cubicBezTo>
                  <a:pt x="0" y="11343"/>
                  <a:pt x="220" y="11782"/>
                  <a:pt x="491" y="11782"/>
                </a:cubicBezTo>
                <a:lnTo>
                  <a:pt x="19924" y="11782"/>
                </a:lnTo>
                <a:lnTo>
                  <a:pt x="15853" y="19924"/>
                </a:lnTo>
                <a:cubicBezTo>
                  <a:pt x="15764" y="20102"/>
                  <a:pt x="15709" y="20347"/>
                  <a:pt x="15709" y="20618"/>
                </a:cubicBezTo>
                <a:cubicBezTo>
                  <a:pt x="15709" y="21161"/>
                  <a:pt x="15929" y="21600"/>
                  <a:pt x="16200" y="21600"/>
                </a:cubicBezTo>
                <a:cubicBezTo>
                  <a:pt x="16336" y="21600"/>
                  <a:pt x="16458" y="21491"/>
                  <a:pt x="16547" y="21312"/>
                </a:cubicBezTo>
                <a:lnTo>
                  <a:pt x="21456" y="11494"/>
                </a:lnTo>
                <a:cubicBezTo>
                  <a:pt x="21545" y="11317"/>
                  <a:pt x="21600" y="11071"/>
                  <a:pt x="21600" y="10800"/>
                </a:cubicBezTo>
                <a:cubicBezTo>
                  <a:pt x="21600" y="10529"/>
                  <a:pt x="21545" y="10284"/>
                  <a:pt x="21456" y="10106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30" name="Shape 2742"/>
          <p:cNvSpPr/>
          <p:nvPr/>
        </p:nvSpPr>
        <p:spPr>
          <a:xfrm>
            <a:off x="4092663" y="5229772"/>
            <a:ext cx="253828" cy="127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60" y="0"/>
                </a:moveTo>
                <a:cubicBezTo>
                  <a:pt x="20911" y="0"/>
                  <a:pt x="20776" y="121"/>
                  <a:pt x="20678" y="316"/>
                </a:cubicBezTo>
                <a:lnTo>
                  <a:pt x="10800" y="19033"/>
                </a:lnTo>
                <a:lnTo>
                  <a:pt x="922" y="316"/>
                </a:lnTo>
                <a:cubicBezTo>
                  <a:pt x="824" y="121"/>
                  <a:pt x="689" y="0"/>
                  <a:pt x="540" y="0"/>
                </a:cubicBezTo>
                <a:cubicBezTo>
                  <a:pt x="242" y="0"/>
                  <a:pt x="0" y="483"/>
                  <a:pt x="0" y="1080"/>
                </a:cubicBezTo>
                <a:cubicBezTo>
                  <a:pt x="0" y="1378"/>
                  <a:pt x="60" y="1648"/>
                  <a:pt x="158" y="1844"/>
                </a:cubicBezTo>
                <a:lnTo>
                  <a:pt x="10418" y="21284"/>
                </a:lnTo>
                <a:cubicBezTo>
                  <a:pt x="10516" y="21480"/>
                  <a:pt x="10651" y="21600"/>
                  <a:pt x="10800" y="21600"/>
                </a:cubicBezTo>
                <a:cubicBezTo>
                  <a:pt x="10949" y="21600"/>
                  <a:pt x="11084" y="21480"/>
                  <a:pt x="11182" y="21284"/>
                </a:cubicBezTo>
                <a:lnTo>
                  <a:pt x="21442" y="1844"/>
                </a:lnTo>
                <a:cubicBezTo>
                  <a:pt x="21540" y="1648"/>
                  <a:pt x="21600" y="1378"/>
                  <a:pt x="21600" y="1080"/>
                </a:cubicBezTo>
                <a:cubicBezTo>
                  <a:pt x="21600" y="483"/>
                  <a:pt x="21358" y="0"/>
                  <a:pt x="2106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31" name="Shape 2743"/>
          <p:cNvSpPr/>
          <p:nvPr/>
        </p:nvSpPr>
        <p:spPr>
          <a:xfrm>
            <a:off x="4625950" y="5229772"/>
            <a:ext cx="253828" cy="127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42" y="19756"/>
                </a:moveTo>
                <a:lnTo>
                  <a:pt x="11182" y="316"/>
                </a:lnTo>
                <a:cubicBezTo>
                  <a:pt x="11084" y="121"/>
                  <a:pt x="10949" y="0"/>
                  <a:pt x="10800" y="0"/>
                </a:cubicBezTo>
                <a:cubicBezTo>
                  <a:pt x="10651" y="0"/>
                  <a:pt x="10516" y="121"/>
                  <a:pt x="10418" y="316"/>
                </a:cubicBezTo>
                <a:lnTo>
                  <a:pt x="158" y="19756"/>
                </a:lnTo>
                <a:cubicBezTo>
                  <a:pt x="60" y="19953"/>
                  <a:pt x="0" y="20222"/>
                  <a:pt x="0" y="20520"/>
                </a:cubicBezTo>
                <a:cubicBezTo>
                  <a:pt x="0" y="21117"/>
                  <a:pt x="242" y="21600"/>
                  <a:pt x="540" y="21600"/>
                </a:cubicBezTo>
                <a:cubicBezTo>
                  <a:pt x="689" y="21600"/>
                  <a:pt x="824" y="21480"/>
                  <a:pt x="922" y="21284"/>
                </a:cubicBezTo>
                <a:lnTo>
                  <a:pt x="10800" y="2567"/>
                </a:lnTo>
                <a:lnTo>
                  <a:pt x="20678" y="21284"/>
                </a:lnTo>
                <a:cubicBezTo>
                  <a:pt x="20776" y="21480"/>
                  <a:pt x="20911" y="21600"/>
                  <a:pt x="21060" y="21600"/>
                </a:cubicBezTo>
                <a:cubicBezTo>
                  <a:pt x="21358" y="21600"/>
                  <a:pt x="21600" y="21117"/>
                  <a:pt x="21600" y="20520"/>
                </a:cubicBezTo>
                <a:cubicBezTo>
                  <a:pt x="21600" y="20222"/>
                  <a:pt x="21540" y="19953"/>
                  <a:pt x="21442" y="19756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32" name="Shape 2744"/>
          <p:cNvSpPr/>
          <p:nvPr/>
        </p:nvSpPr>
        <p:spPr>
          <a:xfrm>
            <a:off x="5222900" y="5166935"/>
            <a:ext cx="127327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33" name="Shape 2745"/>
          <p:cNvSpPr/>
          <p:nvPr/>
        </p:nvSpPr>
        <p:spPr>
          <a:xfrm>
            <a:off x="5756186" y="5166935"/>
            <a:ext cx="127327" cy="25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34" name="Shape 2746"/>
          <p:cNvSpPr/>
          <p:nvPr/>
        </p:nvSpPr>
        <p:spPr>
          <a:xfrm>
            <a:off x="879716" y="568699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6200" y="8836"/>
                </a:moveTo>
                <a:cubicBezTo>
                  <a:pt x="16065" y="8836"/>
                  <a:pt x="15942" y="8891"/>
                  <a:pt x="15852" y="8980"/>
                </a:cubicBezTo>
                <a:lnTo>
                  <a:pt x="10800" y="13574"/>
                </a:lnTo>
                <a:lnTo>
                  <a:pt x="5747" y="8980"/>
                </a:lnTo>
                <a:cubicBezTo>
                  <a:pt x="5658" y="8891"/>
                  <a:pt x="5535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63"/>
                  <a:pt x="4964" y="9586"/>
                  <a:pt x="5053" y="9674"/>
                </a:cubicBezTo>
                <a:lnTo>
                  <a:pt x="10453" y="14583"/>
                </a:lnTo>
                <a:cubicBezTo>
                  <a:pt x="10542" y="14673"/>
                  <a:pt x="10665" y="14727"/>
                  <a:pt x="10800" y="14727"/>
                </a:cubicBezTo>
                <a:cubicBezTo>
                  <a:pt x="10935" y="14727"/>
                  <a:pt x="11058" y="14673"/>
                  <a:pt x="11147" y="14583"/>
                </a:cubicBezTo>
                <a:lnTo>
                  <a:pt x="16547" y="9674"/>
                </a:lnTo>
                <a:cubicBezTo>
                  <a:pt x="16636" y="9586"/>
                  <a:pt x="16691" y="9463"/>
                  <a:pt x="16691" y="9327"/>
                </a:cubicBezTo>
                <a:cubicBezTo>
                  <a:pt x="16691" y="9056"/>
                  <a:pt x="16471" y="8836"/>
                  <a:pt x="16200" y="8836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35" name="Shape 2747"/>
          <p:cNvSpPr/>
          <p:nvPr/>
        </p:nvSpPr>
        <p:spPr>
          <a:xfrm>
            <a:off x="1413003" y="568699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147" y="7017"/>
                </a:moveTo>
                <a:cubicBezTo>
                  <a:pt x="11058" y="6927"/>
                  <a:pt x="10935" y="6873"/>
                  <a:pt x="10800" y="6873"/>
                </a:cubicBezTo>
                <a:cubicBezTo>
                  <a:pt x="10665" y="6873"/>
                  <a:pt x="10542" y="6927"/>
                  <a:pt x="10453" y="7017"/>
                </a:cubicBezTo>
                <a:lnTo>
                  <a:pt x="5053" y="11926"/>
                </a:lnTo>
                <a:cubicBezTo>
                  <a:pt x="4964" y="12015"/>
                  <a:pt x="4909" y="12138"/>
                  <a:pt x="4909" y="12273"/>
                </a:cubicBezTo>
                <a:cubicBezTo>
                  <a:pt x="4909" y="12544"/>
                  <a:pt x="5129" y="12764"/>
                  <a:pt x="5400" y="12764"/>
                </a:cubicBezTo>
                <a:cubicBezTo>
                  <a:pt x="5535" y="12764"/>
                  <a:pt x="5658" y="12709"/>
                  <a:pt x="5747" y="12620"/>
                </a:cubicBezTo>
                <a:lnTo>
                  <a:pt x="10800" y="8026"/>
                </a:lnTo>
                <a:lnTo>
                  <a:pt x="15853" y="12620"/>
                </a:lnTo>
                <a:cubicBezTo>
                  <a:pt x="15942" y="12709"/>
                  <a:pt x="16065" y="12764"/>
                  <a:pt x="16200" y="12764"/>
                </a:cubicBezTo>
                <a:cubicBezTo>
                  <a:pt x="16471" y="12764"/>
                  <a:pt x="16691" y="12544"/>
                  <a:pt x="16691" y="12273"/>
                </a:cubicBezTo>
                <a:cubicBezTo>
                  <a:pt x="16691" y="12138"/>
                  <a:pt x="16636" y="12015"/>
                  <a:pt x="16547" y="11926"/>
                </a:cubicBezTo>
                <a:cubicBezTo>
                  <a:pt x="16547" y="11926"/>
                  <a:pt x="11147" y="7017"/>
                  <a:pt x="11147" y="7017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36" name="Shape 2748"/>
          <p:cNvSpPr/>
          <p:nvPr/>
        </p:nvSpPr>
        <p:spPr>
          <a:xfrm>
            <a:off x="1946289" y="568699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2764" y="5400"/>
                </a:moveTo>
                <a:cubicBezTo>
                  <a:pt x="12764" y="5129"/>
                  <a:pt x="12544" y="4909"/>
                  <a:pt x="12273" y="4909"/>
                </a:cubicBezTo>
                <a:cubicBezTo>
                  <a:pt x="12137" y="4909"/>
                  <a:pt x="12015" y="4964"/>
                  <a:pt x="11926" y="5053"/>
                </a:cubicBezTo>
                <a:lnTo>
                  <a:pt x="7017" y="10453"/>
                </a:lnTo>
                <a:cubicBezTo>
                  <a:pt x="6928" y="10542"/>
                  <a:pt x="6873" y="10665"/>
                  <a:pt x="6873" y="10800"/>
                </a:cubicBezTo>
                <a:cubicBezTo>
                  <a:pt x="6873" y="10936"/>
                  <a:pt x="6928" y="11058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7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8"/>
                  <a:pt x="12764" y="5536"/>
                  <a:pt x="12764" y="54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37" name="Shape 2749"/>
          <p:cNvSpPr/>
          <p:nvPr/>
        </p:nvSpPr>
        <p:spPr>
          <a:xfrm>
            <a:off x="2479575" y="568699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38" name="Shape 2750"/>
          <p:cNvSpPr/>
          <p:nvPr/>
        </p:nvSpPr>
        <p:spPr>
          <a:xfrm>
            <a:off x="3013688" y="5686992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73" y="235"/>
                </a:moveTo>
                <a:cubicBezTo>
                  <a:pt x="12909" y="205"/>
                  <a:pt x="12840" y="184"/>
                  <a:pt x="12764" y="184"/>
                </a:cubicBezTo>
                <a:cubicBezTo>
                  <a:pt x="12493" y="184"/>
                  <a:pt x="12273" y="404"/>
                  <a:pt x="12273" y="675"/>
                </a:cubicBezTo>
                <a:cubicBezTo>
                  <a:pt x="12273" y="946"/>
                  <a:pt x="12493" y="1166"/>
                  <a:pt x="12764" y="1166"/>
                </a:cubicBezTo>
                <a:lnTo>
                  <a:pt x="12764" y="1179"/>
                </a:lnTo>
                <a:cubicBezTo>
                  <a:pt x="17245" y="2089"/>
                  <a:pt x="20618" y="6050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6050"/>
                  <a:pt x="4355" y="2089"/>
                  <a:pt x="8836" y="1179"/>
                </a:cubicBezTo>
                <a:lnTo>
                  <a:pt x="8836" y="1166"/>
                </a:lnTo>
                <a:cubicBezTo>
                  <a:pt x="9107" y="1166"/>
                  <a:pt x="9327" y="946"/>
                  <a:pt x="9327" y="675"/>
                </a:cubicBezTo>
                <a:cubicBezTo>
                  <a:pt x="9327" y="404"/>
                  <a:pt x="9107" y="184"/>
                  <a:pt x="8836" y="184"/>
                </a:cubicBezTo>
                <a:cubicBezTo>
                  <a:pt x="8761" y="184"/>
                  <a:pt x="8691" y="205"/>
                  <a:pt x="8627" y="235"/>
                </a:cubicBezTo>
                <a:cubicBezTo>
                  <a:pt x="3706" y="1243"/>
                  <a:pt x="0" y="5582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5582"/>
                  <a:pt x="17893" y="1243"/>
                  <a:pt x="12973" y="235"/>
                </a:cubicBezTo>
                <a:moveTo>
                  <a:pt x="6873" y="9818"/>
                </a:moveTo>
                <a:cubicBezTo>
                  <a:pt x="6602" y="9818"/>
                  <a:pt x="6382" y="10038"/>
                  <a:pt x="6382" y="10309"/>
                </a:cubicBezTo>
                <a:cubicBezTo>
                  <a:pt x="6382" y="10445"/>
                  <a:pt x="6437" y="10567"/>
                  <a:pt x="6526" y="10656"/>
                </a:cubicBezTo>
                <a:lnTo>
                  <a:pt x="10453" y="14583"/>
                </a:lnTo>
                <a:cubicBezTo>
                  <a:pt x="10542" y="14673"/>
                  <a:pt x="10664" y="14727"/>
                  <a:pt x="10800" y="14727"/>
                </a:cubicBezTo>
                <a:cubicBezTo>
                  <a:pt x="10936" y="14727"/>
                  <a:pt x="11059" y="14673"/>
                  <a:pt x="11147" y="14583"/>
                </a:cubicBezTo>
                <a:lnTo>
                  <a:pt x="15074" y="10656"/>
                </a:lnTo>
                <a:cubicBezTo>
                  <a:pt x="15163" y="10567"/>
                  <a:pt x="15218" y="10445"/>
                  <a:pt x="15218" y="10309"/>
                </a:cubicBezTo>
                <a:cubicBezTo>
                  <a:pt x="15218" y="10038"/>
                  <a:pt x="14998" y="9818"/>
                  <a:pt x="14727" y="9818"/>
                </a:cubicBezTo>
                <a:cubicBezTo>
                  <a:pt x="14592" y="9818"/>
                  <a:pt x="14469" y="9873"/>
                  <a:pt x="14380" y="9962"/>
                </a:cubicBezTo>
                <a:lnTo>
                  <a:pt x="11291" y="13051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3051"/>
                </a:lnTo>
                <a:lnTo>
                  <a:pt x="7220" y="9962"/>
                </a:lnTo>
                <a:cubicBezTo>
                  <a:pt x="7131" y="9873"/>
                  <a:pt x="7009" y="9818"/>
                  <a:pt x="6873" y="9818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39" name="Shape 2751"/>
          <p:cNvSpPr/>
          <p:nvPr/>
        </p:nvSpPr>
        <p:spPr>
          <a:xfrm>
            <a:off x="3546974" y="5750656"/>
            <a:ext cx="279459" cy="152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397"/>
                </a:moveTo>
                <a:lnTo>
                  <a:pt x="1638" y="1800"/>
                </a:lnTo>
                <a:lnTo>
                  <a:pt x="19962" y="1800"/>
                </a:lnTo>
                <a:cubicBezTo>
                  <a:pt x="19962" y="1800"/>
                  <a:pt x="10800" y="19397"/>
                  <a:pt x="10800" y="19397"/>
                </a:cubicBezTo>
                <a:close/>
                <a:moveTo>
                  <a:pt x="21600" y="900"/>
                </a:moveTo>
                <a:cubicBezTo>
                  <a:pt x="21600" y="403"/>
                  <a:pt x="21380" y="0"/>
                  <a:pt x="21109" y="0"/>
                </a:cubicBezTo>
                <a:lnTo>
                  <a:pt x="491" y="0"/>
                </a:lnTo>
                <a:cubicBezTo>
                  <a:pt x="220" y="0"/>
                  <a:pt x="0" y="403"/>
                  <a:pt x="0" y="900"/>
                </a:cubicBezTo>
                <a:cubicBezTo>
                  <a:pt x="0" y="1141"/>
                  <a:pt x="53" y="1357"/>
                  <a:pt x="137" y="1519"/>
                </a:cubicBezTo>
                <a:lnTo>
                  <a:pt x="136" y="1521"/>
                </a:lnTo>
                <a:lnTo>
                  <a:pt x="10445" y="21321"/>
                </a:lnTo>
                <a:lnTo>
                  <a:pt x="10446" y="21319"/>
                </a:lnTo>
                <a:cubicBezTo>
                  <a:pt x="10536" y="21491"/>
                  <a:pt x="10660" y="21600"/>
                  <a:pt x="10800" y="21600"/>
                </a:cubicBezTo>
                <a:cubicBezTo>
                  <a:pt x="10940" y="21600"/>
                  <a:pt x="11064" y="21491"/>
                  <a:pt x="11154" y="21319"/>
                </a:cubicBezTo>
                <a:lnTo>
                  <a:pt x="11155" y="21321"/>
                </a:lnTo>
                <a:lnTo>
                  <a:pt x="21464" y="1521"/>
                </a:lnTo>
                <a:lnTo>
                  <a:pt x="21463" y="1519"/>
                </a:lnTo>
                <a:cubicBezTo>
                  <a:pt x="21547" y="1357"/>
                  <a:pt x="21600" y="1141"/>
                  <a:pt x="21600" y="9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40" name="Shape 2752"/>
          <p:cNvSpPr/>
          <p:nvPr/>
        </p:nvSpPr>
        <p:spPr>
          <a:xfrm>
            <a:off x="4080261" y="5750656"/>
            <a:ext cx="279459" cy="152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38" y="19800"/>
                </a:moveTo>
                <a:lnTo>
                  <a:pt x="10800" y="2203"/>
                </a:lnTo>
                <a:lnTo>
                  <a:pt x="19962" y="19800"/>
                </a:lnTo>
                <a:cubicBezTo>
                  <a:pt x="19962" y="19800"/>
                  <a:pt x="1638" y="19800"/>
                  <a:pt x="1638" y="19800"/>
                </a:cubicBezTo>
                <a:close/>
                <a:moveTo>
                  <a:pt x="21463" y="20081"/>
                </a:moveTo>
                <a:lnTo>
                  <a:pt x="21464" y="20079"/>
                </a:lnTo>
                <a:lnTo>
                  <a:pt x="11155" y="279"/>
                </a:lnTo>
                <a:lnTo>
                  <a:pt x="11154" y="282"/>
                </a:lnTo>
                <a:cubicBezTo>
                  <a:pt x="11064" y="109"/>
                  <a:pt x="10940" y="0"/>
                  <a:pt x="10800" y="0"/>
                </a:cubicBezTo>
                <a:cubicBezTo>
                  <a:pt x="10660" y="0"/>
                  <a:pt x="10536" y="109"/>
                  <a:pt x="10446" y="282"/>
                </a:cubicBezTo>
                <a:lnTo>
                  <a:pt x="10445" y="279"/>
                </a:lnTo>
                <a:lnTo>
                  <a:pt x="136" y="20079"/>
                </a:lnTo>
                <a:lnTo>
                  <a:pt x="137" y="20081"/>
                </a:lnTo>
                <a:cubicBezTo>
                  <a:pt x="54" y="20243"/>
                  <a:pt x="0" y="20459"/>
                  <a:pt x="0" y="20700"/>
                </a:cubicBezTo>
                <a:cubicBezTo>
                  <a:pt x="0" y="21197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197"/>
                  <a:pt x="21600" y="20700"/>
                </a:cubicBezTo>
                <a:cubicBezTo>
                  <a:pt x="21600" y="20459"/>
                  <a:pt x="21547" y="20243"/>
                  <a:pt x="21463" y="2008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41" name="Shape 2753"/>
          <p:cNvSpPr/>
          <p:nvPr/>
        </p:nvSpPr>
        <p:spPr>
          <a:xfrm>
            <a:off x="4677211" y="5686992"/>
            <a:ext cx="152131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00" y="19962"/>
                </a:moveTo>
                <a:lnTo>
                  <a:pt x="2203" y="10800"/>
                </a:lnTo>
                <a:lnTo>
                  <a:pt x="19800" y="1638"/>
                </a:lnTo>
                <a:cubicBezTo>
                  <a:pt x="19800" y="1638"/>
                  <a:pt x="19800" y="19962"/>
                  <a:pt x="19800" y="19962"/>
                </a:cubicBezTo>
                <a:close/>
                <a:moveTo>
                  <a:pt x="20700" y="0"/>
                </a:moveTo>
                <a:cubicBezTo>
                  <a:pt x="20459" y="0"/>
                  <a:pt x="20243" y="53"/>
                  <a:pt x="20080" y="137"/>
                </a:cubicBezTo>
                <a:lnTo>
                  <a:pt x="20079" y="136"/>
                </a:lnTo>
                <a:lnTo>
                  <a:pt x="279" y="10445"/>
                </a:lnTo>
                <a:lnTo>
                  <a:pt x="281" y="10446"/>
                </a:lnTo>
                <a:cubicBezTo>
                  <a:pt x="109" y="10536"/>
                  <a:pt x="0" y="10660"/>
                  <a:pt x="0" y="10800"/>
                </a:cubicBezTo>
                <a:cubicBezTo>
                  <a:pt x="0" y="10940"/>
                  <a:pt x="109" y="11065"/>
                  <a:pt x="281" y="11154"/>
                </a:cubicBezTo>
                <a:lnTo>
                  <a:pt x="279" y="11155"/>
                </a:lnTo>
                <a:lnTo>
                  <a:pt x="20079" y="21465"/>
                </a:lnTo>
                <a:lnTo>
                  <a:pt x="20080" y="21463"/>
                </a:lnTo>
                <a:cubicBezTo>
                  <a:pt x="20243" y="21547"/>
                  <a:pt x="20459" y="21600"/>
                  <a:pt x="20700" y="21600"/>
                </a:cubicBezTo>
                <a:cubicBezTo>
                  <a:pt x="21197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197" y="0"/>
                  <a:pt x="20700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42" name="Shape 2754"/>
          <p:cNvSpPr/>
          <p:nvPr/>
        </p:nvSpPr>
        <p:spPr>
          <a:xfrm>
            <a:off x="5210497" y="5686992"/>
            <a:ext cx="152131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962"/>
                </a:moveTo>
                <a:lnTo>
                  <a:pt x="1800" y="1638"/>
                </a:lnTo>
                <a:lnTo>
                  <a:pt x="19397" y="10800"/>
                </a:lnTo>
                <a:cubicBezTo>
                  <a:pt x="19397" y="10800"/>
                  <a:pt x="1800" y="19962"/>
                  <a:pt x="1800" y="19962"/>
                </a:cubicBezTo>
                <a:close/>
                <a:moveTo>
                  <a:pt x="21600" y="10800"/>
                </a:moveTo>
                <a:cubicBezTo>
                  <a:pt x="21600" y="10660"/>
                  <a:pt x="21491" y="10536"/>
                  <a:pt x="21318" y="10446"/>
                </a:cubicBezTo>
                <a:lnTo>
                  <a:pt x="21321" y="10445"/>
                </a:lnTo>
                <a:lnTo>
                  <a:pt x="1521" y="136"/>
                </a:lnTo>
                <a:lnTo>
                  <a:pt x="1519" y="137"/>
                </a:lnTo>
                <a:cubicBezTo>
                  <a:pt x="1357" y="53"/>
                  <a:pt x="1141" y="0"/>
                  <a:pt x="900" y="0"/>
                </a:cubicBezTo>
                <a:cubicBezTo>
                  <a:pt x="403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403" y="21600"/>
                  <a:pt x="900" y="21600"/>
                </a:cubicBezTo>
                <a:cubicBezTo>
                  <a:pt x="1141" y="21600"/>
                  <a:pt x="1357" y="21547"/>
                  <a:pt x="1519" y="21463"/>
                </a:cubicBezTo>
                <a:lnTo>
                  <a:pt x="1521" y="21465"/>
                </a:lnTo>
                <a:lnTo>
                  <a:pt x="21321" y="11155"/>
                </a:lnTo>
                <a:lnTo>
                  <a:pt x="21318" y="11154"/>
                </a:lnTo>
                <a:cubicBezTo>
                  <a:pt x="21491" y="11065"/>
                  <a:pt x="21600" y="10940"/>
                  <a:pt x="21600" y="108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43" name="Shape 2755"/>
          <p:cNvSpPr/>
          <p:nvPr/>
        </p:nvSpPr>
        <p:spPr>
          <a:xfrm>
            <a:off x="5680120" y="568699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56" y="10453"/>
                </a:moveTo>
                <a:lnTo>
                  <a:pt x="18511" y="7507"/>
                </a:lnTo>
                <a:cubicBezTo>
                  <a:pt x="18422" y="7419"/>
                  <a:pt x="18299" y="7364"/>
                  <a:pt x="18164" y="7364"/>
                </a:cubicBezTo>
                <a:cubicBezTo>
                  <a:pt x="17892" y="7364"/>
                  <a:pt x="17673" y="7584"/>
                  <a:pt x="17673" y="7855"/>
                </a:cubicBezTo>
                <a:cubicBezTo>
                  <a:pt x="17673" y="7990"/>
                  <a:pt x="17728" y="8113"/>
                  <a:pt x="17817" y="8202"/>
                </a:cubicBezTo>
                <a:lnTo>
                  <a:pt x="19924" y="10309"/>
                </a:lnTo>
                <a:lnTo>
                  <a:pt x="11291" y="10309"/>
                </a:lnTo>
                <a:lnTo>
                  <a:pt x="11291" y="1676"/>
                </a:lnTo>
                <a:lnTo>
                  <a:pt x="13398" y="3783"/>
                </a:lnTo>
                <a:cubicBezTo>
                  <a:pt x="13487" y="3873"/>
                  <a:pt x="13610" y="3927"/>
                  <a:pt x="13745" y="3927"/>
                </a:cubicBezTo>
                <a:cubicBezTo>
                  <a:pt x="14017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6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8" y="3178"/>
                  <a:pt x="7364" y="3301"/>
                  <a:pt x="7364" y="3436"/>
                </a:cubicBezTo>
                <a:cubicBezTo>
                  <a:pt x="7364" y="3708"/>
                  <a:pt x="7583" y="3927"/>
                  <a:pt x="7855" y="3927"/>
                </a:cubicBezTo>
                <a:cubicBezTo>
                  <a:pt x="7990" y="3927"/>
                  <a:pt x="8113" y="3873"/>
                  <a:pt x="8202" y="3783"/>
                </a:cubicBezTo>
                <a:lnTo>
                  <a:pt x="10309" y="1676"/>
                </a:lnTo>
                <a:lnTo>
                  <a:pt x="10309" y="10309"/>
                </a:lnTo>
                <a:lnTo>
                  <a:pt x="1676" y="10309"/>
                </a:lnTo>
                <a:lnTo>
                  <a:pt x="3783" y="8202"/>
                </a:lnTo>
                <a:cubicBezTo>
                  <a:pt x="3873" y="8113"/>
                  <a:pt x="3927" y="7990"/>
                  <a:pt x="3927" y="7855"/>
                </a:cubicBezTo>
                <a:cubicBezTo>
                  <a:pt x="3927" y="7584"/>
                  <a:pt x="3708" y="7364"/>
                  <a:pt x="3436" y="7364"/>
                </a:cubicBezTo>
                <a:cubicBezTo>
                  <a:pt x="3301" y="7364"/>
                  <a:pt x="3178" y="7419"/>
                  <a:pt x="3089" y="7507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0936"/>
                  <a:pt x="55" y="11058"/>
                  <a:pt x="144" y="11148"/>
                </a:cubicBezTo>
                <a:lnTo>
                  <a:pt x="3089" y="14093"/>
                </a:lnTo>
                <a:cubicBezTo>
                  <a:pt x="3178" y="14182"/>
                  <a:pt x="3301" y="14236"/>
                  <a:pt x="3436" y="14236"/>
                </a:cubicBezTo>
                <a:cubicBezTo>
                  <a:pt x="3708" y="14236"/>
                  <a:pt x="3927" y="14017"/>
                  <a:pt x="3927" y="13745"/>
                </a:cubicBezTo>
                <a:cubicBezTo>
                  <a:pt x="3927" y="13610"/>
                  <a:pt x="3873" y="13488"/>
                  <a:pt x="3783" y="13398"/>
                </a:cubicBezTo>
                <a:lnTo>
                  <a:pt x="1676" y="11291"/>
                </a:lnTo>
                <a:lnTo>
                  <a:pt x="10309" y="11291"/>
                </a:ln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8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5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  <a:cubicBezTo>
                  <a:pt x="13610" y="17673"/>
                  <a:pt x="13487" y="17728"/>
                  <a:pt x="13398" y="17817"/>
                </a:cubicBezTo>
                <a:lnTo>
                  <a:pt x="11291" y="19924"/>
                </a:lnTo>
                <a:lnTo>
                  <a:pt x="11291" y="11291"/>
                </a:lnTo>
                <a:lnTo>
                  <a:pt x="19924" y="11291"/>
                </a:lnTo>
                <a:lnTo>
                  <a:pt x="17817" y="13398"/>
                </a:lnTo>
                <a:cubicBezTo>
                  <a:pt x="17728" y="13488"/>
                  <a:pt x="17673" y="13610"/>
                  <a:pt x="17673" y="13745"/>
                </a:cubicBezTo>
                <a:cubicBezTo>
                  <a:pt x="17673" y="14017"/>
                  <a:pt x="17892" y="14236"/>
                  <a:pt x="18164" y="14236"/>
                </a:cubicBezTo>
                <a:cubicBezTo>
                  <a:pt x="18299" y="14236"/>
                  <a:pt x="18422" y="14182"/>
                  <a:pt x="18511" y="14093"/>
                </a:cubicBezTo>
                <a:lnTo>
                  <a:pt x="21456" y="11148"/>
                </a:lnTo>
                <a:cubicBezTo>
                  <a:pt x="21545" y="11058"/>
                  <a:pt x="21600" y="10936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44" name="Shape 2756"/>
          <p:cNvSpPr/>
          <p:nvPr/>
        </p:nvSpPr>
        <p:spPr>
          <a:xfrm>
            <a:off x="6213406" y="515370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6200" y="7855"/>
                </a:moveTo>
                <a:cubicBezTo>
                  <a:pt x="16073" y="7855"/>
                  <a:pt x="15959" y="7905"/>
                  <a:pt x="15873" y="7985"/>
                </a:cubicBezTo>
                <a:lnTo>
                  <a:pt x="15870" y="7982"/>
                </a:lnTo>
                <a:lnTo>
                  <a:pt x="10800" y="12591"/>
                </a:lnTo>
                <a:lnTo>
                  <a:pt x="5730" y="7982"/>
                </a:lnTo>
                <a:lnTo>
                  <a:pt x="5727" y="7985"/>
                </a:lnTo>
                <a:cubicBezTo>
                  <a:pt x="5641" y="7905"/>
                  <a:pt x="5527" y="7855"/>
                  <a:pt x="5400" y="7855"/>
                </a:cubicBezTo>
                <a:cubicBezTo>
                  <a:pt x="5129" y="7855"/>
                  <a:pt x="4909" y="8074"/>
                  <a:pt x="4909" y="8345"/>
                </a:cubicBezTo>
                <a:cubicBezTo>
                  <a:pt x="4909" y="8489"/>
                  <a:pt x="4973" y="8616"/>
                  <a:pt x="5073" y="8706"/>
                </a:cubicBezTo>
                <a:lnTo>
                  <a:pt x="5070" y="8709"/>
                </a:lnTo>
                <a:lnTo>
                  <a:pt x="10470" y="13618"/>
                </a:lnTo>
                <a:lnTo>
                  <a:pt x="10473" y="13615"/>
                </a:lnTo>
                <a:cubicBezTo>
                  <a:pt x="10559" y="13695"/>
                  <a:pt x="10673" y="13745"/>
                  <a:pt x="10800" y="13745"/>
                </a:cubicBezTo>
                <a:cubicBezTo>
                  <a:pt x="10927" y="13745"/>
                  <a:pt x="11041" y="13695"/>
                  <a:pt x="11127" y="13615"/>
                </a:cubicBezTo>
                <a:lnTo>
                  <a:pt x="11130" y="13618"/>
                </a:lnTo>
                <a:lnTo>
                  <a:pt x="16530" y="8709"/>
                </a:lnTo>
                <a:lnTo>
                  <a:pt x="16527" y="8706"/>
                </a:lnTo>
                <a:cubicBezTo>
                  <a:pt x="16627" y="8616"/>
                  <a:pt x="16691" y="8489"/>
                  <a:pt x="16691" y="8345"/>
                </a:cubicBezTo>
                <a:cubicBezTo>
                  <a:pt x="16691" y="8074"/>
                  <a:pt x="16471" y="7855"/>
                  <a:pt x="16200" y="785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45" name="Shape 2757"/>
          <p:cNvSpPr/>
          <p:nvPr/>
        </p:nvSpPr>
        <p:spPr>
          <a:xfrm>
            <a:off x="6746692" y="515370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530" y="12891"/>
                </a:moveTo>
                <a:lnTo>
                  <a:pt x="11130" y="7982"/>
                </a:lnTo>
                <a:lnTo>
                  <a:pt x="11128" y="7985"/>
                </a:lnTo>
                <a:cubicBezTo>
                  <a:pt x="11040" y="7906"/>
                  <a:pt x="10927" y="7855"/>
                  <a:pt x="10800" y="7855"/>
                </a:cubicBezTo>
                <a:cubicBezTo>
                  <a:pt x="10673" y="7855"/>
                  <a:pt x="10559" y="7906"/>
                  <a:pt x="10473" y="7985"/>
                </a:cubicBezTo>
                <a:lnTo>
                  <a:pt x="10469" y="7982"/>
                </a:lnTo>
                <a:lnTo>
                  <a:pt x="5069" y="12891"/>
                </a:lnTo>
                <a:lnTo>
                  <a:pt x="5073" y="12895"/>
                </a:lnTo>
                <a:cubicBezTo>
                  <a:pt x="4973" y="12984"/>
                  <a:pt x="4909" y="13111"/>
                  <a:pt x="4909" y="13255"/>
                </a:cubicBezTo>
                <a:cubicBezTo>
                  <a:pt x="4909" y="13526"/>
                  <a:pt x="5129" y="13745"/>
                  <a:pt x="5400" y="13745"/>
                </a:cubicBezTo>
                <a:cubicBezTo>
                  <a:pt x="5527" y="13745"/>
                  <a:pt x="5640" y="13694"/>
                  <a:pt x="5728" y="13615"/>
                </a:cubicBezTo>
                <a:lnTo>
                  <a:pt x="5730" y="13618"/>
                </a:lnTo>
                <a:lnTo>
                  <a:pt x="10800" y="9009"/>
                </a:lnTo>
                <a:lnTo>
                  <a:pt x="15869" y="13618"/>
                </a:lnTo>
                <a:lnTo>
                  <a:pt x="15873" y="13615"/>
                </a:lnTo>
                <a:cubicBezTo>
                  <a:pt x="15959" y="13694"/>
                  <a:pt x="16073" y="13745"/>
                  <a:pt x="16200" y="13745"/>
                </a:cubicBezTo>
                <a:cubicBezTo>
                  <a:pt x="16471" y="13745"/>
                  <a:pt x="16691" y="13526"/>
                  <a:pt x="16691" y="13255"/>
                </a:cubicBezTo>
                <a:cubicBezTo>
                  <a:pt x="16691" y="13111"/>
                  <a:pt x="16627" y="12984"/>
                  <a:pt x="16527" y="12895"/>
                </a:cubicBezTo>
                <a:cubicBezTo>
                  <a:pt x="16527" y="12895"/>
                  <a:pt x="16530" y="12891"/>
                  <a:pt x="16530" y="12891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46" name="Shape 2758"/>
          <p:cNvSpPr/>
          <p:nvPr/>
        </p:nvSpPr>
        <p:spPr>
          <a:xfrm>
            <a:off x="7279979" y="515370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4909"/>
                </a:moveTo>
                <a:cubicBezTo>
                  <a:pt x="12128" y="4909"/>
                  <a:pt x="12002" y="4974"/>
                  <a:pt x="11912" y="5073"/>
                </a:cubicBezTo>
                <a:lnTo>
                  <a:pt x="11909" y="5070"/>
                </a:lnTo>
                <a:lnTo>
                  <a:pt x="7000" y="10470"/>
                </a:lnTo>
                <a:lnTo>
                  <a:pt x="7003" y="10473"/>
                </a:lnTo>
                <a:cubicBezTo>
                  <a:pt x="6924" y="10559"/>
                  <a:pt x="6873" y="10673"/>
                  <a:pt x="6873" y="10800"/>
                </a:cubicBezTo>
                <a:cubicBezTo>
                  <a:pt x="6873" y="10927"/>
                  <a:pt x="6924" y="11041"/>
                  <a:pt x="7003" y="11127"/>
                </a:cubicBezTo>
                <a:lnTo>
                  <a:pt x="7000" y="11130"/>
                </a:lnTo>
                <a:lnTo>
                  <a:pt x="11909" y="16530"/>
                </a:lnTo>
                <a:lnTo>
                  <a:pt x="11912" y="16527"/>
                </a:lnTo>
                <a:cubicBezTo>
                  <a:pt x="12002" y="16627"/>
                  <a:pt x="1212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73"/>
                  <a:pt x="12713" y="15960"/>
                  <a:pt x="12633" y="15873"/>
                </a:cubicBezTo>
                <a:lnTo>
                  <a:pt x="12636" y="15870"/>
                </a:lnTo>
                <a:lnTo>
                  <a:pt x="8027" y="10800"/>
                </a:lnTo>
                <a:lnTo>
                  <a:pt x="12636" y="5730"/>
                </a:lnTo>
                <a:lnTo>
                  <a:pt x="12633" y="5728"/>
                </a:lnTo>
                <a:cubicBezTo>
                  <a:pt x="12713" y="5641"/>
                  <a:pt x="12764" y="5527"/>
                  <a:pt x="12764" y="5400"/>
                </a:cubicBezTo>
                <a:cubicBezTo>
                  <a:pt x="12764" y="5129"/>
                  <a:pt x="12544" y="4909"/>
                  <a:pt x="12273" y="4909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47" name="Shape 2759"/>
          <p:cNvSpPr/>
          <p:nvPr/>
        </p:nvSpPr>
        <p:spPr>
          <a:xfrm>
            <a:off x="7813265" y="5153706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597" y="10473"/>
                </a:moveTo>
                <a:lnTo>
                  <a:pt x="14600" y="10470"/>
                </a:lnTo>
                <a:lnTo>
                  <a:pt x="9691" y="5070"/>
                </a:lnTo>
                <a:lnTo>
                  <a:pt x="9688" y="5073"/>
                </a:lnTo>
                <a:cubicBezTo>
                  <a:pt x="9598" y="4974"/>
                  <a:pt x="9471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27"/>
                  <a:pt x="8887" y="5641"/>
                  <a:pt x="8967" y="5728"/>
                </a:cubicBezTo>
                <a:lnTo>
                  <a:pt x="8964" y="5730"/>
                </a:lnTo>
                <a:lnTo>
                  <a:pt x="13573" y="10800"/>
                </a:lnTo>
                <a:lnTo>
                  <a:pt x="8964" y="15870"/>
                </a:lnTo>
                <a:lnTo>
                  <a:pt x="8967" y="15873"/>
                </a:lnTo>
                <a:cubicBezTo>
                  <a:pt x="8887" y="15960"/>
                  <a:pt x="8836" y="16073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71" y="16691"/>
                  <a:pt x="9598" y="16627"/>
                  <a:pt x="9688" y="16527"/>
                </a:cubicBezTo>
                <a:lnTo>
                  <a:pt x="9691" y="16530"/>
                </a:lnTo>
                <a:lnTo>
                  <a:pt x="14600" y="11130"/>
                </a:lnTo>
                <a:lnTo>
                  <a:pt x="14597" y="11127"/>
                </a:lnTo>
                <a:cubicBezTo>
                  <a:pt x="14676" y="11041"/>
                  <a:pt x="14727" y="10927"/>
                  <a:pt x="14727" y="10800"/>
                </a:cubicBezTo>
                <a:cubicBezTo>
                  <a:pt x="14727" y="10673"/>
                  <a:pt x="14676" y="10559"/>
                  <a:pt x="14597" y="1047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48" name="Shape 2760"/>
          <p:cNvSpPr/>
          <p:nvPr/>
        </p:nvSpPr>
        <p:spPr>
          <a:xfrm>
            <a:off x="8391199" y="5153706"/>
            <a:ext cx="190991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415"/>
                </a:moveTo>
                <a:lnTo>
                  <a:pt x="2459" y="14727"/>
                </a:lnTo>
                <a:lnTo>
                  <a:pt x="8640" y="14727"/>
                </a:lnTo>
                <a:lnTo>
                  <a:pt x="8640" y="1964"/>
                </a:lnTo>
                <a:cubicBezTo>
                  <a:pt x="8640" y="1422"/>
                  <a:pt x="9285" y="982"/>
                  <a:pt x="10080" y="982"/>
                </a:cubicBezTo>
                <a:lnTo>
                  <a:pt x="11520" y="982"/>
                </a:lnTo>
                <a:cubicBezTo>
                  <a:pt x="12315" y="982"/>
                  <a:pt x="12960" y="1422"/>
                  <a:pt x="12960" y="1964"/>
                </a:cubicBezTo>
                <a:lnTo>
                  <a:pt x="12960" y="14727"/>
                </a:lnTo>
                <a:lnTo>
                  <a:pt x="19142" y="14727"/>
                </a:lnTo>
                <a:cubicBezTo>
                  <a:pt x="19142" y="14727"/>
                  <a:pt x="10800" y="20415"/>
                  <a:pt x="10800" y="20415"/>
                </a:cubicBezTo>
                <a:close/>
                <a:moveTo>
                  <a:pt x="20880" y="13745"/>
                </a:moveTo>
                <a:lnTo>
                  <a:pt x="14400" y="13745"/>
                </a:lnTo>
                <a:lnTo>
                  <a:pt x="14400" y="1964"/>
                </a:lnTo>
                <a:cubicBezTo>
                  <a:pt x="14400" y="879"/>
                  <a:pt x="13110" y="0"/>
                  <a:pt x="11520" y="0"/>
                </a:cubicBezTo>
                <a:lnTo>
                  <a:pt x="10080" y="0"/>
                </a:lnTo>
                <a:cubicBezTo>
                  <a:pt x="8490" y="0"/>
                  <a:pt x="7200" y="879"/>
                  <a:pt x="7200" y="1964"/>
                </a:cubicBezTo>
                <a:lnTo>
                  <a:pt x="7200" y="13745"/>
                </a:lnTo>
                <a:lnTo>
                  <a:pt x="720" y="13745"/>
                </a:lnTo>
                <a:cubicBezTo>
                  <a:pt x="323" y="13745"/>
                  <a:pt x="0" y="13966"/>
                  <a:pt x="0" y="14236"/>
                </a:cubicBezTo>
                <a:cubicBezTo>
                  <a:pt x="0" y="14373"/>
                  <a:pt x="81" y="14495"/>
                  <a:pt x="212" y="14584"/>
                </a:cubicBezTo>
                <a:lnTo>
                  <a:pt x="10290" y="21456"/>
                </a:lnTo>
                <a:cubicBezTo>
                  <a:pt x="10421" y="21545"/>
                  <a:pt x="10601" y="21600"/>
                  <a:pt x="10800" y="21600"/>
                </a:cubicBezTo>
                <a:cubicBezTo>
                  <a:pt x="10999" y="21600"/>
                  <a:pt x="11179" y="21545"/>
                  <a:pt x="11310" y="21456"/>
                </a:cubicBezTo>
                <a:lnTo>
                  <a:pt x="21388" y="14584"/>
                </a:lnTo>
                <a:cubicBezTo>
                  <a:pt x="21519" y="14495"/>
                  <a:pt x="21600" y="14373"/>
                  <a:pt x="21600" y="14236"/>
                </a:cubicBezTo>
                <a:cubicBezTo>
                  <a:pt x="21600" y="13966"/>
                  <a:pt x="21277" y="13745"/>
                  <a:pt x="20880" y="1374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49" name="Shape 2761"/>
          <p:cNvSpPr/>
          <p:nvPr/>
        </p:nvSpPr>
        <p:spPr>
          <a:xfrm>
            <a:off x="8924485" y="5153706"/>
            <a:ext cx="190991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6873"/>
                </a:moveTo>
                <a:lnTo>
                  <a:pt x="12960" y="19636"/>
                </a:lnTo>
                <a:cubicBezTo>
                  <a:pt x="12960" y="20178"/>
                  <a:pt x="12315" y="20618"/>
                  <a:pt x="11520" y="20618"/>
                </a:cubicBezTo>
                <a:lnTo>
                  <a:pt x="10080" y="20618"/>
                </a:lnTo>
                <a:cubicBezTo>
                  <a:pt x="9285" y="20618"/>
                  <a:pt x="8640" y="20178"/>
                  <a:pt x="8640" y="19636"/>
                </a:cubicBezTo>
                <a:lnTo>
                  <a:pt x="8640" y="6873"/>
                </a:lnTo>
                <a:lnTo>
                  <a:pt x="2458" y="6873"/>
                </a:lnTo>
                <a:lnTo>
                  <a:pt x="10800" y="1185"/>
                </a:lnTo>
                <a:lnTo>
                  <a:pt x="19142" y="6873"/>
                </a:lnTo>
                <a:cubicBezTo>
                  <a:pt x="19142" y="6873"/>
                  <a:pt x="12960" y="6873"/>
                  <a:pt x="12960" y="6873"/>
                </a:cubicBezTo>
                <a:close/>
                <a:moveTo>
                  <a:pt x="21389" y="7017"/>
                </a:moveTo>
                <a:lnTo>
                  <a:pt x="11309" y="144"/>
                </a:lnTo>
                <a:cubicBezTo>
                  <a:pt x="11179" y="55"/>
                  <a:pt x="10999" y="0"/>
                  <a:pt x="10800" y="0"/>
                </a:cubicBezTo>
                <a:cubicBezTo>
                  <a:pt x="10601" y="0"/>
                  <a:pt x="10422" y="55"/>
                  <a:pt x="10291" y="144"/>
                </a:cubicBezTo>
                <a:lnTo>
                  <a:pt x="211" y="7017"/>
                </a:lnTo>
                <a:cubicBezTo>
                  <a:pt x="81" y="7106"/>
                  <a:pt x="0" y="7228"/>
                  <a:pt x="0" y="7364"/>
                </a:cubicBezTo>
                <a:cubicBezTo>
                  <a:pt x="0" y="7635"/>
                  <a:pt x="322" y="7855"/>
                  <a:pt x="720" y="7855"/>
                </a:cubicBezTo>
                <a:lnTo>
                  <a:pt x="7200" y="7855"/>
                </a:lnTo>
                <a:lnTo>
                  <a:pt x="7200" y="19636"/>
                </a:lnTo>
                <a:cubicBezTo>
                  <a:pt x="7200" y="20721"/>
                  <a:pt x="8490" y="21600"/>
                  <a:pt x="10080" y="21600"/>
                </a:cubicBezTo>
                <a:lnTo>
                  <a:pt x="11520" y="21600"/>
                </a:lnTo>
                <a:cubicBezTo>
                  <a:pt x="13110" y="21600"/>
                  <a:pt x="14400" y="20721"/>
                  <a:pt x="14400" y="19636"/>
                </a:cubicBezTo>
                <a:lnTo>
                  <a:pt x="14400" y="7855"/>
                </a:lnTo>
                <a:lnTo>
                  <a:pt x="20880" y="7855"/>
                </a:lnTo>
                <a:cubicBezTo>
                  <a:pt x="21278" y="7855"/>
                  <a:pt x="21600" y="7635"/>
                  <a:pt x="21600" y="7364"/>
                </a:cubicBezTo>
                <a:cubicBezTo>
                  <a:pt x="21600" y="7228"/>
                  <a:pt x="21519" y="7106"/>
                  <a:pt x="21389" y="7017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50" name="Shape 2762"/>
          <p:cNvSpPr/>
          <p:nvPr/>
        </p:nvSpPr>
        <p:spPr>
          <a:xfrm>
            <a:off x="9413951" y="5198354"/>
            <a:ext cx="279459" cy="1901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520"/>
                </a:moveTo>
                <a:cubicBezTo>
                  <a:pt x="20618" y="12315"/>
                  <a:pt x="20178" y="12960"/>
                  <a:pt x="19636" y="12960"/>
                </a:cubicBezTo>
                <a:lnTo>
                  <a:pt x="6873" y="12960"/>
                </a:lnTo>
                <a:lnTo>
                  <a:pt x="6873" y="19142"/>
                </a:lnTo>
                <a:lnTo>
                  <a:pt x="1185" y="10800"/>
                </a:lnTo>
                <a:lnTo>
                  <a:pt x="6873" y="2458"/>
                </a:lnTo>
                <a:lnTo>
                  <a:pt x="6873" y="8640"/>
                </a:lnTo>
                <a:lnTo>
                  <a:pt x="19636" y="8640"/>
                </a:lnTo>
                <a:cubicBezTo>
                  <a:pt x="20178" y="8640"/>
                  <a:pt x="20618" y="9285"/>
                  <a:pt x="20618" y="10080"/>
                </a:cubicBezTo>
                <a:cubicBezTo>
                  <a:pt x="20618" y="10080"/>
                  <a:pt x="20618" y="11520"/>
                  <a:pt x="20618" y="11520"/>
                </a:cubicBezTo>
                <a:close/>
                <a:moveTo>
                  <a:pt x="19636" y="7200"/>
                </a:moveTo>
                <a:lnTo>
                  <a:pt x="7855" y="7200"/>
                </a:lnTo>
                <a:lnTo>
                  <a:pt x="7855" y="720"/>
                </a:lnTo>
                <a:cubicBezTo>
                  <a:pt x="7855" y="322"/>
                  <a:pt x="7635" y="0"/>
                  <a:pt x="7364" y="0"/>
                </a:cubicBezTo>
                <a:cubicBezTo>
                  <a:pt x="7228" y="0"/>
                  <a:pt x="7105" y="81"/>
                  <a:pt x="7017" y="212"/>
                </a:cubicBezTo>
                <a:lnTo>
                  <a:pt x="144" y="10291"/>
                </a:lnTo>
                <a:cubicBezTo>
                  <a:pt x="55" y="10422"/>
                  <a:pt x="0" y="10602"/>
                  <a:pt x="0" y="10800"/>
                </a:cubicBezTo>
                <a:cubicBezTo>
                  <a:pt x="0" y="11000"/>
                  <a:pt x="55" y="11180"/>
                  <a:pt x="144" y="11310"/>
                </a:cubicBezTo>
                <a:lnTo>
                  <a:pt x="7017" y="21389"/>
                </a:lnTo>
                <a:cubicBezTo>
                  <a:pt x="7105" y="21520"/>
                  <a:pt x="7228" y="21600"/>
                  <a:pt x="7364" y="21600"/>
                </a:cubicBezTo>
                <a:cubicBezTo>
                  <a:pt x="7635" y="21600"/>
                  <a:pt x="7855" y="21278"/>
                  <a:pt x="7855" y="20880"/>
                </a:cubicBezTo>
                <a:lnTo>
                  <a:pt x="7855" y="14400"/>
                </a:lnTo>
                <a:lnTo>
                  <a:pt x="19636" y="14400"/>
                </a:lnTo>
                <a:cubicBezTo>
                  <a:pt x="20721" y="14400"/>
                  <a:pt x="21600" y="13110"/>
                  <a:pt x="21600" y="11520"/>
                </a:cubicBezTo>
                <a:lnTo>
                  <a:pt x="21600" y="10080"/>
                </a:lnTo>
                <a:cubicBezTo>
                  <a:pt x="21600" y="8490"/>
                  <a:pt x="20721" y="7200"/>
                  <a:pt x="19636" y="720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51" name="Shape 2763"/>
          <p:cNvSpPr/>
          <p:nvPr/>
        </p:nvSpPr>
        <p:spPr>
          <a:xfrm>
            <a:off x="9947237" y="5198354"/>
            <a:ext cx="279459" cy="1901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9142"/>
                </a:moveTo>
                <a:lnTo>
                  <a:pt x="14727" y="12960"/>
                </a:lnTo>
                <a:lnTo>
                  <a:pt x="1964" y="12960"/>
                </a:lnTo>
                <a:cubicBezTo>
                  <a:pt x="1421" y="12960"/>
                  <a:pt x="982" y="12316"/>
                  <a:pt x="982" y="11520"/>
                </a:cubicBezTo>
                <a:lnTo>
                  <a:pt x="982" y="10080"/>
                </a:lnTo>
                <a:cubicBezTo>
                  <a:pt x="982" y="9285"/>
                  <a:pt x="1421" y="8640"/>
                  <a:pt x="1964" y="8640"/>
                </a:cubicBezTo>
                <a:lnTo>
                  <a:pt x="14727" y="8640"/>
                </a:lnTo>
                <a:lnTo>
                  <a:pt x="14727" y="2458"/>
                </a:lnTo>
                <a:lnTo>
                  <a:pt x="20415" y="10800"/>
                </a:lnTo>
                <a:cubicBezTo>
                  <a:pt x="20415" y="10800"/>
                  <a:pt x="14727" y="19142"/>
                  <a:pt x="14727" y="19142"/>
                </a:cubicBezTo>
                <a:close/>
                <a:moveTo>
                  <a:pt x="21456" y="10291"/>
                </a:moveTo>
                <a:lnTo>
                  <a:pt x="14584" y="212"/>
                </a:lnTo>
                <a:cubicBezTo>
                  <a:pt x="14495" y="81"/>
                  <a:pt x="14372" y="0"/>
                  <a:pt x="14236" y="0"/>
                </a:cubicBezTo>
                <a:cubicBezTo>
                  <a:pt x="13965" y="0"/>
                  <a:pt x="13745" y="322"/>
                  <a:pt x="13745" y="720"/>
                </a:cubicBezTo>
                <a:lnTo>
                  <a:pt x="13745" y="7200"/>
                </a:lnTo>
                <a:lnTo>
                  <a:pt x="1964" y="7200"/>
                </a:lnTo>
                <a:cubicBezTo>
                  <a:pt x="879" y="7200"/>
                  <a:pt x="0" y="8490"/>
                  <a:pt x="0" y="10080"/>
                </a:cubicBezTo>
                <a:lnTo>
                  <a:pt x="0" y="11520"/>
                </a:lnTo>
                <a:cubicBezTo>
                  <a:pt x="0" y="13110"/>
                  <a:pt x="879" y="14400"/>
                  <a:pt x="1964" y="14400"/>
                </a:cubicBezTo>
                <a:lnTo>
                  <a:pt x="13745" y="14400"/>
                </a:lnTo>
                <a:lnTo>
                  <a:pt x="13745" y="20880"/>
                </a:lnTo>
                <a:cubicBezTo>
                  <a:pt x="13745" y="21278"/>
                  <a:pt x="13965" y="21600"/>
                  <a:pt x="14236" y="21600"/>
                </a:cubicBezTo>
                <a:cubicBezTo>
                  <a:pt x="14372" y="21600"/>
                  <a:pt x="14495" y="21520"/>
                  <a:pt x="14583" y="21389"/>
                </a:cubicBezTo>
                <a:lnTo>
                  <a:pt x="21456" y="11310"/>
                </a:lnTo>
                <a:cubicBezTo>
                  <a:pt x="21545" y="11180"/>
                  <a:pt x="21600" y="11000"/>
                  <a:pt x="21600" y="10800"/>
                </a:cubicBezTo>
                <a:cubicBezTo>
                  <a:pt x="21600" y="10601"/>
                  <a:pt x="21545" y="10421"/>
                  <a:pt x="21456" y="10291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52" name="Shape 2764"/>
          <p:cNvSpPr/>
          <p:nvPr/>
        </p:nvSpPr>
        <p:spPr>
          <a:xfrm>
            <a:off x="10518556" y="5153706"/>
            <a:ext cx="203393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02" y="5052"/>
                </a:moveTo>
                <a:lnTo>
                  <a:pt x="14652" y="144"/>
                </a:lnTo>
                <a:cubicBezTo>
                  <a:pt x="14530" y="55"/>
                  <a:pt x="14362" y="0"/>
                  <a:pt x="14175" y="0"/>
                </a:cubicBezTo>
                <a:cubicBezTo>
                  <a:pt x="13802" y="0"/>
                  <a:pt x="13500" y="220"/>
                  <a:pt x="13500" y="491"/>
                </a:cubicBezTo>
                <a:cubicBezTo>
                  <a:pt x="13500" y="627"/>
                  <a:pt x="13576" y="749"/>
                  <a:pt x="13698" y="838"/>
                </a:cubicBezTo>
                <a:lnTo>
                  <a:pt x="19296" y="4909"/>
                </a:lnTo>
                <a:lnTo>
                  <a:pt x="675" y="4909"/>
                </a:lnTo>
                <a:cubicBezTo>
                  <a:pt x="302" y="4909"/>
                  <a:pt x="0" y="5129"/>
                  <a:pt x="0" y="5400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1048" y="21600"/>
                  <a:pt x="1350" y="21380"/>
                  <a:pt x="1350" y="21109"/>
                </a:cubicBezTo>
                <a:lnTo>
                  <a:pt x="1350" y="5891"/>
                </a:lnTo>
                <a:lnTo>
                  <a:pt x="19296" y="5891"/>
                </a:lnTo>
                <a:lnTo>
                  <a:pt x="13698" y="9962"/>
                </a:lnTo>
                <a:cubicBezTo>
                  <a:pt x="13575" y="10051"/>
                  <a:pt x="13500" y="10173"/>
                  <a:pt x="13500" y="10309"/>
                </a:cubicBezTo>
                <a:cubicBezTo>
                  <a:pt x="13500" y="10580"/>
                  <a:pt x="13802" y="10800"/>
                  <a:pt x="14175" y="10800"/>
                </a:cubicBezTo>
                <a:cubicBezTo>
                  <a:pt x="14362" y="10800"/>
                  <a:pt x="14531" y="10745"/>
                  <a:pt x="14653" y="10656"/>
                </a:cubicBezTo>
                <a:lnTo>
                  <a:pt x="21402" y="5747"/>
                </a:lnTo>
                <a:cubicBezTo>
                  <a:pt x="21525" y="5658"/>
                  <a:pt x="21600" y="5536"/>
                  <a:pt x="21600" y="5400"/>
                </a:cubicBezTo>
                <a:cubicBezTo>
                  <a:pt x="21600" y="5264"/>
                  <a:pt x="21524" y="5142"/>
                  <a:pt x="21402" y="505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53" name="Shape 2765"/>
          <p:cNvSpPr/>
          <p:nvPr/>
        </p:nvSpPr>
        <p:spPr>
          <a:xfrm>
            <a:off x="11013810" y="5191739"/>
            <a:ext cx="279459" cy="203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2546"/>
                </a:moveTo>
                <a:lnTo>
                  <a:pt x="16691" y="2304"/>
                </a:lnTo>
                <a:lnTo>
                  <a:pt x="20415" y="7425"/>
                </a:lnTo>
                <a:cubicBezTo>
                  <a:pt x="20415" y="7425"/>
                  <a:pt x="16691" y="12546"/>
                  <a:pt x="16691" y="12546"/>
                </a:cubicBezTo>
                <a:close/>
                <a:moveTo>
                  <a:pt x="21456" y="6948"/>
                </a:moveTo>
                <a:lnTo>
                  <a:pt x="16548" y="198"/>
                </a:lnTo>
                <a:cubicBezTo>
                  <a:pt x="16458" y="76"/>
                  <a:pt x="16336" y="0"/>
                  <a:pt x="16200" y="0"/>
                </a:cubicBezTo>
                <a:cubicBezTo>
                  <a:pt x="15929" y="0"/>
                  <a:pt x="15709" y="302"/>
                  <a:pt x="15709" y="675"/>
                </a:cubicBezTo>
                <a:lnTo>
                  <a:pt x="15709" y="6750"/>
                </a:lnTo>
                <a:lnTo>
                  <a:pt x="491" y="6750"/>
                </a:lnTo>
                <a:cubicBezTo>
                  <a:pt x="220" y="6750"/>
                  <a:pt x="0" y="7052"/>
                  <a:pt x="0" y="7425"/>
                </a:cubicBezTo>
                <a:lnTo>
                  <a:pt x="0" y="20925"/>
                </a:lnTo>
                <a:cubicBezTo>
                  <a:pt x="0" y="21298"/>
                  <a:pt x="220" y="21600"/>
                  <a:pt x="491" y="21600"/>
                </a:cubicBezTo>
                <a:cubicBezTo>
                  <a:pt x="762" y="21600"/>
                  <a:pt x="982" y="21298"/>
                  <a:pt x="982" y="20925"/>
                </a:cubicBezTo>
                <a:lnTo>
                  <a:pt x="982" y="8100"/>
                </a:lnTo>
                <a:lnTo>
                  <a:pt x="15709" y="8100"/>
                </a:lnTo>
                <a:lnTo>
                  <a:pt x="15709" y="14175"/>
                </a:lnTo>
                <a:cubicBezTo>
                  <a:pt x="15709" y="14548"/>
                  <a:pt x="15929" y="14850"/>
                  <a:pt x="16200" y="14850"/>
                </a:cubicBezTo>
                <a:cubicBezTo>
                  <a:pt x="16336" y="14850"/>
                  <a:pt x="16458" y="14775"/>
                  <a:pt x="16547" y="14652"/>
                </a:cubicBezTo>
                <a:lnTo>
                  <a:pt x="21456" y="7903"/>
                </a:lnTo>
                <a:cubicBezTo>
                  <a:pt x="21545" y="7781"/>
                  <a:pt x="21600" y="7612"/>
                  <a:pt x="21600" y="7425"/>
                </a:cubicBezTo>
                <a:cubicBezTo>
                  <a:pt x="21600" y="7238"/>
                  <a:pt x="21545" y="7070"/>
                  <a:pt x="21456" y="6948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54" name="Shape 2766"/>
          <p:cNvSpPr/>
          <p:nvPr/>
        </p:nvSpPr>
        <p:spPr>
          <a:xfrm>
            <a:off x="6213406" y="568699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0"/>
                </a:moveTo>
                <a:lnTo>
                  <a:pt x="14236" y="0"/>
                </a:lnTo>
                <a:cubicBezTo>
                  <a:pt x="13966" y="0"/>
                  <a:pt x="13745" y="220"/>
                  <a:pt x="13745" y="491"/>
                </a:cubicBezTo>
                <a:cubicBezTo>
                  <a:pt x="13745" y="762"/>
                  <a:pt x="13966" y="982"/>
                  <a:pt x="14236" y="982"/>
                </a:cubicBezTo>
                <a:lnTo>
                  <a:pt x="19924" y="982"/>
                </a:lnTo>
                <a:lnTo>
                  <a:pt x="11926" y="8980"/>
                </a:lnTo>
                <a:cubicBezTo>
                  <a:pt x="11837" y="9069"/>
                  <a:pt x="11782" y="9192"/>
                  <a:pt x="11782" y="9327"/>
                </a:cubicBezTo>
                <a:cubicBezTo>
                  <a:pt x="11782" y="9599"/>
                  <a:pt x="12002" y="9818"/>
                  <a:pt x="12273" y="9818"/>
                </a:cubicBezTo>
                <a:cubicBezTo>
                  <a:pt x="12408" y="9818"/>
                  <a:pt x="12531" y="9764"/>
                  <a:pt x="12620" y="9674"/>
                </a:cubicBezTo>
                <a:lnTo>
                  <a:pt x="20618" y="1676"/>
                </a:lnTo>
                <a:lnTo>
                  <a:pt x="20618" y="7364"/>
                </a:lnTo>
                <a:cubicBezTo>
                  <a:pt x="20618" y="7635"/>
                  <a:pt x="20838" y="7855"/>
                  <a:pt x="21109" y="7855"/>
                </a:cubicBezTo>
                <a:cubicBezTo>
                  <a:pt x="21380" y="7855"/>
                  <a:pt x="21600" y="7635"/>
                  <a:pt x="21600" y="7364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  <a:moveTo>
                  <a:pt x="9327" y="11782"/>
                </a:moveTo>
                <a:cubicBezTo>
                  <a:pt x="9192" y="11782"/>
                  <a:pt x="9069" y="11837"/>
                  <a:pt x="8980" y="11926"/>
                </a:cubicBezTo>
                <a:lnTo>
                  <a:pt x="982" y="19924"/>
                </a:lnTo>
                <a:lnTo>
                  <a:pt x="982" y="14236"/>
                </a:lnTo>
                <a:cubicBezTo>
                  <a:pt x="982" y="13966"/>
                  <a:pt x="762" y="13745"/>
                  <a:pt x="491" y="13745"/>
                </a:cubicBezTo>
                <a:cubicBezTo>
                  <a:pt x="220" y="13745"/>
                  <a:pt x="0" y="13966"/>
                  <a:pt x="0" y="14236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7364" y="21600"/>
                </a:lnTo>
                <a:cubicBezTo>
                  <a:pt x="7634" y="21600"/>
                  <a:pt x="7855" y="21380"/>
                  <a:pt x="7855" y="21109"/>
                </a:cubicBezTo>
                <a:cubicBezTo>
                  <a:pt x="7855" y="20838"/>
                  <a:pt x="7634" y="20618"/>
                  <a:pt x="7364" y="20618"/>
                </a:cubicBezTo>
                <a:lnTo>
                  <a:pt x="1676" y="20618"/>
                </a:lnTo>
                <a:lnTo>
                  <a:pt x="9674" y="12620"/>
                </a:lnTo>
                <a:cubicBezTo>
                  <a:pt x="9763" y="12531"/>
                  <a:pt x="9818" y="12408"/>
                  <a:pt x="9818" y="12273"/>
                </a:cubicBezTo>
                <a:cubicBezTo>
                  <a:pt x="9818" y="12002"/>
                  <a:pt x="9598" y="11782"/>
                  <a:pt x="9327" y="117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55" name="Shape 2767"/>
          <p:cNvSpPr/>
          <p:nvPr/>
        </p:nvSpPr>
        <p:spPr>
          <a:xfrm>
            <a:off x="6746692" y="568699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0974" y="0"/>
                  <a:pt x="20851" y="55"/>
                  <a:pt x="20762" y="144"/>
                </a:cubicBezTo>
                <a:lnTo>
                  <a:pt x="12764" y="8142"/>
                </a:lnTo>
                <a:lnTo>
                  <a:pt x="12764" y="2455"/>
                </a:lnTo>
                <a:cubicBezTo>
                  <a:pt x="12764" y="2184"/>
                  <a:pt x="12544" y="1964"/>
                  <a:pt x="12273" y="1964"/>
                </a:cubicBezTo>
                <a:cubicBezTo>
                  <a:pt x="12002" y="1964"/>
                  <a:pt x="11782" y="2184"/>
                  <a:pt x="11782" y="2455"/>
                </a:cubicBezTo>
                <a:lnTo>
                  <a:pt x="11782" y="9327"/>
                </a:lnTo>
                <a:cubicBezTo>
                  <a:pt x="11782" y="9599"/>
                  <a:pt x="12002" y="9818"/>
                  <a:pt x="12273" y="9818"/>
                </a:cubicBezTo>
                <a:lnTo>
                  <a:pt x="19145" y="9818"/>
                </a:lnTo>
                <a:cubicBezTo>
                  <a:pt x="19416" y="9818"/>
                  <a:pt x="19636" y="9599"/>
                  <a:pt x="19636" y="9327"/>
                </a:cubicBezTo>
                <a:cubicBezTo>
                  <a:pt x="19636" y="9056"/>
                  <a:pt x="19416" y="8836"/>
                  <a:pt x="19145" y="8836"/>
                </a:cubicBezTo>
                <a:lnTo>
                  <a:pt x="13458" y="8836"/>
                </a:lnTo>
                <a:lnTo>
                  <a:pt x="21456" y="838"/>
                </a:lnTo>
                <a:cubicBezTo>
                  <a:pt x="21545" y="750"/>
                  <a:pt x="21600" y="627"/>
                  <a:pt x="21600" y="491"/>
                </a:cubicBezTo>
                <a:moveTo>
                  <a:pt x="9327" y="11782"/>
                </a:moveTo>
                <a:lnTo>
                  <a:pt x="2455" y="11782"/>
                </a:lnTo>
                <a:cubicBezTo>
                  <a:pt x="2184" y="11782"/>
                  <a:pt x="1964" y="12002"/>
                  <a:pt x="1964" y="12273"/>
                </a:cubicBezTo>
                <a:cubicBezTo>
                  <a:pt x="1964" y="12544"/>
                  <a:pt x="2184" y="12764"/>
                  <a:pt x="2455" y="12764"/>
                </a:cubicBezTo>
                <a:lnTo>
                  <a:pt x="8142" y="12764"/>
                </a:lnTo>
                <a:lnTo>
                  <a:pt x="144" y="20762"/>
                </a:lnTo>
                <a:cubicBezTo>
                  <a:pt x="55" y="20851"/>
                  <a:pt x="0" y="20973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626" y="21600"/>
                  <a:pt x="749" y="21545"/>
                  <a:pt x="838" y="21456"/>
                </a:cubicBezTo>
                <a:lnTo>
                  <a:pt x="8836" y="13458"/>
                </a:lnTo>
                <a:lnTo>
                  <a:pt x="8836" y="19145"/>
                </a:lnTo>
                <a:cubicBezTo>
                  <a:pt x="8836" y="19417"/>
                  <a:pt x="9056" y="19636"/>
                  <a:pt x="9327" y="19636"/>
                </a:cubicBezTo>
                <a:cubicBezTo>
                  <a:pt x="9598" y="19636"/>
                  <a:pt x="9818" y="19417"/>
                  <a:pt x="9818" y="19145"/>
                </a:cubicBezTo>
                <a:lnTo>
                  <a:pt x="9818" y="12273"/>
                </a:lnTo>
                <a:cubicBezTo>
                  <a:pt x="9818" y="12002"/>
                  <a:pt x="9598" y="11782"/>
                  <a:pt x="9327" y="1178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56" name="Shape 2768"/>
          <p:cNvSpPr/>
          <p:nvPr/>
        </p:nvSpPr>
        <p:spPr>
          <a:xfrm>
            <a:off x="7279979" y="568699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0"/>
                </a:moveTo>
                <a:lnTo>
                  <a:pt x="16200" y="0"/>
                </a:lnTo>
                <a:cubicBezTo>
                  <a:pt x="15929" y="0"/>
                  <a:pt x="15709" y="220"/>
                  <a:pt x="15709" y="491"/>
                </a:cubicBezTo>
                <a:cubicBezTo>
                  <a:pt x="15709" y="762"/>
                  <a:pt x="15929" y="982"/>
                  <a:pt x="16200" y="982"/>
                </a:cubicBezTo>
                <a:lnTo>
                  <a:pt x="19924" y="982"/>
                </a:lnTo>
                <a:lnTo>
                  <a:pt x="6035" y="14871"/>
                </a:lnTo>
                <a:cubicBezTo>
                  <a:pt x="5946" y="14960"/>
                  <a:pt x="5891" y="15083"/>
                  <a:pt x="5891" y="15218"/>
                </a:cubicBezTo>
                <a:cubicBezTo>
                  <a:pt x="5891" y="15489"/>
                  <a:pt x="6111" y="15709"/>
                  <a:pt x="6382" y="15709"/>
                </a:cubicBezTo>
                <a:cubicBezTo>
                  <a:pt x="6517" y="15709"/>
                  <a:pt x="6640" y="15654"/>
                  <a:pt x="6729" y="15565"/>
                </a:cubicBezTo>
                <a:lnTo>
                  <a:pt x="20618" y="1676"/>
                </a:lnTo>
                <a:lnTo>
                  <a:pt x="20618" y="5400"/>
                </a:lnTo>
                <a:cubicBezTo>
                  <a:pt x="20618" y="5671"/>
                  <a:pt x="20838" y="5890"/>
                  <a:pt x="21109" y="5890"/>
                </a:cubicBezTo>
                <a:cubicBezTo>
                  <a:pt x="21380" y="5890"/>
                  <a:pt x="21600" y="5671"/>
                  <a:pt x="21600" y="5400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  <a:moveTo>
                  <a:pt x="17182" y="6873"/>
                </a:moveTo>
                <a:cubicBezTo>
                  <a:pt x="16911" y="6873"/>
                  <a:pt x="16691" y="7092"/>
                  <a:pt x="16691" y="7364"/>
                </a:cubicBezTo>
                <a:lnTo>
                  <a:pt x="16691" y="20618"/>
                </a:lnTo>
                <a:lnTo>
                  <a:pt x="982" y="20618"/>
                </a:lnTo>
                <a:lnTo>
                  <a:pt x="982" y="4909"/>
                </a:lnTo>
                <a:lnTo>
                  <a:pt x="14236" y="4909"/>
                </a:lnTo>
                <a:cubicBezTo>
                  <a:pt x="14507" y="4909"/>
                  <a:pt x="14727" y="4689"/>
                  <a:pt x="14727" y="4418"/>
                </a:cubicBezTo>
                <a:cubicBezTo>
                  <a:pt x="14727" y="4147"/>
                  <a:pt x="14507" y="3927"/>
                  <a:pt x="14236" y="3927"/>
                </a:cubicBezTo>
                <a:lnTo>
                  <a:pt x="491" y="3927"/>
                </a:lnTo>
                <a:cubicBezTo>
                  <a:pt x="220" y="3927"/>
                  <a:pt x="0" y="4147"/>
                  <a:pt x="0" y="4418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lnTo>
                  <a:pt x="17673" y="7364"/>
                </a:lnTo>
                <a:cubicBezTo>
                  <a:pt x="17673" y="7092"/>
                  <a:pt x="17453" y="6873"/>
                  <a:pt x="17182" y="687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57" name="Shape 2769"/>
          <p:cNvSpPr/>
          <p:nvPr/>
        </p:nvSpPr>
        <p:spPr>
          <a:xfrm>
            <a:off x="7813265" y="568699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20383"/>
                </a:moveTo>
                <a:lnTo>
                  <a:pt x="11424" y="15709"/>
                </a:lnTo>
                <a:lnTo>
                  <a:pt x="13255" y="15709"/>
                </a:lnTo>
                <a:cubicBezTo>
                  <a:pt x="13525" y="15709"/>
                  <a:pt x="13745" y="15490"/>
                  <a:pt x="13745" y="15218"/>
                </a:cubicBezTo>
                <a:lnTo>
                  <a:pt x="13745" y="14727"/>
                </a:lnTo>
                <a:cubicBezTo>
                  <a:pt x="13635" y="12724"/>
                  <a:pt x="12844" y="5590"/>
                  <a:pt x="7448" y="1949"/>
                </a:cubicBezTo>
                <a:cubicBezTo>
                  <a:pt x="16407" y="4809"/>
                  <a:pt x="17536" y="12588"/>
                  <a:pt x="17673" y="14727"/>
                </a:cubicBezTo>
                <a:lnTo>
                  <a:pt x="17673" y="15218"/>
                </a:lnTo>
                <a:cubicBezTo>
                  <a:pt x="17673" y="15490"/>
                  <a:pt x="17893" y="15709"/>
                  <a:pt x="18164" y="15709"/>
                </a:cubicBezTo>
                <a:lnTo>
                  <a:pt x="19994" y="15709"/>
                </a:lnTo>
                <a:cubicBezTo>
                  <a:pt x="19994" y="15709"/>
                  <a:pt x="15709" y="20383"/>
                  <a:pt x="15709" y="20383"/>
                </a:cubicBezTo>
                <a:close/>
                <a:moveTo>
                  <a:pt x="21109" y="14727"/>
                </a:moveTo>
                <a:lnTo>
                  <a:pt x="18658" y="14727"/>
                </a:lnTo>
                <a:cubicBezTo>
                  <a:pt x="18450" y="12130"/>
                  <a:pt x="16610" y="0"/>
                  <a:pt x="491" y="0"/>
                </a:cubicBezTo>
                <a:cubicBezTo>
                  <a:pt x="219" y="0"/>
                  <a:pt x="0" y="220"/>
                  <a:pt x="0" y="491"/>
                </a:cubicBezTo>
                <a:cubicBezTo>
                  <a:pt x="0" y="762"/>
                  <a:pt x="219" y="982"/>
                  <a:pt x="491" y="982"/>
                </a:cubicBezTo>
                <a:cubicBezTo>
                  <a:pt x="5558" y="982"/>
                  <a:pt x="9160" y="3417"/>
                  <a:pt x="11196" y="8250"/>
                </a:cubicBezTo>
                <a:cubicBezTo>
                  <a:pt x="12394" y="11093"/>
                  <a:pt x="12657" y="13684"/>
                  <a:pt x="12715" y="14727"/>
                </a:cubicBezTo>
                <a:lnTo>
                  <a:pt x="10309" y="14727"/>
                </a:lnTo>
                <a:cubicBezTo>
                  <a:pt x="10038" y="14727"/>
                  <a:pt x="9818" y="14947"/>
                  <a:pt x="9818" y="15218"/>
                </a:cubicBezTo>
                <a:cubicBezTo>
                  <a:pt x="9818" y="15354"/>
                  <a:pt x="9873" y="15477"/>
                  <a:pt x="9962" y="15566"/>
                </a:cubicBezTo>
                <a:lnTo>
                  <a:pt x="15362" y="21456"/>
                </a:lnTo>
                <a:cubicBezTo>
                  <a:pt x="15450" y="21545"/>
                  <a:pt x="15574" y="21600"/>
                  <a:pt x="15709" y="21600"/>
                </a:cubicBezTo>
                <a:cubicBezTo>
                  <a:pt x="15845" y="21600"/>
                  <a:pt x="15967" y="21545"/>
                  <a:pt x="16056" y="21456"/>
                </a:cubicBezTo>
                <a:lnTo>
                  <a:pt x="21456" y="15566"/>
                </a:lnTo>
                <a:cubicBezTo>
                  <a:pt x="21545" y="15477"/>
                  <a:pt x="21600" y="15354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58" name="Shape 2770"/>
          <p:cNvSpPr/>
          <p:nvPr/>
        </p:nvSpPr>
        <p:spPr>
          <a:xfrm>
            <a:off x="8346551" y="568699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5891"/>
                </a:moveTo>
                <a:cubicBezTo>
                  <a:pt x="17893" y="5891"/>
                  <a:pt x="17673" y="6111"/>
                  <a:pt x="17673" y="6382"/>
                </a:cubicBezTo>
                <a:lnTo>
                  <a:pt x="17673" y="6873"/>
                </a:lnTo>
                <a:cubicBezTo>
                  <a:pt x="17536" y="9012"/>
                  <a:pt x="16407" y="16791"/>
                  <a:pt x="7448" y="19651"/>
                </a:cubicBezTo>
                <a:cubicBezTo>
                  <a:pt x="12844" y="16010"/>
                  <a:pt x="13635" y="8876"/>
                  <a:pt x="13745" y="6873"/>
                </a:cubicBezTo>
                <a:lnTo>
                  <a:pt x="13745" y="6382"/>
                </a:lnTo>
                <a:cubicBezTo>
                  <a:pt x="13745" y="6111"/>
                  <a:pt x="13525" y="5891"/>
                  <a:pt x="13255" y="5891"/>
                </a:cubicBezTo>
                <a:lnTo>
                  <a:pt x="11424" y="5891"/>
                </a:lnTo>
                <a:lnTo>
                  <a:pt x="15709" y="1217"/>
                </a:lnTo>
                <a:lnTo>
                  <a:pt x="19994" y="5891"/>
                </a:lnTo>
                <a:cubicBezTo>
                  <a:pt x="19994" y="5891"/>
                  <a:pt x="18164" y="5891"/>
                  <a:pt x="18164" y="5891"/>
                </a:cubicBezTo>
                <a:close/>
                <a:moveTo>
                  <a:pt x="21456" y="6035"/>
                </a:moveTo>
                <a:lnTo>
                  <a:pt x="16056" y="144"/>
                </a:lnTo>
                <a:cubicBezTo>
                  <a:pt x="15967" y="55"/>
                  <a:pt x="15845" y="0"/>
                  <a:pt x="15709" y="0"/>
                </a:cubicBezTo>
                <a:cubicBezTo>
                  <a:pt x="15573" y="0"/>
                  <a:pt x="15450" y="55"/>
                  <a:pt x="15362" y="144"/>
                </a:cubicBezTo>
                <a:lnTo>
                  <a:pt x="9962" y="6035"/>
                </a:lnTo>
                <a:cubicBezTo>
                  <a:pt x="9873" y="6124"/>
                  <a:pt x="9818" y="6247"/>
                  <a:pt x="9818" y="6382"/>
                </a:cubicBezTo>
                <a:cubicBezTo>
                  <a:pt x="9818" y="6653"/>
                  <a:pt x="10038" y="6873"/>
                  <a:pt x="10309" y="6873"/>
                </a:cubicBezTo>
                <a:lnTo>
                  <a:pt x="12715" y="6873"/>
                </a:lnTo>
                <a:cubicBezTo>
                  <a:pt x="12657" y="7916"/>
                  <a:pt x="12394" y="10507"/>
                  <a:pt x="11196" y="13351"/>
                </a:cubicBezTo>
                <a:cubicBezTo>
                  <a:pt x="9160" y="18184"/>
                  <a:pt x="5558" y="20618"/>
                  <a:pt x="491" y="20618"/>
                </a:cubicBezTo>
                <a:cubicBezTo>
                  <a:pt x="219" y="20618"/>
                  <a:pt x="0" y="20838"/>
                  <a:pt x="0" y="21109"/>
                </a:cubicBezTo>
                <a:cubicBezTo>
                  <a:pt x="0" y="21380"/>
                  <a:pt x="219" y="21600"/>
                  <a:pt x="491" y="21600"/>
                </a:cubicBezTo>
                <a:cubicBezTo>
                  <a:pt x="16610" y="21600"/>
                  <a:pt x="18450" y="9470"/>
                  <a:pt x="18658" y="6873"/>
                </a:cubicBezTo>
                <a:lnTo>
                  <a:pt x="21109" y="6873"/>
                </a:lnTo>
                <a:cubicBezTo>
                  <a:pt x="21380" y="6873"/>
                  <a:pt x="21600" y="6653"/>
                  <a:pt x="21600" y="6382"/>
                </a:cubicBezTo>
                <a:cubicBezTo>
                  <a:pt x="21600" y="6247"/>
                  <a:pt x="21545" y="6124"/>
                  <a:pt x="21456" y="6035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59" name="Shape 2771"/>
          <p:cNvSpPr/>
          <p:nvPr/>
        </p:nvSpPr>
        <p:spPr>
          <a:xfrm>
            <a:off x="8880665" y="5686992"/>
            <a:ext cx="278632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73" y="7855"/>
                </a:moveTo>
                <a:lnTo>
                  <a:pt x="6382" y="7855"/>
                </a:lnTo>
                <a:cubicBezTo>
                  <a:pt x="6110" y="7855"/>
                  <a:pt x="5891" y="8075"/>
                  <a:pt x="5891" y="8345"/>
                </a:cubicBezTo>
                <a:lnTo>
                  <a:pt x="5891" y="10176"/>
                </a:lnTo>
                <a:lnTo>
                  <a:pt x="1216" y="5891"/>
                </a:lnTo>
                <a:lnTo>
                  <a:pt x="5891" y="1606"/>
                </a:lnTo>
                <a:lnTo>
                  <a:pt x="5891" y="3436"/>
                </a:lnTo>
                <a:cubicBezTo>
                  <a:pt x="5891" y="3708"/>
                  <a:pt x="6110" y="3927"/>
                  <a:pt x="6382" y="3927"/>
                </a:cubicBezTo>
                <a:lnTo>
                  <a:pt x="6873" y="3927"/>
                </a:lnTo>
                <a:cubicBezTo>
                  <a:pt x="9012" y="4064"/>
                  <a:pt x="16791" y="5193"/>
                  <a:pt x="19651" y="14152"/>
                </a:cubicBezTo>
                <a:cubicBezTo>
                  <a:pt x="16010" y="8756"/>
                  <a:pt x="8876" y="7965"/>
                  <a:pt x="6873" y="7855"/>
                </a:cubicBezTo>
                <a:moveTo>
                  <a:pt x="6873" y="2942"/>
                </a:moveTo>
                <a:lnTo>
                  <a:pt x="6873" y="491"/>
                </a:lnTo>
                <a:cubicBezTo>
                  <a:pt x="6873" y="220"/>
                  <a:pt x="6653" y="0"/>
                  <a:pt x="6382" y="0"/>
                </a:cubicBezTo>
                <a:cubicBezTo>
                  <a:pt x="6246" y="0"/>
                  <a:pt x="6123" y="55"/>
                  <a:pt x="6035" y="144"/>
                </a:cubicBezTo>
                <a:lnTo>
                  <a:pt x="144" y="5544"/>
                </a:lnTo>
                <a:cubicBezTo>
                  <a:pt x="55" y="5633"/>
                  <a:pt x="0" y="5756"/>
                  <a:pt x="0" y="5891"/>
                </a:cubicBezTo>
                <a:cubicBezTo>
                  <a:pt x="0" y="6027"/>
                  <a:pt x="55" y="6150"/>
                  <a:pt x="144" y="6238"/>
                </a:cubicBezTo>
                <a:lnTo>
                  <a:pt x="6035" y="11638"/>
                </a:lnTo>
                <a:cubicBezTo>
                  <a:pt x="6123" y="11727"/>
                  <a:pt x="6246" y="11782"/>
                  <a:pt x="6382" y="11782"/>
                </a:cubicBezTo>
                <a:cubicBezTo>
                  <a:pt x="6653" y="11782"/>
                  <a:pt x="6873" y="11562"/>
                  <a:pt x="6873" y="11291"/>
                </a:cubicBezTo>
                <a:lnTo>
                  <a:pt x="6873" y="8884"/>
                </a:lnTo>
                <a:cubicBezTo>
                  <a:pt x="7916" y="8943"/>
                  <a:pt x="10507" y="9206"/>
                  <a:pt x="13350" y="10404"/>
                </a:cubicBezTo>
                <a:cubicBezTo>
                  <a:pt x="18183" y="12440"/>
                  <a:pt x="20618" y="16042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4990"/>
                  <a:pt x="9470" y="3150"/>
                  <a:pt x="6873" y="2942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60" name="Shape 2772"/>
          <p:cNvSpPr/>
          <p:nvPr/>
        </p:nvSpPr>
        <p:spPr>
          <a:xfrm>
            <a:off x="9413951" y="5686992"/>
            <a:ext cx="279459" cy="279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176"/>
                </a:moveTo>
                <a:lnTo>
                  <a:pt x="15709" y="8345"/>
                </a:lnTo>
                <a:cubicBezTo>
                  <a:pt x="15709" y="8075"/>
                  <a:pt x="15490" y="7855"/>
                  <a:pt x="15218" y="7855"/>
                </a:cubicBezTo>
                <a:lnTo>
                  <a:pt x="14727" y="7855"/>
                </a:lnTo>
                <a:cubicBezTo>
                  <a:pt x="12724" y="7965"/>
                  <a:pt x="5590" y="8756"/>
                  <a:pt x="1949" y="14152"/>
                </a:cubicBezTo>
                <a:cubicBezTo>
                  <a:pt x="4809" y="5193"/>
                  <a:pt x="12588" y="4064"/>
                  <a:pt x="14727" y="3927"/>
                </a:cubicBezTo>
                <a:lnTo>
                  <a:pt x="15218" y="3927"/>
                </a:lnTo>
                <a:cubicBezTo>
                  <a:pt x="15490" y="3927"/>
                  <a:pt x="15709" y="3708"/>
                  <a:pt x="15709" y="3436"/>
                </a:cubicBezTo>
                <a:lnTo>
                  <a:pt x="15709" y="1606"/>
                </a:lnTo>
                <a:lnTo>
                  <a:pt x="20383" y="5891"/>
                </a:lnTo>
                <a:cubicBezTo>
                  <a:pt x="20383" y="5891"/>
                  <a:pt x="15709" y="10176"/>
                  <a:pt x="15709" y="10176"/>
                </a:cubicBezTo>
                <a:close/>
                <a:moveTo>
                  <a:pt x="21456" y="5544"/>
                </a:moveTo>
                <a:lnTo>
                  <a:pt x="15565" y="144"/>
                </a:lnTo>
                <a:cubicBezTo>
                  <a:pt x="15477" y="55"/>
                  <a:pt x="15354" y="0"/>
                  <a:pt x="15218" y="0"/>
                </a:cubicBezTo>
                <a:cubicBezTo>
                  <a:pt x="14947" y="0"/>
                  <a:pt x="14727" y="220"/>
                  <a:pt x="14727" y="491"/>
                </a:cubicBezTo>
                <a:lnTo>
                  <a:pt x="14727" y="2942"/>
                </a:lnTo>
                <a:cubicBezTo>
                  <a:pt x="12130" y="3150"/>
                  <a:pt x="0" y="4991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762" y="21600"/>
                  <a:pt x="982" y="21380"/>
                  <a:pt x="982" y="21109"/>
                </a:cubicBezTo>
                <a:cubicBezTo>
                  <a:pt x="982" y="16042"/>
                  <a:pt x="3417" y="12440"/>
                  <a:pt x="8250" y="10404"/>
                </a:cubicBezTo>
                <a:cubicBezTo>
                  <a:pt x="11093" y="9206"/>
                  <a:pt x="13684" y="8943"/>
                  <a:pt x="14727" y="8884"/>
                </a:cubicBezTo>
                <a:lnTo>
                  <a:pt x="14727" y="11291"/>
                </a:lnTo>
                <a:cubicBezTo>
                  <a:pt x="14727" y="11562"/>
                  <a:pt x="14947" y="11782"/>
                  <a:pt x="15218" y="11782"/>
                </a:cubicBezTo>
                <a:cubicBezTo>
                  <a:pt x="15354" y="11782"/>
                  <a:pt x="15477" y="11727"/>
                  <a:pt x="15565" y="11638"/>
                </a:cubicBezTo>
                <a:lnTo>
                  <a:pt x="21456" y="6238"/>
                </a:lnTo>
                <a:cubicBezTo>
                  <a:pt x="21545" y="6150"/>
                  <a:pt x="21600" y="6027"/>
                  <a:pt x="21600" y="5891"/>
                </a:cubicBezTo>
                <a:cubicBezTo>
                  <a:pt x="21600" y="5756"/>
                  <a:pt x="21545" y="5633"/>
                  <a:pt x="21456" y="5544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61" name="Shape 2773"/>
          <p:cNvSpPr/>
          <p:nvPr/>
        </p:nvSpPr>
        <p:spPr>
          <a:xfrm>
            <a:off x="9947237" y="5738254"/>
            <a:ext cx="279459" cy="177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55" y="1543"/>
                </a:moveTo>
                <a:cubicBezTo>
                  <a:pt x="12837" y="1543"/>
                  <a:pt x="10309" y="5515"/>
                  <a:pt x="10309" y="10414"/>
                </a:cubicBezTo>
                <a:lnTo>
                  <a:pt x="10309" y="11186"/>
                </a:lnTo>
                <a:cubicBezTo>
                  <a:pt x="10309" y="15233"/>
                  <a:pt x="8221" y="18514"/>
                  <a:pt x="5645" y="18514"/>
                </a:cubicBezTo>
                <a:cubicBezTo>
                  <a:pt x="3070" y="18514"/>
                  <a:pt x="982" y="15233"/>
                  <a:pt x="982" y="11186"/>
                </a:cubicBezTo>
                <a:lnTo>
                  <a:pt x="982" y="10414"/>
                </a:lnTo>
                <a:cubicBezTo>
                  <a:pt x="982" y="6367"/>
                  <a:pt x="3070" y="3086"/>
                  <a:pt x="5645" y="3086"/>
                </a:cubicBezTo>
                <a:cubicBezTo>
                  <a:pt x="6670" y="3086"/>
                  <a:pt x="7575" y="3630"/>
                  <a:pt x="8321" y="4629"/>
                </a:cubicBezTo>
                <a:lnTo>
                  <a:pt x="6382" y="4629"/>
                </a:lnTo>
                <a:cubicBezTo>
                  <a:pt x="6110" y="4629"/>
                  <a:pt x="5891" y="4974"/>
                  <a:pt x="5891" y="5400"/>
                </a:cubicBezTo>
                <a:cubicBezTo>
                  <a:pt x="5891" y="5826"/>
                  <a:pt x="6110" y="6171"/>
                  <a:pt x="6382" y="6171"/>
                </a:cubicBezTo>
                <a:lnTo>
                  <a:pt x="9327" y="6171"/>
                </a:lnTo>
                <a:cubicBezTo>
                  <a:pt x="9599" y="6171"/>
                  <a:pt x="9818" y="5826"/>
                  <a:pt x="9818" y="5400"/>
                </a:cubicBezTo>
                <a:lnTo>
                  <a:pt x="9818" y="771"/>
                </a:lnTo>
                <a:cubicBezTo>
                  <a:pt x="9818" y="346"/>
                  <a:pt x="9599" y="0"/>
                  <a:pt x="9327" y="0"/>
                </a:cubicBezTo>
                <a:cubicBezTo>
                  <a:pt x="9056" y="0"/>
                  <a:pt x="8836" y="346"/>
                  <a:pt x="8836" y="771"/>
                </a:cubicBezTo>
                <a:lnTo>
                  <a:pt x="8836" y="3321"/>
                </a:lnTo>
                <a:cubicBezTo>
                  <a:pt x="7879" y="2160"/>
                  <a:pt x="6706" y="1543"/>
                  <a:pt x="5645" y="1543"/>
                </a:cubicBezTo>
                <a:cubicBezTo>
                  <a:pt x="2527" y="1543"/>
                  <a:pt x="0" y="5515"/>
                  <a:pt x="0" y="10414"/>
                </a:cubicBezTo>
                <a:lnTo>
                  <a:pt x="0" y="11186"/>
                </a:lnTo>
                <a:cubicBezTo>
                  <a:pt x="0" y="16085"/>
                  <a:pt x="2527" y="20057"/>
                  <a:pt x="5645" y="20057"/>
                </a:cubicBezTo>
                <a:cubicBezTo>
                  <a:pt x="8763" y="20057"/>
                  <a:pt x="11291" y="16085"/>
                  <a:pt x="11291" y="11186"/>
                </a:cubicBezTo>
                <a:lnTo>
                  <a:pt x="11291" y="10414"/>
                </a:lnTo>
                <a:cubicBezTo>
                  <a:pt x="11291" y="6367"/>
                  <a:pt x="13379" y="3086"/>
                  <a:pt x="15955" y="3086"/>
                </a:cubicBezTo>
                <a:cubicBezTo>
                  <a:pt x="18530" y="3086"/>
                  <a:pt x="20618" y="6367"/>
                  <a:pt x="20618" y="10414"/>
                </a:cubicBezTo>
                <a:lnTo>
                  <a:pt x="20618" y="11186"/>
                </a:lnTo>
                <a:cubicBezTo>
                  <a:pt x="20618" y="15233"/>
                  <a:pt x="18530" y="18514"/>
                  <a:pt x="15955" y="18514"/>
                </a:cubicBezTo>
                <a:cubicBezTo>
                  <a:pt x="14930" y="18514"/>
                  <a:pt x="14025" y="17970"/>
                  <a:pt x="13279" y="16971"/>
                </a:cubicBezTo>
                <a:lnTo>
                  <a:pt x="15218" y="16971"/>
                </a:lnTo>
                <a:cubicBezTo>
                  <a:pt x="15490" y="16971"/>
                  <a:pt x="15709" y="16626"/>
                  <a:pt x="15709" y="16200"/>
                </a:cubicBezTo>
                <a:cubicBezTo>
                  <a:pt x="15709" y="15774"/>
                  <a:pt x="15490" y="15429"/>
                  <a:pt x="15218" y="15429"/>
                </a:cubicBezTo>
                <a:lnTo>
                  <a:pt x="12273" y="15429"/>
                </a:lnTo>
                <a:cubicBezTo>
                  <a:pt x="12001" y="15429"/>
                  <a:pt x="11782" y="15774"/>
                  <a:pt x="11782" y="16200"/>
                </a:cubicBezTo>
                <a:lnTo>
                  <a:pt x="11782" y="20829"/>
                </a:lnTo>
                <a:cubicBezTo>
                  <a:pt x="11782" y="21255"/>
                  <a:pt x="12001" y="21600"/>
                  <a:pt x="12273" y="21600"/>
                </a:cubicBezTo>
                <a:cubicBezTo>
                  <a:pt x="12544" y="21600"/>
                  <a:pt x="12764" y="21255"/>
                  <a:pt x="12764" y="20829"/>
                </a:cubicBezTo>
                <a:lnTo>
                  <a:pt x="12764" y="18279"/>
                </a:lnTo>
                <a:cubicBezTo>
                  <a:pt x="13721" y="19441"/>
                  <a:pt x="14894" y="20057"/>
                  <a:pt x="15955" y="20057"/>
                </a:cubicBezTo>
                <a:cubicBezTo>
                  <a:pt x="19073" y="20057"/>
                  <a:pt x="21600" y="16085"/>
                  <a:pt x="21600" y="11186"/>
                </a:cubicBezTo>
                <a:lnTo>
                  <a:pt x="21600" y="10414"/>
                </a:lnTo>
                <a:cubicBezTo>
                  <a:pt x="21600" y="5515"/>
                  <a:pt x="19073" y="1543"/>
                  <a:pt x="15955" y="1543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62" name="Shape 2774"/>
          <p:cNvSpPr/>
          <p:nvPr/>
        </p:nvSpPr>
        <p:spPr>
          <a:xfrm>
            <a:off x="10480523" y="5725025"/>
            <a:ext cx="279459" cy="203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24" y="4050"/>
                </a:moveTo>
                <a:lnTo>
                  <a:pt x="18798" y="5598"/>
                </a:lnTo>
                <a:cubicBezTo>
                  <a:pt x="18709" y="5720"/>
                  <a:pt x="18655" y="5889"/>
                  <a:pt x="18655" y="6075"/>
                </a:cubicBezTo>
                <a:cubicBezTo>
                  <a:pt x="18655" y="6448"/>
                  <a:pt x="18874" y="6750"/>
                  <a:pt x="19145" y="6750"/>
                </a:cubicBezTo>
                <a:cubicBezTo>
                  <a:pt x="19281" y="6750"/>
                  <a:pt x="19404" y="6674"/>
                  <a:pt x="19493" y="6552"/>
                </a:cubicBezTo>
                <a:lnTo>
                  <a:pt x="21456" y="3853"/>
                </a:lnTo>
                <a:cubicBezTo>
                  <a:pt x="21545" y="3731"/>
                  <a:pt x="21600" y="3562"/>
                  <a:pt x="21600" y="3375"/>
                </a:cubicBezTo>
                <a:cubicBezTo>
                  <a:pt x="21600" y="3189"/>
                  <a:pt x="21545" y="3020"/>
                  <a:pt x="21456" y="2898"/>
                </a:cubicBezTo>
                <a:lnTo>
                  <a:pt x="19493" y="198"/>
                </a:lnTo>
                <a:cubicBezTo>
                  <a:pt x="19403" y="76"/>
                  <a:pt x="19281" y="0"/>
                  <a:pt x="19145" y="0"/>
                </a:cubicBezTo>
                <a:cubicBezTo>
                  <a:pt x="18874" y="0"/>
                  <a:pt x="18655" y="303"/>
                  <a:pt x="18655" y="675"/>
                </a:cubicBezTo>
                <a:cubicBezTo>
                  <a:pt x="18655" y="862"/>
                  <a:pt x="18709" y="1031"/>
                  <a:pt x="18799" y="1153"/>
                </a:cubicBezTo>
                <a:lnTo>
                  <a:pt x="19924" y="2700"/>
                </a:lnTo>
                <a:lnTo>
                  <a:pt x="15218" y="2700"/>
                </a:lnTo>
                <a:cubicBezTo>
                  <a:pt x="15065" y="2700"/>
                  <a:pt x="14933" y="2803"/>
                  <a:pt x="14843" y="2954"/>
                </a:cubicBezTo>
                <a:lnTo>
                  <a:pt x="14838" y="2948"/>
                </a:lnTo>
                <a:lnTo>
                  <a:pt x="6149" y="17550"/>
                </a:lnTo>
                <a:lnTo>
                  <a:pt x="491" y="17550"/>
                </a:lnTo>
                <a:cubicBezTo>
                  <a:pt x="220" y="17550"/>
                  <a:pt x="0" y="17853"/>
                  <a:pt x="0" y="18225"/>
                </a:cubicBezTo>
                <a:cubicBezTo>
                  <a:pt x="0" y="18598"/>
                  <a:pt x="220" y="18900"/>
                  <a:pt x="491" y="18900"/>
                </a:cubicBezTo>
                <a:lnTo>
                  <a:pt x="6382" y="18900"/>
                </a:lnTo>
                <a:cubicBezTo>
                  <a:pt x="6535" y="18900"/>
                  <a:pt x="6667" y="18798"/>
                  <a:pt x="6757" y="18647"/>
                </a:cubicBezTo>
                <a:lnTo>
                  <a:pt x="6762" y="18652"/>
                </a:lnTo>
                <a:lnTo>
                  <a:pt x="15451" y="4050"/>
                </a:lnTo>
                <a:cubicBezTo>
                  <a:pt x="15451" y="4050"/>
                  <a:pt x="19924" y="4050"/>
                  <a:pt x="19924" y="4050"/>
                </a:cubicBezTo>
                <a:close/>
                <a:moveTo>
                  <a:pt x="19493" y="15048"/>
                </a:moveTo>
                <a:cubicBezTo>
                  <a:pt x="19403" y="14926"/>
                  <a:pt x="19281" y="14850"/>
                  <a:pt x="19145" y="14850"/>
                </a:cubicBezTo>
                <a:cubicBezTo>
                  <a:pt x="18874" y="14850"/>
                  <a:pt x="18655" y="15153"/>
                  <a:pt x="18655" y="15525"/>
                </a:cubicBezTo>
                <a:cubicBezTo>
                  <a:pt x="18655" y="15712"/>
                  <a:pt x="18709" y="15880"/>
                  <a:pt x="18798" y="16002"/>
                </a:cubicBezTo>
                <a:lnTo>
                  <a:pt x="19924" y="17550"/>
                </a:lnTo>
                <a:lnTo>
                  <a:pt x="15451" y="17550"/>
                </a:lnTo>
                <a:lnTo>
                  <a:pt x="12386" y="12399"/>
                </a:lnTo>
                <a:lnTo>
                  <a:pt x="11751" y="13465"/>
                </a:lnTo>
                <a:lnTo>
                  <a:pt x="14838" y="18652"/>
                </a:lnTo>
                <a:lnTo>
                  <a:pt x="14843" y="18647"/>
                </a:lnTo>
                <a:cubicBezTo>
                  <a:pt x="14933" y="18798"/>
                  <a:pt x="15065" y="18900"/>
                  <a:pt x="15218" y="18900"/>
                </a:cubicBezTo>
                <a:lnTo>
                  <a:pt x="19924" y="18900"/>
                </a:lnTo>
                <a:lnTo>
                  <a:pt x="18798" y="20448"/>
                </a:lnTo>
                <a:cubicBezTo>
                  <a:pt x="18709" y="20570"/>
                  <a:pt x="18655" y="20739"/>
                  <a:pt x="18655" y="20925"/>
                </a:cubicBezTo>
                <a:cubicBezTo>
                  <a:pt x="18655" y="21298"/>
                  <a:pt x="18874" y="21600"/>
                  <a:pt x="19145" y="21600"/>
                </a:cubicBezTo>
                <a:cubicBezTo>
                  <a:pt x="19281" y="21600"/>
                  <a:pt x="19403" y="21525"/>
                  <a:pt x="19493" y="21402"/>
                </a:cubicBezTo>
                <a:lnTo>
                  <a:pt x="21456" y="18702"/>
                </a:lnTo>
                <a:cubicBezTo>
                  <a:pt x="21545" y="18580"/>
                  <a:pt x="21600" y="18412"/>
                  <a:pt x="21600" y="18225"/>
                </a:cubicBezTo>
                <a:cubicBezTo>
                  <a:pt x="21600" y="18039"/>
                  <a:pt x="21545" y="17870"/>
                  <a:pt x="21456" y="17748"/>
                </a:cubicBezTo>
                <a:cubicBezTo>
                  <a:pt x="21456" y="17748"/>
                  <a:pt x="19493" y="15048"/>
                  <a:pt x="19493" y="15048"/>
                </a:cubicBezTo>
                <a:close/>
                <a:moveTo>
                  <a:pt x="491" y="4050"/>
                </a:moveTo>
                <a:lnTo>
                  <a:pt x="6148" y="4050"/>
                </a:lnTo>
                <a:lnTo>
                  <a:pt x="9214" y="9201"/>
                </a:lnTo>
                <a:lnTo>
                  <a:pt x="9849" y="8136"/>
                </a:lnTo>
                <a:lnTo>
                  <a:pt x="6762" y="2948"/>
                </a:lnTo>
                <a:lnTo>
                  <a:pt x="6756" y="2954"/>
                </a:lnTo>
                <a:cubicBezTo>
                  <a:pt x="6667" y="2803"/>
                  <a:pt x="6535" y="2700"/>
                  <a:pt x="6382" y="2700"/>
                </a:cubicBezTo>
                <a:lnTo>
                  <a:pt x="491" y="2700"/>
                </a:lnTo>
                <a:cubicBezTo>
                  <a:pt x="220" y="2700"/>
                  <a:pt x="0" y="3003"/>
                  <a:pt x="0" y="3375"/>
                </a:cubicBezTo>
                <a:cubicBezTo>
                  <a:pt x="0" y="3748"/>
                  <a:pt x="220" y="4050"/>
                  <a:pt x="491" y="4050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  <p:sp>
        <p:nvSpPr>
          <p:cNvPr id="163" name="Shape 2775"/>
          <p:cNvSpPr/>
          <p:nvPr/>
        </p:nvSpPr>
        <p:spPr>
          <a:xfrm>
            <a:off x="11013810" y="5712623"/>
            <a:ext cx="279459" cy="229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2000"/>
                </a:moveTo>
                <a:cubicBezTo>
                  <a:pt x="1421" y="12000"/>
                  <a:pt x="982" y="11462"/>
                  <a:pt x="982" y="10800"/>
                </a:cubicBezTo>
                <a:cubicBezTo>
                  <a:pt x="982" y="10138"/>
                  <a:pt x="1421" y="9600"/>
                  <a:pt x="1964" y="9600"/>
                </a:cubicBezTo>
                <a:cubicBezTo>
                  <a:pt x="2505" y="9600"/>
                  <a:pt x="2945" y="10138"/>
                  <a:pt x="2945" y="10800"/>
                </a:cubicBezTo>
                <a:cubicBezTo>
                  <a:pt x="2945" y="11462"/>
                  <a:pt x="2505" y="12000"/>
                  <a:pt x="1964" y="12000"/>
                </a:cubicBezTo>
                <a:moveTo>
                  <a:pt x="21456" y="10376"/>
                </a:moveTo>
                <a:lnTo>
                  <a:pt x="18511" y="6776"/>
                </a:lnTo>
                <a:cubicBezTo>
                  <a:pt x="18422" y="6667"/>
                  <a:pt x="18299" y="6600"/>
                  <a:pt x="18164" y="6600"/>
                </a:cubicBezTo>
                <a:cubicBezTo>
                  <a:pt x="17892" y="6600"/>
                  <a:pt x="17673" y="6869"/>
                  <a:pt x="17673" y="7200"/>
                </a:cubicBezTo>
                <a:cubicBezTo>
                  <a:pt x="17673" y="7366"/>
                  <a:pt x="17728" y="7516"/>
                  <a:pt x="17817" y="7624"/>
                </a:cubicBezTo>
                <a:lnTo>
                  <a:pt x="19924" y="10200"/>
                </a:lnTo>
                <a:lnTo>
                  <a:pt x="8058" y="10200"/>
                </a:lnTo>
                <a:lnTo>
                  <a:pt x="14727" y="2048"/>
                </a:lnTo>
                <a:lnTo>
                  <a:pt x="14727" y="5400"/>
                </a:lnTo>
                <a:cubicBezTo>
                  <a:pt x="14727" y="5732"/>
                  <a:pt x="14947" y="6000"/>
                  <a:pt x="15218" y="6000"/>
                </a:cubicBezTo>
                <a:cubicBezTo>
                  <a:pt x="15489" y="6000"/>
                  <a:pt x="15709" y="5732"/>
                  <a:pt x="15709" y="5400"/>
                </a:cubicBezTo>
                <a:lnTo>
                  <a:pt x="15709" y="600"/>
                </a:lnTo>
                <a:cubicBezTo>
                  <a:pt x="15709" y="269"/>
                  <a:pt x="15489" y="0"/>
                  <a:pt x="15218" y="0"/>
                </a:cubicBezTo>
                <a:lnTo>
                  <a:pt x="11291" y="0"/>
                </a:lnTo>
                <a:cubicBezTo>
                  <a:pt x="11020" y="0"/>
                  <a:pt x="10800" y="269"/>
                  <a:pt x="10800" y="600"/>
                </a:cubicBezTo>
                <a:cubicBezTo>
                  <a:pt x="10800" y="932"/>
                  <a:pt x="11020" y="1200"/>
                  <a:pt x="11291" y="1200"/>
                </a:cubicBezTo>
                <a:lnTo>
                  <a:pt x="14033" y="1200"/>
                </a:lnTo>
                <a:lnTo>
                  <a:pt x="6669" y="10200"/>
                </a:lnTo>
                <a:lnTo>
                  <a:pt x="3858" y="10200"/>
                </a:lnTo>
                <a:cubicBezTo>
                  <a:pt x="3639" y="9167"/>
                  <a:pt x="2877" y="8400"/>
                  <a:pt x="1964" y="8400"/>
                </a:cubicBezTo>
                <a:cubicBezTo>
                  <a:pt x="879" y="8400"/>
                  <a:pt x="0" y="9475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cubicBezTo>
                  <a:pt x="2877" y="13200"/>
                  <a:pt x="3639" y="12434"/>
                  <a:pt x="3858" y="11400"/>
                </a:cubicBezTo>
                <a:lnTo>
                  <a:pt x="6669" y="11400"/>
                </a:lnTo>
                <a:lnTo>
                  <a:pt x="14033" y="20400"/>
                </a:lnTo>
                <a:lnTo>
                  <a:pt x="11291" y="20400"/>
                </a:lnTo>
                <a:cubicBezTo>
                  <a:pt x="11020" y="20400"/>
                  <a:pt x="10800" y="20669"/>
                  <a:pt x="10800" y="21000"/>
                </a:cubicBezTo>
                <a:cubicBezTo>
                  <a:pt x="10800" y="21332"/>
                  <a:pt x="11020" y="21600"/>
                  <a:pt x="11291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6200"/>
                </a:lnTo>
                <a:cubicBezTo>
                  <a:pt x="15709" y="15869"/>
                  <a:pt x="15489" y="15600"/>
                  <a:pt x="15218" y="15600"/>
                </a:cubicBezTo>
                <a:cubicBezTo>
                  <a:pt x="14947" y="15600"/>
                  <a:pt x="14727" y="15869"/>
                  <a:pt x="14727" y="16200"/>
                </a:cubicBezTo>
                <a:lnTo>
                  <a:pt x="14727" y="19552"/>
                </a:lnTo>
                <a:lnTo>
                  <a:pt x="8058" y="11400"/>
                </a:lnTo>
                <a:lnTo>
                  <a:pt x="19924" y="11400"/>
                </a:lnTo>
                <a:lnTo>
                  <a:pt x="17817" y="13976"/>
                </a:lnTo>
                <a:cubicBezTo>
                  <a:pt x="17728" y="14085"/>
                  <a:pt x="17673" y="14235"/>
                  <a:pt x="17673" y="14400"/>
                </a:cubicBezTo>
                <a:cubicBezTo>
                  <a:pt x="17673" y="14732"/>
                  <a:pt x="17892" y="15000"/>
                  <a:pt x="18164" y="15000"/>
                </a:cubicBezTo>
                <a:cubicBezTo>
                  <a:pt x="18299" y="15000"/>
                  <a:pt x="18422" y="14933"/>
                  <a:pt x="18511" y="14824"/>
                </a:cubicBezTo>
                <a:lnTo>
                  <a:pt x="21456" y="11224"/>
                </a:lnTo>
                <a:cubicBezTo>
                  <a:pt x="21545" y="11116"/>
                  <a:pt x="21600" y="10966"/>
                  <a:pt x="21600" y="10800"/>
                </a:cubicBezTo>
                <a:cubicBezTo>
                  <a:pt x="21600" y="10635"/>
                  <a:pt x="21545" y="10485"/>
                  <a:pt x="21456" y="10376"/>
                </a:cubicBezTo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latin typeface="+mn-ea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113765852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元素装饰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圆角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4960619" cy="51719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通过 </a:t>
            </a:r>
            <a:r>
              <a:rPr lang="en-US" altLang="zh-CN">
                <a:solidFill>
                  <a:srgbClr val="C00000"/>
                </a:solidFill>
              </a:rPr>
              <a:t>border-radius</a:t>
            </a:r>
            <a:r>
              <a:rPr lang="en-US" altLang="zh-CN"/>
              <a:t> </a:t>
            </a:r>
            <a:r>
              <a:rPr lang="zh-CN" altLang="en-US"/>
              <a:t>为盒子设置圆角弧度</a:t>
            </a:r>
            <a:endParaRPr lang="en-US" altLang="zh-CN" b="1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21F0DB3-84BA-4AA8-9AB4-C9FD7202C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441" y="2620612"/>
            <a:ext cx="2666918" cy="135048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66671C5-9620-40E4-AEA8-86F8CFD30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440" y="4089050"/>
            <a:ext cx="2695246" cy="1358669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8D01860E-F6D3-429F-85A8-A90C33480289}"/>
              </a:ext>
            </a:extLst>
          </p:cNvPr>
          <p:cNvGrpSpPr/>
          <p:nvPr/>
        </p:nvGrpSpPr>
        <p:grpSpPr>
          <a:xfrm>
            <a:off x="1329698" y="2900766"/>
            <a:ext cx="2150348" cy="485972"/>
            <a:chOff x="1313312" y="2562684"/>
            <a:chExt cx="2150348" cy="485972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44DF0D9-F45C-425E-93E1-B18D10BC3A7E}"/>
                </a:ext>
              </a:extLst>
            </p:cNvPr>
            <p:cNvSpPr/>
            <p:nvPr/>
          </p:nvSpPr>
          <p:spPr>
            <a:xfrm>
              <a:off x="1313312" y="2562684"/>
              <a:ext cx="2150348" cy="485972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0DBD7E3-FDDB-413B-9119-92785C0BE88A}"/>
                </a:ext>
              </a:extLst>
            </p:cNvPr>
            <p:cNvSpPr/>
            <p:nvPr/>
          </p:nvSpPr>
          <p:spPr>
            <a:xfrm>
              <a:off x="1331785" y="2586991"/>
              <a:ext cx="213187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>
                  <a:latin typeface="Fira Code,Consolas,  Courier New"/>
                  <a:ea typeface="阿里巴巴普惠体" panose="00020600040101010101"/>
                </a:rPr>
                <a:t>设置一个值：</a:t>
              </a:r>
              <a:endParaRPr lang="en-US" altLang="zh-CN" sz="1200"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</a:t>
              </a:r>
              <a:r>
                <a:rPr lang="en-US" altLang="zh-CN" sz="1200">
                  <a:solidFill>
                    <a:srgbClr val="00BCD4"/>
                  </a:solidFill>
                  <a:latin typeface="Fira Code,Consolas,  Courier New"/>
                  <a:ea typeface="阿里巴巴普惠体" panose="00020600040101010101"/>
                </a:rPr>
                <a:t>border-radius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: </a:t>
              </a:r>
              <a:r>
                <a:rPr lang="en-US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10px</a:t>
              </a:r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</p:txBody>
        </p:sp>
      </p:grpSp>
      <p:sp>
        <p:nvSpPr>
          <p:cNvPr id="21" name="文本占位符 3">
            <a:extLst>
              <a:ext uri="{FF2B5EF4-FFF2-40B4-BE49-F238E27FC236}">
                <a16:creationId xmlns:a16="http://schemas.microsoft.com/office/drawing/2014/main" id="{26D54176-3B2D-45C0-829B-212B0146392F}"/>
              </a:ext>
            </a:extLst>
          </p:cNvPr>
          <p:cNvSpPr txBox="1">
            <a:spLocks/>
          </p:cNvSpPr>
          <p:nvPr/>
        </p:nvSpPr>
        <p:spPr>
          <a:xfrm>
            <a:off x="838201" y="2403853"/>
            <a:ext cx="4023360" cy="517190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语法：</a:t>
            </a:r>
            <a:endParaRPr lang="en-US" altLang="zh-CN" b="1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CAAA385-872F-450B-918A-627206AE5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441" y="1555932"/>
            <a:ext cx="4221843" cy="962082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54B867A1-3327-4D87-AB29-9BB59C62716A}"/>
              </a:ext>
            </a:extLst>
          </p:cNvPr>
          <p:cNvGrpSpPr/>
          <p:nvPr/>
        </p:nvGrpSpPr>
        <p:grpSpPr>
          <a:xfrm>
            <a:off x="1329698" y="3462536"/>
            <a:ext cx="3391512" cy="517190"/>
            <a:chOff x="1335123" y="4070379"/>
            <a:chExt cx="3391512" cy="51719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22D4F0D4-43BC-4218-8BF8-0156CE90F79F}"/>
                </a:ext>
              </a:extLst>
            </p:cNvPr>
            <p:cNvSpPr/>
            <p:nvPr/>
          </p:nvSpPr>
          <p:spPr>
            <a:xfrm>
              <a:off x="1335123" y="4070379"/>
              <a:ext cx="3391512" cy="517190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2D7F8C8-AB01-460C-9E48-357C5A9CC19B}"/>
                </a:ext>
              </a:extLst>
            </p:cNvPr>
            <p:cNvSpPr/>
            <p:nvPr/>
          </p:nvSpPr>
          <p:spPr>
            <a:xfrm>
              <a:off x="1348171" y="4096786"/>
              <a:ext cx="337846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>
                  <a:latin typeface="Fira Code,Consolas,  Courier New"/>
                  <a:ea typeface="阿里巴巴普惠体" panose="00020600040101010101"/>
                </a:rPr>
                <a:t>设置四个值：</a:t>
              </a:r>
              <a:endParaRPr lang="en-US" altLang="zh-CN" sz="1200"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</a:t>
              </a:r>
              <a:r>
                <a:rPr lang="sv-SE" altLang="zh-CN" sz="1200">
                  <a:solidFill>
                    <a:srgbClr val="00BCD4"/>
                  </a:solidFill>
                  <a:latin typeface="Fira Code,Consolas,  Courier New"/>
                </a:rPr>
                <a:t>border-radius</a:t>
              </a:r>
              <a:r>
                <a:rPr lang="sv-SE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zh-CN" altLang="en-US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左上 右上 右下 左下</a:t>
              </a:r>
              <a:r>
                <a:rPr lang="sv-SE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DDEC07FD-C7D5-4930-9372-CAB0604721A1}"/>
              </a:ext>
            </a:extLst>
          </p:cNvPr>
          <p:cNvGrpSpPr/>
          <p:nvPr/>
        </p:nvGrpSpPr>
        <p:grpSpPr>
          <a:xfrm>
            <a:off x="6493822" y="3173883"/>
            <a:ext cx="836618" cy="736724"/>
            <a:chOff x="6493822" y="3173883"/>
            <a:chExt cx="836618" cy="736724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F751B186-CAE1-49E9-9C95-AFFC1037B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93822" y="3173883"/>
              <a:ext cx="836618" cy="736724"/>
            </a:xfrm>
            <a:prstGeom prst="rect">
              <a:avLst/>
            </a:prstGeom>
          </p:spPr>
        </p:pic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9B4AD848-52B3-41FF-96A7-E8D8F2678B2F}"/>
                </a:ext>
              </a:extLst>
            </p:cNvPr>
            <p:cNvSpPr txBox="1"/>
            <p:nvPr/>
          </p:nvSpPr>
          <p:spPr>
            <a:xfrm>
              <a:off x="6686749" y="3252251"/>
              <a:ext cx="4507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10px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6F53B18A-C634-470D-A12B-343A6D9CB2D5}"/>
              </a:ext>
            </a:extLst>
          </p:cNvPr>
          <p:cNvGrpSpPr/>
          <p:nvPr/>
        </p:nvGrpSpPr>
        <p:grpSpPr>
          <a:xfrm>
            <a:off x="1329697" y="4057290"/>
            <a:ext cx="3391512" cy="517190"/>
            <a:chOff x="1335123" y="4070379"/>
            <a:chExt cx="3391512" cy="517190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BD33701D-8604-49B4-82A0-90A89D736799}"/>
                </a:ext>
              </a:extLst>
            </p:cNvPr>
            <p:cNvSpPr/>
            <p:nvPr/>
          </p:nvSpPr>
          <p:spPr>
            <a:xfrm>
              <a:off x="1335123" y="4070379"/>
              <a:ext cx="3391512" cy="517190"/>
            </a:xfrm>
            <a:prstGeom prst="rect">
              <a:avLst/>
            </a:prstGeom>
            <a:solidFill>
              <a:srgbClr val="E6F0FF"/>
            </a:solidFill>
            <a:ln w="31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EF4C5D0D-32F3-4EB0-AA3D-4B809E0618B5}"/>
                </a:ext>
              </a:extLst>
            </p:cNvPr>
            <p:cNvSpPr/>
            <p:nvPr/>
          </p:nvSpPr>
          <p:spPr>
            <a:xfrm>
              <a:off x="1348171" y="4096786"/>
              <a:ext cx="337846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>
                  <a:latin typeface="Fira Code,Consolas,  Courier New"/>
                  <a:ea typeface="阿里巴巴普惠体" panose="00020600040101010101"/>
                </a:rPr>
                <a:t>设置两个值：</a:t>
              </a:r>
              <a:endParaRPr lang="en-US" altLang="zh-CN" sz="1200">
                <a:latin typeface="Fira Code,Consolas,  Courier New"/>
                <a:ea typeface="阿里巴巴普惠体" panose="00020600040101010101"/>
              </a:endParaRPr>
            </a:p>
            <a:p>
              <a:r>
                <a:rPr lang="en-US" altLang="zh-CN" sz="1200">
                  <a:solidFill>
                    <a:srgbClr val="9E9E9E"/>
                  </a:solidFill>
                  <a:latin typeface="Fira Code,Consolas,  Courier New"/>
                  <a:ea typeface="阿里巴巴普惠体" panose="00020600040101010101"/>
                </a:rPr>
                <a:t> </a:t>
              </a:r>
              <a:r>
                <a:rPr lang="sv-SE" altLang="zh-CN" sz="1200">
                  <a:solidFill>
                    <a:srgbClr val="00BCD4"/>
                  </a:solidFill>
                  <a:latin typeface="Fira Code,Consolas,  Courier New"/>
                </a:rPr>
                <a:t>border-radius</a:t>
              </a:r>
              <a:r>
                <a:rPr lang="sv-SE" altLang="zh-CN" sz="1200">
                  <a:solidFill>
                    <a:srgbClr val="9E9E9E"/>
                  </a:solidFill>
                  <a:latin typeface="Fira Code,Consolas,  Courier New"/>
                </a:rPr>
                <a:t>: </a:t>
              </a:r>
              <a:r>
                <a:rPr lang="zh-CN" altLang="en-US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左上右下  右上左下</a:t>
              </a:r>
              <a:r>
                <a:rPr lang="sv-SE" altLang="zh-CN" sz="1200">
                  <a:solidFill>
                    <a:schemeClr val="accent6">
                      <a:lumMod val="75000"/>
                    </a:schemeClr>
                  </a:solidFill>
                  <a:latin typeface="Fira Code,Consolas,  Courier New"/>
                  <a:ea typeface="阿里巴巴普惠体" panose="00020600040101010101"/>
                </a:rPr>
                <a:t>;</a:t>
              </a:r>
            </a:p>
          </p:txBody>
        </p:sp>
      </p:grpSp>
      <p:sp>
        <p:nvSpPr>
          <p:cNvPr id="58" name="文本框 57">
            <a:extLst>
              <a:ext uri="{FF2B5EF4-FFF2-40B4-BE49-F238E27FC236}">
                <a16:creationId xmlns:a16="http://schemas.microsoft.com/office/drawing/2014/main" id="{8A46701A-DE8B-4130-809C-53532C8995A2}"/>
              </a:ext>
            </a:extLst>
          </p:cNvPr>
          <p:cNvSpPr txBox="1"/>
          <p:nvPr/>
        </p:nvSpPr>
        <p:spPr>
          <a:xfrm>
            <a:off x="7499455" y="4196781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ea typeface="阿里巴巴普惠体" panose="00020600040101010101"/>
              </a:rPr>
              <a:t>左上</a:t>
            </a:r>
            <a:endParaRPr lang="zh-CN" altLang="en-US" sz="1050" dirty="0">
              <a:solidFill>
                <a:schemeClr val="bg1"/>
              </a:solidFill>
              <a:ea typeface="阿里巴巴普惠体" panose="00020600040101010101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289BEEE6-6232-4482-8E27-917FFAEB0C4C}"/>
              </a:ext>
            </a:extLst>
          </p:cNvPr>
          <p:cNvSpPr txBox="1"/>
          <p:nvPr/>
        </p:nvSpPr>
        <p:spPr>
          <a:xfrm>
            <a:off x="9366756" y="4194025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ea typeface="阿里巴巴普惠体" panose="00020600040101010101"/>
              </a:rPr>
              <a:t>右上</a:t>
            </a:r>
            <a:endParaRPr lang="zh-CN" altLang="en-US" sz="1050" dirty="0">
              <a:solidFill>
                <a:schemeClr val="bg1"/>
              </a:solidFill>
              <a:ea typeface="阿里巴巴普惠体" panose="00020600040101010101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B6885640-4BD2-49C8-BC00-D782B27DDD80}"/>
              </a:ext>
            </a:extLst>
          </p:cNvPr>
          <p:cNvSpPr txBox="1"/>
          <p:nvPr/>
        </p:nvSpPr>
        <p:spPr>
          <a:xfrm>
            <a:off x="9343198" y="4935352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ea typeface="阿里巴巴普惠体" panose="00020600040101010101"/>
              </a:rPr>
              <a:t>右下</a:t>
            </a:r>
            <a:endParaRPr lang="zh-CN" altLang="en-US" sz="1050" dirty="0">
              <a:solidFill>
                <a:schemeClr val="bg1"/>
              </a:solidFill>
              <a:ea typeface="阿里巴巴普惠体" panose="00020600040101010101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99637B7C-46BA-4B82-9D96-69BFD3FFEF74}"/>
              </a:ext>
            </a:extLst>
          </p:cNvPr>
          <p:cNvSpPr txBox="1"/>
          <p:nvPr/>
        </p:nvSpPr>
        <p:spPr>
          <a:xfrm>
            <a:off x="7594506" y="4935352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ea typeface="阿里巴巴普惠体" panose="00020600040101010101"/>
              </a:rPr>
              <a:t>左下</a:t>
            </a:r>
            <a:endParaRPr lang="zh-CN" altLang="en-US" sz="1050" dirty="0">
              <a:solidFill>
                <a:schemeClr val="bg1"/>
              </a:solidFill>
              <a:ea typeface="阿里巴巴普惠体" panose="00020600040101010101"/>
            </a:endParaRPr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82F45E89-3847-4F2B-A5AE-144FBA335271}"/>
              </a:ext>
            </a:extLst>
          </p:cNvPr>
          <p:cNvCxnSpPr>
            <a:cxnSpLocks/>
          </p:cNvCxnSpPr>
          <p:nvPr/>
        </p:nvCxnSpPr>
        <p:spPr>
          <a:xfrm>
            <a:off x="8280306" y="4531323"/>
            <a:ext cx="822960" cy="404029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17754E97-906E-4510-B3DF-19A36FD56076}"/>
              </a:ext>
            </a:extLst>
          </p:cNvPr>
          <p:cNvCxnSpPr>
            <a:cxnSpLocks/>
          </p:cNvCxnSpPr>
          <p:nvPr/>
        </p:nvCxnSpPr>
        <p:spPr>
          <a:xfrm flipH="1">
            <a:off x="8280306" y="4531323"/>
            <a:ext cx="822960" cy="404029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文本占位符 3">
            <a:extLst>
              <a:ext uri="{FF2B5EF4-FFF2-40B4-BE49-F238E27FC236}">
                <a16:creationId xmlns:a16="http://schemas.microsoft.com/office/drawing/2014/main" id="{1A139DBB-BACB-445A-B217-9190C0B87F42}"/>
              </a:ext>
            </a:extLst>
          </p:cNvPr>
          <p:cNvSpPr txBox="1">
            <a:spLocks/>
          </p:cNvSpPr>
          <p:nvPr/>
        </p:nvSpPr>
        <p:spPr>
          <a:xfrm>
            <a:off x="902564" y="4735947"/>
            <a:ext cx="6691942" cy="461665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属性值：数字</a:t>
            </a:r>
            <a:r>
              <a:rPr lang="en-US" altLang="zh-CN">
                <a:ea typeface="阿里巴巴普惠体" panose="00020600040101010101"/>
              </a:rPr>
              <a:t>(100px)</a:t>
            </a:r>
            <a:r>
              <a:rPr lang="zh-CN" altLang="en-US">
                <a:ea typeface="阿里巴巴普惠体" panose="00020600040101010101"/>
              </a:rPr>
              <a:t> 或 百分比</a:t>
            </a:r>
            <a:r>
              <a:rPr lang="en-US" altLang="zh-CN">
                <a:ea typeface="阿里巴巴普惠体" panose="00020600040101010101"/>
              </a:rPr>
              <a:t>(50%)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57F4053-AA8C-4CA2-881C-951D9C7702FA}"/>
              </a:ext>
            </a:extLst>
          </p:cNvPr>
          <p:cNvSpPr/>
          <p:nvPr/>
        </p:nvSpPr>
        <p:spPr>
          <a:xfrm>
            <a:off x="7411376" y="3640964"/>
            <a:ext cx="457700" cy="291724"/>
          </a:xfrm>
          <a:prstGeom prst="rect">
            <a:avLst/>
          </a:prstGeom>
          <a:noFill/>
          <a:ln w="28575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6570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  <p:bldP spid="60" grpId="0"/>
      <p:bldP spid="6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元素装饰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圆角</a:t>
            </a:r>
            <a:r>
              <a:rPr lang="en-US" altLang="zh-CN"/>
              <a:t>.</a:t>
            </a:r>
            <a:r>
              <a:rPr lang="zh-CN" altLang="en-US"/>
              <a:t>圆形和椭圆形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E60C5-5122-46B2-89E6-105CFD54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89139"/>
            <a:ext cx="6691942" cy="2186622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ea typeface="阿里巴巴普惠体" panose="00020600040101010101"/>
              </a:rPr>
              <a:t>特殊形状：</a:t>
            </a:r>
            <a:endParaRPr lang="en-US" altLang="zh-CN">
              <a:ea typeface="阿里巴巴普惠体" panose="00020600040101010101"/>
            </a:endParaRPr>
          </a:p>
          <a:p>
            <a:pPr marL="541338" lvl="1" indent="-180975">
              <a:buFontTx/>
              <a:buChar char="-"/>
            </a:pPr>
            <a:r>
              <a:rPr lang="zh-CN" altLang="en-US" b="1"/>
              <a:t>圆形 </a:t>
            </a:r>
            <a:r>
              <a:rPr lang="zh-CN" altLang="en-US"/>
              <a:t>要求盒子为正方形</a:t>
            </a:r>
            <a:endParaRPr lang="en-US" altLang="zh-CN"/>
          </a:p>
          <a:p>
            <a:pPr marL="541338" lvl="1" indent="-180975">
              <a:buFontTx/>
              <a:buChar char="-"/>
            </a:pPr>
            <a:r>
              <a:rPr lang="zh-CN" altLang="en-US" b="1"/>
              <a:t>椭圆 </a:t>
            </a:r>
            <a:r>
              <a:rPr lang="zh-CN" altLang="en-US"/>
              <a:t>要求盒子为长方形</a:t>
            </a:r>
            <a:endParaRPr lang="en-US" altLang="zh-CN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2C1651F-5899-4131-BA96-C6ABC65F9F52}"/>
              </a:ext>
            </a:extLst>
          </p:cNvPr>
          <p:cNvGrpSpPr/>
          <p:nvPr/>
        </p:nvGrpSpPr>
        <p:grpSpPr>
          <a:xfrm>
            <a:off x="7939781" y="1898465"/>
            <a:ext cx="1787454" cy="1206821"/>
            <a:chOff x="2210659" y="5163526"/>
            <a:chExt cx="1787454" cy="1206821"/>
          </a:xfrm>
        </p:grpSpPr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E371D7FB-CB24-4F5D-9767-D85848190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10659" y="5391608"/>
              <a:ext cx="983089" cy="978739"/>
            </a:xfrm>
            <a:prstGeom prst="rect">
              <a:avLst/>
            </a:prstGeom>
          </p:spPr>
        </p:pic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4E332B76-A2EE-4094-A174-A2B97B038562}"/>
                </a:ext>
              </a:extLst>
            </p:cNvPr>
            <p:cNvSpPr txBox="1"/>
            <p:nvPr/>
          </p:nvSpPr>
          <p:spPr>
            <a:xfrm>
              <a:off x="2216333" y="5163526"/>
              <a:ext cx="86754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width:200px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DCA07BEB-E902-4899-8280-281D41E2AEAF}"/>
                </a:ext>
              </a:extLst>
            </p:cNvPr>
            <p:cNvSpPr txBox="1"/>
            <p:nvPr/>
          </p:nvSpPr>
          <p:spPr>
            <a:xfrm>
              <a:off x="3095302" y="5781448"/>
              <a:ext cx="90281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height:200px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40" name="椭圆 39">
            <a:extLst>
              <a:ext uri="{FF2B5EF4-FFF2-40B4-BE49-F238E27FC236}">
                <a16:creationId xmlns:a16="http://schemas.microsoft.com/office/drawing/2014/main" id="{FAFF860F-F69C-4366-AF98-48E4F15F42CC}"/>
              </a:ext>
            </a:extLst>
          </p:cNvPr>
          <p:cNvSpPr/>
          <p:nvPr/>
        </p:nvSpPr>
        <p:spPr>
          <a:xfrm>
            <a:off x="7939781" y="2156852"/>
            <a:ext cx="983089" cy="926204"/>
          </a:xfrm>
          <a:prstGeom prst="ellipse">
            <a:avLst/>
          </a:prstGeom>
          <a:solidFill>
            <a:srgbClr val="0094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35315EF5-A33F-41FA-9BFA-2CEB7887965F}"/>
              </a:ext>
            </a:extLst>
          </p:cNvPr>
          <p:cNvCxnSpPr>
            <a:cxnSpLocks/>
          </p:cNvCxnSpPr>
          <p:nvPr/>
        </p:nvCxnSpPr>
        <p:spPr>
          <a:xfrm>
            <a:off x="7939781" y="2619954"/>
            <a:ext cx="98308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FD79C693-9472-4C8F-A8C5-3E73124C7DB1}"/>
              </a:ext>
            </a:extLst>
          </p:cNvPr>
          <p:cNvCxnSpPr>
            <a:cxnSpLocks/>
          </p:cNvCxnSpPr>
          <p:nvPr/>
        </p:nvCxnSpPr>
        <p:spPr>
          <a:xfrm>
            <a:off x="8431325" y="2173509"/>
            <a:ext cx="0" cy="9620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40D58508-05C9-458D-9957-8F24E3AEBBF4}"/>
              </a:ext>
            </a:extLst>
          </p:cNvPr>
          <p:cNvCxnSpPr>
            <a:cxnSpLocks/>
            <a:stCxn id="40" idx="1"/>
          </p:cNvCxnSpPr>
          <p:nvPr/>
        </p:nvCxnSpPr>
        <p:spPr>
          <a:xfrm>
            <a:off x="8083751" y="2292491"/>
            <a:ext cx="347576" cy="327463"/>
          </a:xfrm>
          <a:prstGeom prst="line">
            <a:avLst/>
          </a:prstGeom>
          <a:ln>
            <a:solidFill>
              <a:schemeClr val="bg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图片 46">
            <a:extLst>
              <a:ext uri="{FF2B5EF4-FFF2-40B4-BE49-F238E27FC236}">
                <a16:creationId xmlns:a16="http://schemas.microsoft.com/office/drawing/2014/main" id="{7D02893B-10AF-4F9A-AAE3-A40C35E3B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781" y="3476585"/>
            <a:ext cx="983087" cy="93201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B927742-3C1A-4E56-85F7-F0690295AEE8}"/>
              </a:ext>
            </a:extLst>
          </p:cNvPr>
          <p:cNvSpPr/>
          <p:nvPr/>
        </p:nvSpPr>
        <p:spPr>
          <a:xfrm>
            <a:off x="1363792" y="3059668"/>
            <a:ext cx="150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C00000"/>
                </a:solidFill>
                <a:ea typeface="阿里巴巴普惠体" panose="00020600040101010101"/>
              </a:rPr>
              <a:t>弧度都为</a:t>
            </a:r>
            <a:r>
              <a:rPr lang="en-US" altLang="zh-CN">
                <a:solidFill>
                  <a:srgbClr val="C00000"/>
                </a:solidFill>
              </a:rPr>
              <a:t>50%</a:t>
            </a:r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34BB597-38FE-4E10-BE09-305284DC4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384" y="1989139"/>
            <a:ext cx="1717750" cy="117829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4646B79-3A51-4ABD-8217-8EA08BDB9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2436" y="3397198"/>
            <a:ext cx="2036452" cy="878603"/>
          </a:xfrm>
          <a:prstGeom prst="rect">
            <a:avLst/>
          </a:prstGeom>
        </p:spPr>
      </p:pic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CF2D92D9-CF21-4F2D-A231-6E5E0EA8AE76}"/>
              </a:ext>
            </a:extLst>
          </p:cNvPr>
          <p:cNvCxnSpPr>
            <a:cxnSpLocks/>
            <a:stCxn id="40" idx="7"/>
          </p:cNvCxnSpPr>
          <p:nvPr/>
        </p:nvCxnSpPr>
        <p:spPr>
          <a:xfrm flipH="1">
            <a:off x="8431325" y="2292491"/>
            <a:ext cx="347575" cy="327463"/>
          </a:xfrm>
          <a:prstGeom prst="line">
            <a:avLst/>
          </a:prstGeom>
          <a:ln>
            <a:solidFill>
              <a:schemeClr val="bg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3C5E8F73-E7FA-44D3-B4D9-D99E0D5E8AB0}"/>
              </a:ext>
            </a:extLst>
          </p:cNvPr>
          <p:cNvCxnSpPr>
            <a:cxnSpLocks/>
            <a:stCxn id="40" idx="5"/>
          </p:cNvCxnSpPr>
          <p:nvPr/>
        </p:nvCxnSpPr>
        <p:spPr>
          <a:xfrm flipH="1" flipV="1">
            <a:off x="8431326" y="2619955"/>
            <a:ext cx="347574" cy="327462"/>
          </a:xfrm>
          <a:prstGeom prst="line">
            <a:avLst/>
          </a:prstGeom>
          <a:ln>
            <a:solidFill>
              <a:schemeClr val="bg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F9AE7242-C7B8-474D-B859-DD0FCF4CD96C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8083751" y="2619955"/>
            <a:ext cx="347575" cy="327462"/>
          </a:xfrm>
          <a:prstGeom prst="line">
            <a:avLst/>
          </a:prstGeom>
          <a:ln>
            <a:solidFill>
              <a:schemeClr val="bg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2D2DD142-23E9-4B90-B58F-C931302EFA66}"/>
              </a:ext>
            </a:extLst>
          </p:cNvPr>
          <p:cNvSpPr/>
          <p:nvPr/>
        </p:nvSpPr>
        <p:spPr>
          <a:xfrm>
            <a:off x="3637675" y="4637004"/>
            <a:ext cx="33201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rgbClr val="C00000"/>
                </a:solidFill>
                <a:ea typeface="阿里巴巴普惠体" panose="00020600040101010101"/>
              </a:rPr>
              <a:t>圆角的弧度 由圆的半径决定</a:t>
            </a:r>
            <a:endParaRPr lang="en-US" altLang="zh-CN" sz="2000" b="1">
              <a:solidFill>
                <a:srgbClr val="C00000"/>
              </a:solidFill>
              <a:ea typeface="阿里巴巴普惠体" panose="00020600040101010101"/>
            </a:endParaRPr>
          </a:p>
        </p:txBody>
      </p:sp>
      <p:pic>
        <p:nvPicPr>
          <p:cNvPr id="73" name="图片 72">
            <a:extLst>
              <a:ext uri="{FF2B5EF4-FFF2-40B4-BE49-F238E27FC236}">
                <a16:creationId xmlns:a16="http://schemas.microsoft.com/office/drawing/2014/main" id="{C03719C9-B621-453D-816E-217F4CD7A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0379" y="5037114"/>
            <a:ext cx="6614733" cy="156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4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F042-8B53-4E69-BD2D-080655EF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元素装饰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69BF43-7904-4247-8883-3599937AC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171575"/>
            <a:ext cx="7391400" cy="517190"/>
          </a:xfrm>
        </p:spPr>
        <p:txBody>
          <a:bodyPr/>
          <a:lstStyle/>
          <a:p>
            <a:r>
              <a:rPr lang="zh-CN" altLang="en-US"/>
              <a:t>目标：理解边框圆角的的实现机制</a:t>
            </a:r>
            <a:endParaRPr lang="en-US" altLang="zh-CN"/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B411531-959B-444F-9A91-026C60AD121F}"/>
              </a:ext>
            </a:extLst>
          </p:cNvPr>
          <p:cNvSpPr txBox="1">
            <a:spLocks/>
          </p:cNvSpPr>
          <p:nvPr/>
        </p:nvSpPr>
        <p:spPr>
          <a:xfrm>
            <a:off x="838200" y="1989139"/>
            <a:ext cx="4555836" cy="2472026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  <a:tabLst/>
              <a:defRPr sz="1600" kern="12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00" indent="-360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tabLst/>
              <a:defRPr sz="1600" b="0" kern="12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zh-CN" altLang="en-US" b="1">
                <a:ea typeface="阿里巴巴普惠体" panose="00020600040101010101"/>
              </a:rPr>
              <a:t>学习路径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圆角</a:t>
            </a:r>
            <a:endParaRPr lang="en-US" altLang="zh-CN"/>
          </a:p>
          <a:p>
            <a:pPr marL="358775" indent="-266700">
              <a:tabLst>
                <a:tab pos="92075" algn="l"/>
              </a:tabLst>
            </a:pPr>
            <a:r>
              <a:rPr lang="zh-CN" altLang="en-US" b="1">
                <a:solidFill>
                  <a:srgbClr val="C00000"/>
                </a:solidFill>
              </a:rPr>
              <a:t>阴影</a:t>
            </a:r>
            <a:endParaRPr lang="en-US" altLang="zh-CN" b="1">
              <a:solidFill>
                <a:srgbClr val="C00000"/>
              </a:solidFill>
            </a:endParaRPr>
          </a:p>
          <a:p>
            <a:pPr marL="625475" lvl="1" indent="-266700">
              <a:buFont typeface="Wingdings" panose="05000000000000000000" pitchFamily="2" charset="2"/>
              <a:buChar char="Ø"/>
              <a:tabLst>
                <a:tab pos="92075" algn="l"/>
              </a:tabLs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盒子阴影</a:t>
            </a:r>
            <a:endParaRPr lang="en-US" altLang="zh-CN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25475" lvl="1" indent="-266700">
              <a:buFont typeface="Wingdings" panose="05000000000000000000" pitchFamily="2" charset="2"/>
              <a:buChar char="Ø"/>
              <a:tabLst>
                <a:tab pos="92075" algn="l"/>
              </a:tabLs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文字阴影</a:t>
            </a:r>
            <a:endParaRPr lang="en-US" altLang="zh-CN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58775" indent="-266700">
              <a:tabLst>
                <a:tab pos="92075" algn="l"/>
              </a:tabLst>
            </a:pPr>
            <a:r>
              <a:rPr lang="zh-CN" altLang="en-US"/>
              <a:t>透明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9264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heme/theme1.xml><?xml version="1.0" encoding="utf-8"?>
<a:theme xmlns:a="http://schemas.openxmlformats.org/drawingml/2006/main" name="1_课程标题页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目录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3_目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4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82777</TotalTime>
  <Words>3245</Words>
  <Application>Microsoft Office PowerPoint</Application>
  <PresentationFormat>宽屏</PresentationFormat>
  <Paragraphs>564</Paragraphs>
  <Slides>60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60</vt:i4>
      </vt:variant>
    </vt:vector>
  </HeadingPairs>
  <TitlesOfParts>
    <vt:vector size="76" baseType="lpstr">
      <vt:lpstr>Alibaba PuHuiTi</vt:lpstr>
      <vt:lpstr>Fira Code,Consolas,  Courier New</vt:lpstr>
      <vt:lpstr>阿里巴巴普惠体</vt:lpstr>
      <vt:lpstr>等线</vt:lpstr>
      <vt:lpstr>黑体</vt:lpstr>
      <vt:lpstr>微软雅黑</vt:lpstr>
      <vt:lpstr>Arial</vt:lpstr>
      <vt:lpstr>Calibri</vt:lpstr>
      <vt:lpstr>Courier New</vt:lpstr>
      <vt:lpstr>Segoe UI</vt:lpstr>
      <vt:lpstr>Wingdings</vt:lpstr>
      <vt:lpstr>1_课程标题页</vt:lpstr>
      <vt:lpstr>2_目录设计方案</vt:lpstr>
      <vt:lpstr>3_目标设计方案</vt:lpstr>
      <vt:lpstr>4_正文设计方案</vt:lpstr>
      <vt:lpstr>5_结束页设计方案</vt:lpstr>
      <vt:lpstr>Day06 装饰、伪类选择器与过渡</vt:lpstr>
      <vt:lpstr>PowerPoint 演示文稿</vt:lpstr>
      <vt:lpstr>今日综合案例</vt:lpstr>
      <vt:lpstr>PowerPoint 演示文稿</vt:lpstr>
      <vt:lpstr>元素装饰</vt:lpstr>
      <vt:lpstr>元素装饰</vt:lpstr>
      <vt:lpstr>元素装饰</vt:lpstr>
      <vt:lpstr>元素装饰</vt:lpstr>
      <vt:lpstr>元素装饰</vt:lpstr>
      <vt:lpstr>元素装饰</vt:lpstr>
      <vt:lpstr>元素装饰</vt:lpstr>
      <vt:lpstr>元素装饰</vt:lpstr>
      <vt:lpstr>元素装饰</vt:lpstr>
      <vt:lpstr>元素装饰</vt:lpstr>
      <vt:lpstr>元素装饰</vt:lpstr>
      <vt:lpstr>元素装饰</vt:lpstr>
      <vt:lpstr>元素装饰.小结</vt:lpstr>
      <vt:lpstr>PowerPoint 演示文稿</vt:lpstr>
      <vt:lpstr>PowerPoint 演示文稿</vt:lpstr>
      <vt:lpstr>伪类选择器</vt:lpstr>
      <vt:lpstr>伪类选择器</vt:lpstr>
      <vt:lpstr>伪类选择器</vt:lpstr>
      <vt:lpstr>伪类选择器</vt:lpstr>
      <vt:lpstr>伪类选择器.小结</vt:lpstr>
      <vt:lpstr>伪类选择器</vt:lpstr>
      <vt:lpstr>伪类选择器</vt:lpstr>
      <vt:lpstr>伪类选择器</vt:lpstr>
      <vt:lpstr>伪类选择器</vt:lpstr>
      <vt:lpstr>伪类选择器</vt:lpstr>
      <vt:lpstr>伪类选择器</vt:lpstr>
      <vt:lpstr>伪类选择器</vt:lpstr>
      <vt:lpstr>伪类选择器</vt:lpstr>
      <vt:lpstr>伪类选择器</vt:lpstr>
      <vt:lpstr>伪类选择器</vt:lpstr>
      <vt:lpstr>选择器.小结</vt:lpstr>
      <vt:lpstr>PowerPoint 演示文稿</vt:lpstr>
      <vt:lpstr>过渡效果</vt:lpstr>
      <vt:lpstr>过渡效果</vt:lpstr>
      <vt:lpstr>过渡效果</vt:lpstr>
      <vt:lpstr>过渡效果</vt:lpstr>
      <vt:lpstr>过渡效果</vt:lpstr>
      <vt:lpstr>过渡效果</vt:lpstr>
      <vt:lpstr>过渡效果</vt:lpstr>
      <vt:lpstr>过渡效果</vt:lpstr>
      <vt:lpstr>过渡效果</vt:lpstr>
      <vt:lpstr>过渡效果</vt:lpstr>
      <vt:lpstr>过渡效果.小结</vt:lpstr>
      <vt:lpstr>综合案例</vt:lpstr>
      <vt:lpstr>综合案例</vt:lpstr>
      <vt:lpstr>综合案例</vt:lpstr>
      <vt:lpstr>综合案例</vt:lpstr>
      <vt:lpstr>HTML 标签 上</vt:lpstr>
      <vt:lpstr>PowerPoint 演示文稿</vt:lpstr>
      <vt:lpstr>PowerPoint 演示文稿</vt:lpstr>
      <vt:lpstr>伪类选择器</vt:lpstr>
      <vt:lpstr>PowerPoint 演示文稿</vt:lpstr>
      <vt:lpstr>PowerPoint 演示文稿</vt:lpstr>
      <vt:lpstr>图标素材 – 请自行取用、改色、放大</vt:lpstr>
      <vt:lpstr>图标素材 – 请自行取用、改色、放大</vt:lpstr>
      <vt:lpstr>图标素材 – 请自行取用、改色、放大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james zou</cp:lastModifiedBy>
  <cp:revision>2134</cp:revision>
  <dcterms:created xsi:type="dcterms:W3CDTF">2020-03-31T02:23:27Z</dcterms:created>
  <dcterms:modified xsi:type="dcterms:W3CDTF">2020-07-22T16:34:06Z</dcterms:modified>
</cp:coreProperties>
</file>